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12" r:id="rId1"/>
  </p:sldMasterIdLst>
  <p:notesMasterIdLst>
    <p:notesMasterId r:id="rId70"/>
  </p:notesMasterIdLst>
  <p:sldIdLst>
    <p:sldId id="257" r:id="rId2"/>
    <p:sldId id="973" r:id="rId3"/>
    <p:sldId id="988" r:id="rId4"/>
    <p:sldId id="976" r:id="rId5"/>
    <p:sldId id="947" r:id="rId6"/>
    <p:sldId id="1011" r:id="rId7"/>
    <p:sldId id="991" r:id="rId8"/>
    <p:sldId id="906" r:id="rId9"/>
    <p:sldId id="977" r:id="rId10"/>
    <p:sldId id="944" r:id="rId11"/>
    <p:sldId id="948" r:id="rId12"/>
    <p:sldId id="946" r:id="rId13"/>
    <p:sldId id="949" r:id="rId14"/>
    <p:sldId id="945" r:id="rId15"/>
    <p:sldId id="950" r:id="rId16"/>
    <p:sldId id="903" r:id="rId17"/>
    <p:sldId id="1012" r:id="rId18"/>
    <p:sldId id="943" r:id="rId19"/>
    <p:sldId id="979" r:id="rId20"/>
    <p:sldId id="994" r:id="rId21"/>
    <p:sldId id="926" r:id="rId22"/>
    <p:sldId id="974" r:id="rId23"/>
    <p:sldId id="975" r:id="rId24"/>
    <p:sldId id="932" r:id="rId25"/>
    <p:sldId id="996" r:id="rId26"/>
    <p:sldId id="997" r:id="rId27"/>
    <p:sldId id="995" r:id="rId28"/>
    <p:sldId id="957" r:id="rId29"/>
    <p:sldId id="958" r:id="rId30"/>
    <p:sldId id="959" r:id="rId31"/>
    <p:sldId id="960" r:id="rId32"/>
    <p:sldId id="968" r:id="rId33"/>
    <p:sldId id="963" r:id="rId34"/>
    <p:sldId id="981" r:id="rId35"/>
    <p:sldId id="982" r:id="rId36"/>
    <p:sldId id="983" r:id="rId37"/>
    <p:sldId id="967" r:id="rId38"/>
    <p:sldId id="984" r:id="rId39"/>
    <p:sldId id="985" r:id="rId40"/>
    <p:sldId id="986" r:id="rId41"/>
    <p:sldId id="987" r:id="rId42"/>
    <p:sldId id="992" r:id="rId43"/>
    <p:sldId id="999" r:id="rId44"/>
    <p:sldId id="980" r:id="rId45"/>
    <p:sldId id="1000" r:id="rId46"/>
    <p:sldId id="978" r:id="rId47"/>
    <p:sldId id="918" r:id="rId48"/>
    <p:sldId id="917" r:id="rId49"/>
    <p:sldId id="921" r:id="rId50"/>
    <p:sldId id="910" r:id="rId51"/>
    <p:sldId id="912" r:id="rId52"/>
    <p:sldId id="913" r:id="rId53"/>
    <p:sldId id="914" r:id="rId54"/>
    <p:sldId id="915" r:id="rId55"/>
    <p:sldId id="1009" r:id="rId56"/>
    <p:sldId id="916" r:id="rId57"/>
    <p:sldId id="1010" r:id="rId58"/>
    <p:sldId id="920" r:id="rId59"/>
    <p:sldId id="971" r:id="rId60"/>
    <p:sldId id="970" r:id="rId61"/>
    <p:sldId id="972" r:id="rId62"/>
    <p:sldId id="925" r:id="rId63"/>
    <p:sldId id="1004" r:id="rId64"/>
    <p:sldId id="1005" r:id="rId65"/>
    <p:sldId id="1006" r:id="rId66"/>
    <p:sldId id="1008" r:id="rId67"/>
    <p:sldId id="1007" r:id="rId68"/>
    <p:sldId id="1013" r:id="rId69"/>
  </p:sldIdLst>
  <p:sldSz cx="12192000" cy="6858000"/>
  <p:notesSz cx="6858000" cy="9144000"/>
  <p:custDataLst>
    <p:tags r:id="rId7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23BD2-B12F-4BF5-8CEF-C2057FAE0F1B}">
          <p14:sldIdLst>
            <p14:sldId id="257"/>
            <p14:sldId id="973"/>
            <p14:sldId id="988"/>
            <p14:sldId id="976"/>
            <p14:sldId id="947"/>
            <p14:sldId id="1011"/>
            <p14:sldId id="991"/>
            <p14:sldId id="906"/>
            <p14:sldId id="977"/>
            <p14:sldId id="944"/>
            <p14:sldId id="948"/>
            <p14:sldId id="946"/>
            <p14:sldId id="949"/>
            <p14:sldId id="945"/>
            <p14:sldId id="950"/>
            <p14:sldId id="903"/>
            <p14:sldId id="1012"/>
            <p14:sldId id="943"/>
            <p14:sldId id="979"/>
            <p14:sldId id="994"/>
            <p14:sldId id="926"/>
            <p14:sldId id="974"/>
            <p14:sldId id="975"/>
            <p14:sldId id="932"/>
            <p14:sldId id="996"/>
            <p14:sldId id="997"/>
            <p14:sldId id="995"/>
            <p14:sldId id="957"/>
            <p14:sldId id="958"/>
            <p14:sldId id="959"/>
            <p14:sldId id="960"/>
            <p14:sldId id="968"/>
            <p14:sldId id="963"/>
            <p14:sldId id="981"/>
            <p14:sldId id="982"/>
            <p14:sldId id="983"/>
            <p14:sldId id="967"/>
            <p14:sldId id="984"/>
            <p14:sldId id="985"/>
            <p14:sldId id="986"/>
            <p14:sldId id="987"/>
            <p14:sldId id="992"/>
            <p14:sldId id="999"/>
            <p14:sldId id="980"/>
            <p14:sldId id="1000"/>
            <p14:sldId id="978"/>
            <p14:sldId id="918"/>
            <p14:sldId id="917"/>
            <p14:sldId id="921"/>
            <p14:sldId id="910"/>
            <p14:sldId id="912"/>
            <p14:sldId id="913"/>
            <p14:sldId id="914"/>
            <p14:sldId id="915"/>
            <p14:sldId id="1009"/>
            <p14:sldId id="916"/>
            <p14:sldId id="1010"/>
            <p14:sldId id="920"/>
            <p14:sldId id="971"/>
            <p14:sldId id="970"/>
            <p14:sldId id="972"/>
            <p14:sldId id="925"/>
            <p14:sldId id="1004"/>
            <p14:sldId id="1005"/>
            <p14:sldId id="1006"/>
            <p14:sldId id="1008"/>
            <p14:sldId id="1007"/>
            <p14:sldId id="101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3C48"/>
    <a:srgbClr val="3B505F"/>
    <a:srgbClr val="0033CC"/>
    <a:srgbClr val="6B9062"/>
    <a:srgbClr val="338135"/>
    <a:srgbClr val="629753"/>
    <a:srgbClr val="723234"/>
    <a:srgbClr val="AA8A02"/>
    <a:srgbClr val="8BAF7D"/>
    <a:srgbClr val="56A8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14AB3-6B52-445E-866E-35E9AC40F90C}" v="381" dt="2026-06-16T12:09:14.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5388" autoAdjust="0"/>
  </p:normalViewPr>
  <p:slideViewPr>
    <p:cSldViewPr snapToGrid="0">
      <p:cViewPr varScale="1">
        <p:scale>
          <a:sx n="85" d="100"/>
          <a:sy n="85" d="100"/>
        </p:scale>
        <p:origin x="691" y="53"/>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tags" Target="tags/tag1.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Hecht" userId="5ff6dfe4-d92f-45a1-a5aa-593c044744ed" providerId="ADAL" clId="{3F452B7F-BF6E-43A3-BB5F-B797DA0CB77F}"/>
    <pc:docChg chg="undo redo custSel addSld delSld modSld sldOrd delMainMaster modMainMaster addSection delSection modSection">
      <pc:chgData name="Helen Hecht" userId="5ff6dfe4-d92f-45a1-a5aa-593c044744ed" providerId="ADAL" clId="{3F452B7F-BF6E-43A3-BB5F-B797DA0CB77F}" dt="2026-06-16T18:11:56.804" v="54772" actId="20577"/>
      <pc:docMkLst>
        <pc:docMk/>
      </pc:docMkLst>
      <pc:sldChg chg="modSp mod">
        <pc:chgData name="Helen Hecht" userId="5ff6dfe4-d92f-45a1-a5aa-593c044744ed" providerId="ADAL" clId="{3F452B7F-BF6E-43A3-BB5F-B797DA0CB77F}" dt="2026-06-11T21:37:30.599" v="31598" actId="14100"/>
        <pc:sldMkLst>
          <pc:docMk/>
          <pc:sldMk cId="2475805559" sldId="257"/>
        </pc:sldMkLst>
        <pc:spChg chg="mod">
          <ac:chgData name="Helen Hecht" userId="5ff6dfe4-d92f-45a1-a5aa-593c044744ed" providerId="ADAL" clId="{3F452B7F-BF6E-43A3-BB5F-B797DA0CB77F}" dt="2026-06-11T21:37:30.599" v="31598" actId="14100"/>
          <ac:spMkLst>
            <pc:docMk/>
            <pc:sldMk cId="2475805559" sldId="257"/>
            <ac:spMk id="2" creationId="{1C21E816-31F5-48BB-BD02-D15F2F18B48A}"/>
          </ac:spMkLst>
        </pc:spChg>
        <pc:spChg chg="mod">
          <ac:chgData name="Helen Hecht" userId="5ff6dfe4-d92f-45a1-a5aa-593c044744ed" providerId="ADAL" clId="{3F452B7F-BF6E-43A3-BB5F-B797DA0CB77F}" dt="2026-06-04T14:23:09.330" v="5" actId="20577"/>
          <ac:spMkLst>
            <pc:docMk/>
            <pc:sldMk cId="2475805559" sldId="257"/>
            <ac:spMk id="3" creationId="{835D6E6B-3353-491C-A3C6-F278D6CED8B3}"/>
          </ac:spMkLst>
        </pc:spChg>
      </pc:sldChg>
      <pc:sldChg chg="addSp delSp modSp add mod ord">
        <pc:chgData name="Helen Hecht" userId="5ff6dfe4-d92f-45a1-a5aa-593c044744ed" providerId="ADAL" clId="{3F452B7F-BF6E-43A3-BB5F-B797DA0CB77F}" dt="2026-06-15T22:53:28.382" v="53816" actId="1076"/>
        <pc:sldMkLst>
          <pc:docMk/>
          <pc:sldMk cId="73184789" sldId="903"/>
        </pc:sldMkLst>
        <pc:spChg chg="add del mod">
          <ac:chgData name="Helen Hecht" userId="5ff6dfe4-d92f-45a1-a5aa-593c044744ed" providerId="ADAL" clId="{3F452B7F-BF6E-43A3-BB5F-B797DA0CB77F}" dt="2026-06-15T22:53:18.007" v="53814" actId="478"/>
          <ac:spMkLst>
            <pc:docMk/>
            <pc:sldMk cId="73184789" sldId="903"/>
            <ac:spMk id="2" creationId="{D6337935-0CBF-E056-56C3-2FE1F7EA7A70}"/>
          </ac:spMkLst>
        </pc:spChg>
        <pc:spChg chg="del">
          <ac:chgData name="Helen Hecht" userId="5ff6dfe4-d92f-45a1-a5aa-593c044744ed" providerId="ADAL" clId="{3F452B7F-BF6E-43A3-BB5F-B797DA0CB77F}" dt="2026-06-15T22:53:18.007" v="53814" actId="478"/>
          <ac:spMkLst>
            <pc:docMk/>
            <pc:sldMk cId="73184789" sldId="903"/>
            <ac:spMk id="4" creationId="{164E1E3D-62AD-56C5-D694-D9829D222680}"/>
          </ac:spMkLst>
        </pc:spChg>
        <pc:grpChg chg="add del mod">
          <ac:chgData name="Helen Hecht" userId="5ff6dfe4-d92f-45a1-a5aa-593c044744ed" providerId="ADAL" clId="{3F452B7F-BF6E-43A3-BB5F-B797DA0CB77F}" dt="2026-06-15T22:53:18.007" v="53814" actId="478"/>
          <ac:grpSpMkLst>
            <pc:docMk/>
            <pc:sldMk cId="73184789" sldId="903"/>
            <ac:grpSpMk id="7" creationId="{F58FEB39-6DCD-A6F9-CAE8-CD19550F41F1}"/>
          </ac:grpSpMkLst>
        </pc:grpChg>
        <pc:picChg chg="add mod modCrop">
          <ac:chgData name="Helen Hecht" userId="5ff6dfe4-d92f-45a1-a5aa-593c044744ed" providerId="ADAL" clId="{3F452B7F-BF6E-43A3-BB5F-B797DA0CB77F}" dt="2026-06-15T22:52:27.924" v="53805" actId="1038"/>
          <ac:picMkLst>
            <pc:docMk/>
            <pc:sldMk cId="73184789" sldId="903"/>
            <ac:picMk id="3" creationId="{F137BAF7-C0E0-C700-5480-27019CC3B365}"/>
          </ac:picMkLst>
        </pc:picChg>
        <pc:picChg chg="add mod">
          <ac:chgData name="Helen Hecht" userId="5ff6dfe4-d92f-45a1-a5aa-593c044744ed" providerId="ADAL" clId="{3F452B7F-BF6E-43A3-BB5F-B797DA0CB77F}" dt="2026-06-15T22:53:28.382" v="53816" actId="1076"/>
          <ac:picMkLst>
            <pc:docMk/>
            <pc:sldMk cId="73184789" sldId="903"/>
            <ac:picMk id="8" creationId="{DE33F0EB-6656-3D90-FF42-3DDCE6D1D08E}"/>
          </ac:picMkLst>
        </pc:picChg>
      </pc:sldChg>
      <pc:sldChg chg="addSp delSp modSp add mod setBg setClrOvrMap modNotes">
        <pc:chgData name="Helen Hecht" userId="5ff6dfe4-d92f-45a1-a5aa-593c044744ed" providerId="ADAL" clId="{3F452B7F-BF6E-43A3-BB5F-B797DA0CB77F}" dt="2026-06-16T12:09:24.616" v="54674" actId="20577"/>
        <pc:sldMkLst>
          <pc:docMk/>
          <pc:sldMk cId="3569277695" sldId="906"/>
        </pc:sldMkLst>
        <pc:spChg chg="mod">
          <ac:chgData name="Helen Hecht" userId="5ff6dfe4-d92f-45a1-a5aa-593c044744ed" providerId="ADAL" clId="{3F452B7F-BF6E-43A3-BB5F-B797DA0CB77F}" dt="2026-06-11T12:41:05.441" v="22517" actId="20577"/>
          <ac:spMkLst>
            <pc:docMk/>
            <pc:sldMk cId="3569277695" sldId="906"/>
            <ac:spMk id="2" creationId="{A76CBD50-7521-9A12-154C-B46D22C66CBB}"/>
          </ac:spMkLst>
        </pc:spChg>
        <pc:spChg chg="mod">
          <ac:chgData name="Helen Hecht" userId="5ff6dfe4-d92f-45a1-a5aa-593c044744ed" providerId="ADAL" clId="{3F452B7F-BF6E-43A3-BB5F-B797DA0CB77F}" dt="2026-06-10T17:04:16.308" v="21095" actId="26606"/>
          <ac:spMkLst>
            <pc:docMk/>
            <pc:sldMk cId="3569277695" sldId="906"/>
            <ac:spMk id="4" creationId="{2C52CB2D-0174-62EA-D1E2-245A0B773165}"/>
          </ac:spMkLst>
        </pc:spChg>
        <pc:spChg chg="add">
          <ac:chgData name="Helen Hecht" userId="5ff6dfe4-d92f-45a1-a5aa-593c044744ed" providerId="ADAL" clId="{3F452B7F-BF6E-43A3-BB5F-B797DA0CB77F}" dt="2026-06-10T17:04:16.308" v="21095" actId="26606"/>
          <ac:spMkLst>
            <pc:docMk/>
            <pc:sldMk cId="3569277695" sldId="906"/>
            <ac:spMk id="25" creationId="{2987D6F4-EC95-4EF1-A8AD-4B70386CEEC7}"/>
          </ac:spMkLst>
        </pc:spChg>
        <pc:spChg chg="add">
          <ac:chgData name="Helen Hecht" userId="5ff6dfe4-d92f-45a1-a5aa-593c044744ed" providerId="ADAL" clId="{3F452B7F-BF6E-43A3-BB5F-B797DA0CB77F}" dt="2026-06-10T17:04:16.308" v="21095" actId="26606"/>
          <ac:spMkLst>
            <pc:docMk/>
            <pc:sldMk cId="3569277695" sldId="906"/>
            <ac:spMk id="27" creationId="{F5F792DF-9D0A-4DB6-9A9E-7312F5A7E87D}"/>
          </ac:spMkLst>
        </pc:spChg>
        <pc:spChg chg="add">
          <ac:chgData name="Helen Hecht" userId="5ff6dfe4-d92f-45a1-a5aa-593c044744ed" providerId="ADAL" clId="{3F452B7F-BF6E-43A3-BB5F-B797DA0CB77F}" dt="2026-06-10T17:04:16.308" v="21095" actId="26606"/>
          <ac:spMkLst>
            <pc:docMk/>
            <pc:sldMk cId="3569277695" sldId="906"/>
            <ac:spMk id="29" creationId="{7BC7EA7B-802E-41F4-8926-C4475287AA31}"/>
          </ac:spMkLst>
        </pc:spChg>
        <pc:graphicFrameChg chg="add del mod modGraphic">
          <ac:chgData name="Helen Hecht" userId="5ff6dfe4-d92f-45a1-a5aa-593c044744ed" providerId="ADAL" clId="{3F452B7F-BF6E-43A3-BB5F-B797DA0CB77F}" dt="2026-06-16T12:09:24.616" v="54674" actId="20577"/>
          <ac:graphicFrameMkLst>
            <pc:docMk/>
            <pc:sldMk cId="3569277695" sldId="906"/>
            <ac:graphicFrameMk id="19" creationId="{B29373CD-DB98-C454-BFE0-82477E531B47}"/>
          </ac:graphicFrameMkLst>
        </pc:graphicFrameChg>
      </pc:sldChg>
      <pc:sldChg chg="addSp modSp new mod setBg">
        <pc:chgData name="Helen Hecht" userId="5ff6dfe4-d92f-45a1-a5aa-593c044744ed" providerId="ADAL" clId="{3F452B7F-BF6E-43A3-BB5F-B797DA0CB77F}" dt="2026-06-13T21:01:37.907" v="45999" actId="6549"/>
        <pc:sldMkLst>
          <pc:docMk/>
          <pc:sldMk cId="2067989006" sldId="910"/>
        </pc:sldMkLst>
        <pc:spChg chg="mod">
          <ac:chgData name="Helen Hecht" userId="5ff6dfe4-d92f-45a1-a5aa-593c044744ed" providerId="ADAL" clId="{3F452B7F-BF6E-43A3-BB5F-B797DA0CB77F}" dt="2026-06-08T14:18:31.403" v="13716" actId="14100"/>
          <ac:spMkLst>
            <pc:docMk/>
            <pc:sldMk cId="2067989006" sldId="910"/>
            <ac:spMk id="2" creationId="{6B23C439-76FD-43CE-B061-F8ACED1445E1}"/>
          </ac:spMkLst>
        </pc:spChg>
        <pc:spChg chg="mod">
          <ac:chgData name="Helen Hecht" userId="5ff6dfe4-d92f-45a1-a5aa-593c044744ed" providerId="ADAL" clId="{3F452B7F-BF6E-43A3-BB5F-B797DA0CB77F}" dt="2026-06-13T21:01:37.907" v="45999" actId="6549"/>
          <ac:spMkLst>
            <pc:docMk/>
            <pc:sldMk cId="2067989006" sldId="910"/>
            <ac:spMk id="3" creationId="{A149108C-AC48-CEDA-22F7-4659E0FD3C18}"/>
          </ac:spMkLst>
        </pc:spChg>
        <pc:spChg chg="mod">
          <ac:chgData name="Helen Hecht" userId="5ff6dfe4-d92f-45a1-a5aa-593c044744ed" providerId="ADAL" clId="{3F452B7F-BF6E-43A3-BB5F-B797DA0CB77F}" dt="2026-06-08T12:34:05.325" v="10377" actId="26606"/>
          <ac:spMkLst>
            <pc:docMk/>
            <pc:sldMk cId="2067989006" sldId="910"/>
            <ac:spMk id="4" creationId="{545A79BA-920E-9EA6-21FF-7FF231AF434A}"/>
          </ac:spMkLst>
        </pc:spChg>
        <pc:spChg chg="add">
          <ac:chgData name="Helen Hecht" userId="5ff6dfe4-d92f-45a1-a5aa-593c044744ed" providerId="ADAL" clId="{3F452B7F-BF6E-43A3-BB5F-B797DA0CB77F}" dt="2026-06-08T12:34:05.325" v="10377" actId="26606"/>
          <ac:spMkLst>
            <pc:docMk/>
            <pc:sldMk cId="2067989006" sldId="910"/>
            <ac:spMk id="9" creationId="{F858DF7D-C2D0-4B03-A7A0-2F06B789EE35}"/>
          </ac:spMkLst>
        </pc:spChg>
        <pc:spChg chg="add">
          <ac:chgData name="Helen Hecht" userId="5ff6dfe4-d92f-45a1-a5aa-593c044744ed" providerId="ADAL" clId="{3F452B7F-BF6E-43A3-BB5F-B797DA0CB77F}" dt="2026-06-08T12:34:05.325" v="10377" actId="26606"/>
          <ac:spMkLst>
            <pc:docMk/>
            <pc:sldMk cId="2067989006" sldId="910"/>
            <ac:spMk id="11" creationId="{1B26B711-3121-40B0-8377-A64F3DC00C7A}"/>
          </ac:spMkLst>
        </pc:spChg>
        <pc:spChg chg="add">
          <ac:chgData name="Helen Hecht" userId="5ff6dfe4-d92f-45a1-a5aa-593c044744ed" providerId="ADAL" clId="{3F452B7F-BF6E-43A3-BB5F-B797DA0CB77F}" dt="2026-06-08T12:34:05.325" v="10377" actId="26606"/>
          <ac:spMkLst>
            <pc:docMk/>
            <pc:sldMk cId="2067989006" sldId="910"/>
            <ac:spMk id="13" creationId="{645C4D3D-ABBA-4B4E-93E5-01E343719849}"/>
          </ac:spMkLst>
        </pc:spChg>
        <pc:spChg chg="add">
          <ac:chgData name="Helen Hecht" userId="5ff6dfe4-d92f-45a1-a5aa-593c044744ed" providerId="ADAL" clId="{3F452B7F-BF6E-43A3-BB5F-B797DA0CB77F}" dt="2026-06-08T12:34:05.325" v="10377" actId="26606"/>
          <ac:spMkLst>
            <pc:docMk/>
            <pc:sldMk cId="2067989006" sldId="910"/>
            <ac:spMk id="15" creationId="{98DDD5E5-0097-4C6C-B266-5732EDA96CC4}"/>
          </ac:spMkLst>
        </pc:spChg>
        <pc:spChg chg="add">
          <ac:chgData name="Helen Hecht" userId="5ff6dfe4-d92f-45a1-a5aa-593c044744ed" providerId="ADAL" clId="{3F452B7F-BF6E-43A3-BB5F-B797DA0CB77F}" dt="2026-06-08T12:34:05.325" v="10377" actId="26606"/>
          <ac:spMkLst>
            <pc:docMk/>
            <pc:sldMk cId="2067989006" sldId="910"/>
            <ac:spMk id="17" creationId="{8952EF87-C74F-4D3F-9CAD-EEA1733C9BD0}"/>
          </ac:spMkLst>
        </pc:spChg>
      </pc:sldChg>
      <pc:sldChg chg="addSp delSp modSp add mod setBg">
        <pc:chgData name="Helen Hecht" userId="5ff6dfe4-d92f-45a1-a5aa-593c044744ed" providerId="ADAL" clId="{3F452B7F-BF6E-43A3-BB5F-B797DA0CB77F}" dt="2026-06-13T21:03:41.622" v="46008" actId="255"/>
        <pc:sldMkLst>
          <pc:docMk/>
          <pc:sldMk cId="2942440637" sldId="912"/>
        </pc:sldMkLst>
        <pc:spChg chg="mod">
          <ac:chgData name="Helen Hecht" userId="5ff6dfe4-d92f-45a1-a5aa-593c044744ed" providerId="ADAL" clId="{3F452B7F-BF6E-43A3-BB5F-B797DA0CB77F}" dt="2026-06-13T21:03:41.622" v="46008" actId="255"/>
          <ac:spMkLst>
            <pc:docMk/>
            <pc:sldMk cId="2942440637" sldId="912"/>
            <ac:spMk id="3" creationId="{37071C86-4F65-33FC-C59E-CE49390591B7}"/>
          </ac:spMkLst>
        </pc:spChg>
        <pc:spChg chg="mod">
          <ac:chgData name="Helen Hecht" userId="5ff6dfe4-d92f-45a1-a5aa-593c044744ed" providerId="ADAL" clId="{3F452B7F-BF6E-43A3-BB5F-B797DA0CB77F}" dt="2026-06-08T12:43:30.044" v="10576" actId="26606"/>
          <ac:spMkLst>
            <pc:docMk/>
            <pc:sldMk cId="2942440637" sldId="912"/>
            <ac:spMk id="4" creationId="{EBF19E12-CABE-AA29-D0DE-7EE4153E6E93}"/>
          </ac:spMkLst>
        </pc:spChg>
        <pc:spChg chg="add mod">
          <ac:chgData name="Helen Hecht" userId="5ff6dfe4-d92f-45a1-a5aa-593c044744ed" providerId="ADAL" clId="{3F452B7F-BF6E-43A3-BB5F-B797DA0CB77F}" dt="2026-06-08T14:18:46.130" v="13733" actId="1037"/>
          <ac:spMkLst>
            <pc:docMk/>
            <pc:sldMk cId="2942440637" sldId="912"/>
            <ac:spMk id="7" creationId="{863C0B22-2EF2-4713-01E7-F5AA865912A9}"/>
          </ac:spMkLst>
        </pc:spChg>
        <pc:spChg chg="add">
          <ac:chgData name="Helen Hecht" userId="5ff6dfe4-d92f-45a1-a5aa-593c044744ed" providerId="ADAL" clId="{3F452B7F-BF6E-43A3-BB5F-B797DA0CB77F}" dt="2026-06-08T12:43:30.044" v="10576" actId="26606"/>
          <ac:spMkLst>
            <pc:docMk/>
            <pc:sldMk cId="2942440637" sldId="912"/>
            <ac:spMk id="9" creationId="{F858DF7D-C2D0-4B03-A7A0-2F06B789EE35}"/>
          </ac:spMkLst>
        </pc:spChg>
        <pc:spChg chg="add">
          <ac:chgData name="Helen Hecht" userId="5ff6dfe4-d92f-45a1-a5aa-593c044744ed" providerId="ADAL" clId="{3F452B7F-BF6E-43A3-BB5F-B797DA0CB77F}" dt="2026-06-08T12:43:30.044" v="10576" actId="26606"/>
          <ac:spMkLst>
            <pc:docMk/>
            <pc:sldMk cId="2942440637" sldId="912"/>
            <ac:spMk id="11" creationId="{1B26B711-3121-40B0-8377-A64F3DC00C7A}"/>
          </ac:spMkLst>
        </pc:spChg>
        <pc:spChg chg="add">
          <ac:chgData name="Helen Hecht" userId="5ff6dfe4-d92f-45a1-a5aa-593c044744ed" providerId="ADAL" clId="{3F452B7F-BF6E-43A3-BB5F-B797DA0CB77F}" dt="2026-06-08T12:43:30.044" v="10576" actId="26606"/>
          <ac:spMkLst>
            <pc:docMk/>
            <pc:sldMk cId="2942440637" sldId="912"/>
            <ac:spMk id="13" creationId="{645C4D3D-ABBA-4B4E-93E5-01E343719849}"/>
          </ac:spMkLst>
        </pc:spChg>
        <pc:spChg chg="add">
          <ac:chgData name="Helen Hecht" userId="5ff6dfe4-d92f-45a1-a5aa-593c044744ed" providerId="ADAL" clId="{3F452B7F-BF6E-43A3-BB5F-B797DA0CB77F}" dt="2026-06-08T12:43:30.044" v="10576" actId="26606"/>
          <ac:spMkLst>
            <pc:docMk/>
            <pc:sldMk cId="2942440637" sldId="912"/>
            <ac:spMk id="15" creationId="{98DDD5E5-0097-4C6C-B266-5732EDA96CC4}"/>
          </ac:spMkLst>
        </pc:spChg>
        <pc:spChg chg="add">
          <ac:chgData name="Helen Hecht" userId="5ff6dfe4-d92f-45a1-a5aa-593c044744ed" providerId="ADAL" clId="{3F452B7F-BF6E-43A3-BB5F-B797DA0CB77F}" dt="2026-06-08T12:43:30.044" v="10576" actId="26606"/>
          <ac:spMkLst>
            <pc:docMk/>
            <pc:sldMk cId="2942440637" sldId="912"/>
            <ac:spMk id="17" creationId="{8952EF87-C74F-4D3F-9CAD-EEA1733C9BD0}"/>
          </ac:spMkLst>
        </pc:spChg>
      </pc:sldChg>
      <pc:sldChg chg="addSp delSp modSp add mod setBg">
        <pc:chgData name="Helen Hecht" userId="5ff6dfe4-d92f-45a1-a5aa-593c044744ed" providerId="ADAL" clId="{3F452B7F-BF6E-43A3-BB5F-B797DA0CB77F}" dt="2026-06-13T21:05:50.475" v="46030" actId="20577"/>
        <pc:sldMkLst>
          <pc:docMk/>
          <pc:sldMk cId="129252836" sldId="913"/>
        </pc:sldMkLst>
        <pc:spChg chg="mod">
          <ac:chgData name="Helen Hecht" userId="5ff6dfe4-d92f-45a1-a5aa-593c044744ed" providerId="ADAL" clId="{3F452B7F-BF6E-43A3-BB5F-B797DA0CB77F}" dt="2026-06-13T21:05:17.341" v="46020" actId="20577"/>
          <ac:spMkLst>
            <pc:docMk/>
            <pc:sldMk cId="129252836" sldId="913"/>
            <ac:spMk id="3" creationId="{85C14F05-173F-08FB-3965-EFD90C8F06A0}"/>
          </ac:spMkLst>
        </pc:spChg>
        <pc:spChg chg="mod">
          <ac:chgData name="Helen Hecht" userId="5ff6dfe4-d92f-45a1-a5aa-593c044744ed" providerId="ADAL" clId="{3F452B7F-BF6E-43A3-BB5F-B797DA0CB77F}" dt="2026-06-08T12:52:08.575" v="10766" actId="26606"/>
          <ac:spMkLst>
            <pc:docMk/>
            <pc:sldMk cId="129252836" sldId="913"/>
            <ac:spMk id="4" creationId="{A99E0565-45D5-147A-652E-2D73D94B022F}"/>
          </ac:spMkLst>
        </pc:spChg>
        <pc:spChg chg="add mod">
          <ac:chgData name="Helen Hecht" userId="5ff6dfe4-d92f-45a1-a5aa-593c044744ed" providerId="ADAL" clId="{3F452B7F-BF6E-43A3-BB5F-B797DA0CB77F}" dt="2026-06-13T21:05:50.475" v="46030" actId="20577"/>
          <ac:spMkLst>
            <pc:docMk/>
            <pc:sldMk cId="129252836" sldId="913"/>
            <ac:spMk id="7" creationId="{CF3FBA52-ADCC-6078-7391-1CF9951826CF}"/>
          </ac:spMkLst>
        </pc:spChg>
        <pc:spChg chg="add">
          <ac:chgData name="Helen Hecht" userId="5ff6dfe4-d92f-45a1-a5aa-593c044744ed" providerId="ADAL" clId="{3F452B7F-BF6E-43A3-BB5F-B797DA0CB77F}" dt="2026-06-08T12:52:08.575" v="10766" actId="26606"/>
          <ac:spMkLst>
            <pc:docMk/>
            <pc:sldMk cId="129252836" sldId="913"/>
            <ac:spMk id="9" creationId="{F858DF7D-C2D0-4B03-A7A0-2F06B789EE35}"/>
          </ac:spMkLst>
        </pc:spChg>
        <pc:spChg chg="add">
          <ac:chgData name="Helen Hecht" userId="5ff6dfe4-d92f-45a1-a5aa-593c044744ed" providerId="ADAL" clId="{3F452B7F-BF6E-43A3-BB5F-B797DA0CB77F}" dt="2026-06-08T12:52:08.575" v="10766" actId="26606"/>
          <ac:spMkLst>
            <pc:docMk/>
            <pc:sldMk cId="129252836" sldId="913"/>
            <ac:spMk id="11" creationId="{1B26B711-3121-40B0-8377-A64F3DC00C7A}"/>
          </ac:spMkLst>
        </pc:spChg>
        <pc:spChg chg="add">
          <ac:chgData name="Helen Hecht" userId="5ff6dfe4-d92f-45a1-a5aa-593c044744ed" providerId="ADAL" clId="{3F452B7F-BF6E-43A3-BB5F-B797DA0CB77F}" dt="2026-06-08T12:52:08.575" v="10766" actId="26606"/>
          <ac:spMkLst>
            <pc:docMk/>
            <pc:sldMk cId="129252836" sldId="913"/>
            <ac:spMk id="13" creationId="{645C4D3D-ABBA-4B4E-93E5-01E343719849}"/>
          </ac:spMkLst>
        </pc:spChg>
        <pc:spChg chg="add">
          <ac:chgData name="Helen Hecht" userId="5ff6dfe4-d92f-45a1-a5aa-593c044744ed" providerId="ADAL" clId="{3F452B7F-BF6E-43A3-BB5F-B797DA0CB77F}" dt="2026-06-08T12:52:08.575" v="10766" actId="26606"/>
          <ac:spMkLst>
            <pc:docMk/>
            <pc:sldMk cId="129252836" sldId="913"/>
            <ac:spMk id="15" creationId="{98DDD5E5-0097-4C6C-B266-5732EDA96CC4}"/>
          </ac:spMkLst>
        </pc:spChg>
        <pc:spChg chg="add">
          <ac:chgData name="Helen Hecht" userId="5ff6dfe4-d92f-45a1-a5aa-593c044744ed" providerId="ADAL" clId="{3F452B7F-BF6E-43A3-BB5F-B797DA0CB77F}" dt="2026-06-08T12:52:08.575" v="10766" actId="26606"/>
          <ac:spMkLst>
            <pc:docMk/>
            <pc:sldMk cId="129252836" sldId="913"/>
            <ac:spMk id="17" creationId="{8952EF87-C74F-4D3F-9CAD-EEA1733C9BD0}"/>
          </ac:spMkLst>
        </pc:spChg>
      </pc:sldChg>
      <pc:sldChg chg="modSp add mod">
        <pc:chgData name="Helen Hecht" userId="5ff6dfe4-d92f-45a1-a5aa-593c044744ed" providerId="ADAL" clId="{3F452B7F-BF6E-43A3-BB5F-B797DA0CB77F}" dt="2026-06-12T00:18:36.436" v="34764" actId="5793"/>
        <pc:sldMkLst>
          <pc:docMk/>
          <pc:sldMk cId="2814211500" sldId="914"/>
        </pc:sldMkLst>
        <pc:spChg chg="mod">
          <ac:chgData name="Helen Hecht" userId="5ff6dfe4-d92f-45a1-a5aa-593c044744ed" providerId="ADAL" clId="{3F452B7F-BF6E-43A3-BB5F-B797DA0CB77F}" dt="2026-06-08T14:37:34.729" v="13808" actId="27636"/>
          <ac:spMkLst>
            <pc:docMk/>
            <pc:sldMk cId="2814211500" sldId="914"/>
            <ac:spMk id="2" creationId="{203F7249-1793-48A6-C716-A210A6DA1658}"/>
          </ac:spMkLst>
        </pc:spChg>
        <pc:spChg chg="mod">
          <ac:chgData name="Helen Hecht" userId="5ff6dfe4-d92f-45a1-a5aa-593c044744ed" providerId="ADAL" clId="{3F452B7F-BF6E-43A3-BB5F-B797DA0CB77F}" dt="2026-06-12T00:18:36.436" v="34764" actId="5793"/>
          <ac:spMkLst>
            <pc:docMk/>
            <pc:sldMk cId="2814211500" sldId="914"/>
            <ac:spMk id="3" creationId="{C53734C0-3702-6BBB-FBD7-56C6F10B0E2E}"/>
          </ac:spMkLst>
        </pc:spChg>
      </pc:sldChg>
      <pc:sldChg chg="modSp add mod">
        <pc:chgData name="Helen Hecht" userId="5ff6dfe4-d92f-45a1-a5aa-593c044744ed" providerId="ADAL" clId="{3F452B7F-BF6E-43A3-BB5F-B797DA0CB77F}" dt="2026-06-16T17:54:57.080" v="54681" actId="15"/>
        <pc:sldMkLst>
          <pc:docMk/>
          <pc:sldMk cId="2400611561" sldId="915"/>
        </pc:sldMkLst>
        <pc:spChg chg="mod">
          <ac:chgData name="Helen Hecht" userId="5ff6dfe4-d92f-45a1-a5aa-593c044744ed" providerId="ADAL" clId="{3F452B7F-BF6E-43A3-BB5F-B797DA0CB77F}" dt="2026-06-15T22:58:56.373" v="53906" actId="20577"/>
          <ac:spMkLst>
            <pc:docMk/>
            <pc:sldMk cId="2400611561" sldId="915"/>
            <ac:spMk id="2" creationId="{4B5639B0-58EE-3310-30B4-86BC91F3D464}"/>
          </ac:spMkLst>
        </pc:spChg>
        <pc:spChg chg="mod">
          <ac:chgData name="Helen Hecht" userId="5ff6dfe4-d92f-45a1-a5aa-593c044744ed" providerId="ADAL" clId="{3F452B7F-BF6E-43A3-BB5F-B797DA0CB77F}" dt="2026-06-16T17:54:57.080" v="54681" actId="15"/>
          <ac:spMkLst>
            <pc:docMk/>
            <pc:sldMk cId="2400611561" sldId="915"/>
            <ac:spMk id="3" creationId="{03DCC400-453C-ADAF-1B6B-60C05306DC8C}"/>
          </ac:spMkLst>
        </pc:spChg>
      </pc:sldChg>
      <pc:sldChg chg="modSp add mod">
        <pc:chgData name="Helen Hecht" userId="5ff6dfe4-d92f-45a1-a5aa-593c044744ed" providerId="ADAL" clId="{3F452B7F-BF6E-43A3-BB5F-B797DA0CB77F}" dt="2026-06-15T23:00:42.657" v="53937" actId="255"/>
        <pc:sldMkLst>
          <pc:docMk/>
          <pc:sldMk cId="1423078612" sldId="916"/>
        </pc:sldMkLst>
        <pc:spChg chg="mod">
          <ac:chgData name="Helen Hecht" userId="5ff6dfe4-d92f-45a1-a5aa-593c044744ed" providerId="ADAL" clId="{3F452B7F-BF6E-43A3-BB5F-B797DA0CB77F}" dt="2026-06-12T14:18:37.987" v="36852" actId="20577"/>
          <ac:spMkLst>
            <pc:docMk/>
            <pc:sldMk cId="1423078612" sldId="916"/>
            <ac:spMk id="2" creationId="{0D9943BD-5F8E-E917-86CE-F430BEA2C4B4}"/>
          </ac:spMkLst>
        </pc:spChg>
        <pc:spChg chg="mod">
          <ac:chgData name="Helen Hecht" userId="5ff6dfe4-d92f-45a1-a5aa-593c044744ed" providerId="ADAL" clId="{3F452B7F-BF6E-43A3-BB5F-B797DA0CB77F}" dt="2026-06-15T23:00:42.657" v="53937" actId="255"/>
          <ac:spMkLst>
            <pc:docMk/>
            <pc:sldMk cId="1423078612" sldId="916"/>
            <ac:spMk id="3" creationId="{09C77B81-37CB-E77E-8026-2A9DFEFDF242}"/>
          </ac:spMkLst>
        </pc:spChg>
      </pc:sldChg>
      <pc:sldChg chg="modSp add mod ord">
        <pc:chgData name="Helen Hecht" userId="5ff6dfe4-d92f-45a1-a5aa-593c044744ed" providerId="ADAL" clId="{3F452B7F-BF6E-43A3-BB5F-B797DA0CB77F}" dt="2026-06-12T00:13:50.330" v="34694" actId="948"/>
        <pc:sldMkLst>
          <pc:docMk/>
          <pc:sldMk cId="1522466860" sldId="917"/>
        </pc:sldMkLst>
        <pc:spChg chg="mod">
          <ac:chgData name="Helen Hecht" userId="5ff6dfe4-d92f-45a1-a5aa-593c044744ed" providerId="ADAL" clId="{3F452B7F-BF6E-43A3-BB5F-B797DA0CB77F}" dt="2026-06-11T17:52:17.172" v="30542" actId="27636"/>
          <ac:spMkLst>
            <pc:docMk/>
            <pc:sldMk cId="1522466860" sldId="917"/>
            <ac:spMk id="2" creationId="{B3B0AECB-C1DC-DE6B-9431-7F9DE0618FB1}"/>
          </ac:spMkLst>
        </pc:spChg>
        <pc:spChg chg="mod">
          <ac:chgData name="Helen Hecht" userId="5ff6dfe4-d92f-45a1-a5aa-593c044744ed" providerId="ADAL" clId="{3F452B7F-BF6E-43A3-BB5F-B797DA0CB77F}" dt="2026-06-12T00:13:50.330" v="34694" actId="948"/>
          <ac:spMkLst>
            <pc:docMk/>
            <pc:sldMk cId="1522466860" sldId="917"/>
            <ac:spMk id="3" creationId="{F899CBB3-DBB9-1905-A63D-992F906D880E}"/>
          </ac:spMkLst>
        </pc:spChg>
      </pc:sldChg>
      <pc:sldChg chg="addSp delSp modSp add mod ord setBg">
        <pc:chgData name="Helen Hecht" userId="5ff6dfe4-d92f-45a1-a5aa-593c044744ed" providerId="ADAL" clId="{3F452B7F-BF6E-43A3-BB5F-B797DA0CB77F}" dt="2026-06-15T22:57:35.525" v="53875" actId="255"/>
        <pc:sldMkLst>
          <pc:docMk/>
          <pc:sldMk cId="87235136" sldId="918"/>
        </pc:sldMkLst>
        <pc:spChg chg="mod">
          <ac:chgData name="Helen Hecht" userId="5ff6dfe4-d92f-45a1-a5aa-593c044744ed" providerId="ADAL" clId="{3F452B7F-BF6E-43A3-BB5F-B797DA0CB77F}" dt="2026-06-13T20:52:46.129" v="45609" actId="20577"/>
          <ac:spMkLst>
            <pc:docMk/>
            <pc:sldMk cId="87235136" sldId="918"/>
            <ac:spMk id="2" creationId="{1B2F0D56-CF0E-924C-DDED-6FCEC7CD5FB7}"/>
          </ac:spMkLst>
        </pc:spChg>
        <pc:spChg chg="mod">
          <ac:chgData name="Helen Hecht" userId="5ff6dfe4-d92f-45a1-a5aa-593c044744ed" providerId="ADAL" clId="{3F452B7F-BF6E-43A3-BB5F-B797DA0CB77F}" dt="2026-06-15T22:57:35.525" v="53875" actId="255"/>
          <ac:spMkLst>
            <pc:docMk/>
            <pc:sldMk cId="87235136" sldId="918"/>
            <ac:spMk id="3" creationId="{4CC20B1D-7649-047C-6C38-6ABAC262EEB0}"/>
          </ac:spMkLst>
        </pc:spChg>
        <pc:spChg chg="mod">
          <ac:chgData name="Helen Hecht" userId="5ff6dfe4-d92f-45a1-a5aa-593c044744ed" providerId="ADAL" clId="{3F452B7F-BF6E-43A3-BB5F-B797DA0CB77F}" dt="2026-06-08T12:21:14.693" v="9916" actId="26606"/>
          <ac:spMkLst>
            <pc:docMk/>
            <pc:sldMk cId="87235136" sldId="918"/>
            <ac:spMk id="4" creationId="{6E0C4595-B0A4-A05B-DF6A-F8767FF84205}"/>
          </ac:spMkLst>
        </pc:spChg>
        <pc:spChg chg="add">
          <ac:chgData name="Helen Hecht" userId="5ff6dfe4-d92f-45a1-a5aa-593c044744ed" providerId="ADAL" clId="{3F452B7F-BF6E-43A3-BB5F-B797DA0CB77F}" dt="2026-06-08T13:22:24.213" v="12355" actId="26606"/>
          <ac:spMkLst>
            <pc:docMk/>
            <pc:sldMk cId="87235136" sldId="918"/>
            <ac:spMk id="16" creationId="{F858DF7D-C2D0-4B03-A7A0-2F06B789EE35}"/>
          </ac:spMkLst>
        </pc:spChg>
        <pc:spChg chg="add">
          <ac:chgData name="Helen Hecht" userId="5ff6dfe4-d92f-45a1-a5aa-593c044744ed" providerId="ADAL" clId="{3F452B7F-BF6E-43A3-BB5F-B797DA0CB77F}" dt="2026-06-08T13:22:24.213" v="12355" actId="26606"/>
          <ac:spMkLst>
            <pc:docMk/>
            <pc:sldMk cId="87235136" sldId="918"/>
            <ac:spMk id="18" creationId="{1B26B711-3121-40B0-8377-A64F3DC00C7A}"/>
          </ac:spMkLst>
        </pc:spChg>
        <pc:spChg chg="add">
          <ac:chgData name="Helen Hecht" userId="5ff6dfe4-d92f-45a1-a5aa-593c044744ed" providerId="ADAL" clId="{3F452B7F-BF6E-43A3-BB5F-B797DA0CB77F}" dt="2026-06-08T13:22:24.213" v="12355" actId="26606"/>
          <ac:spMkLst>
            <pc:docMk/>
            <pc:sldMk cId="87235136" sldId="918"/>
            <ac:spMk id="20" creationId="{645C4D3D-ABBA-4B4E-93E5-01E343719849}"/>
          </ac:spMkLst>
        </pc:spChg>
        <pc:spChg chg="add">
          <ac:chgData name="Helen Hecht" userId="5ff6dfe4-d92f-45a1-a5aa-593c044744ed" providerId="ADAL" clId="{3F452B7F-BF6E-43A3-BB5F-B797DA0CB77F}" dt="2026-06-08T13:22:24.213" v="12355" actId="26606"/>
          <ac:spMkLst>
            <pc:docMk/>
            <pc:sldMk cId="87235136" sldId="918"/>
            <ac:spMk id="22" creationId="{98DDD5E5-0097-4C6C-B266-5732EDA96CC4}"/>
          </ac:spMkLst>
        </pc:spChg>
        <pc:spChg chg="add">
          <ac:chgData name="Helen Hecht" userId="5ff6dfe4-d92f-45a1-a5aa-593c044744ed" providerId="ADAL" clId="{3F452B7F-BF6E-43A3-BB5F-B797DA0CB77F}" dt="2026-06-08T13:22:24.213" v="12355" actId="26606"/>
          <ac:spMkLst>
            <pc:docMk/>
            <pc:sldMk cId="87235136" sldId="918"/>
            <ac:spMk id="24" creationId="{8952EF87-C74F-4D3F-9CAD-EEA1733C9BD0}"/>
          </ac:spMkLst>
        </pc:spChg>
      </pc:sldChg>
      <pc:sldChg chg="modSp new mod ord">
        <pc:chgData name="Helen Hecht" userId="5ff6dfe4-d92f-45a1-a5aa-593c044744ed" providerId="ADAL" clId="{3F452B7F-BF6E-43A3-BB5F-B797DA0CB77F}" dt="2026-06-12T00:22:02.486" v="34855" actId="14100"/>
        <pc:sldMkLst>
          <pc:docMk/>
          <pc:sldMk cId="4258595433" sldId="920"/>
        </pc:sldMkLst>
        <pc:spChg chg="mod">
          <ac:chgData name="Helen Hecht" userId="5ff6dfe4-d92f-45a1-a5aa-593c044744ed" providerId="ADAL" clId="{3F452B7F-BF6E-43A3-BB5F-B797DA0CB77F}" dt="2026-06-12T00:21:52.956" v="34854" actId="20577"/>
          <ac:spMkLst>
            <pc:docMk/>
            <pc:sldMk cId="4258595433" sldId="920"/>
            <ac:spMk id="2" creationId="{A50BE7AD-A666-0A57-F6E2-0ABEA070C217}"/>
          </ac:spMkLst>
        </pc:spChg>
        <pc:spChg chg="mod">
          <ac:chgData name="Helen Hecht" userId="5ff6dfe4-d92f-45a1-a5aa-593c044744ed" providerId="ADAL" clId="{3F452B7F-BF6E-43A3-BB5F-B797DA0CB77F}" dt="2026-06-12T00:22:02.486" v="34855" actId="14100"/>
          <ac:spMkLst>
            <pc:docMk/>
            <pc:sldMk cId="4258595433" sldId="920"/>
            <ac:spMk id="3" creationId="{6F63C93D-4635-BF3A-F669-7F922FEB670A}"/>
          </ac:spMkLst>
        </pc:spChg>
      </pc:sldChg>
      <pc:sldChg chg="modSp add mod">
        <pc:chgData name="Helen Hecht" userId="5ff6dfe4-d92f-45a1-a5aa-593c044744ed" providerId="ADAL" clId="{3F452B7F-BF6E-43A3-BB5F-B797DA0CB77F}" dt="2026-06-14T17:37:16.619" v="51172" actId="20577"/>
        <pc:sldMkLst>
          <pc:docMk/>
          <pc:sldMk cId="4227638326" sldId="921"/>
        </pc:sldMkLst>
        <pc:spChg chg="mod">
          <ac:chgData name="Helen Hecht" userId="5ff6dfe4-d92f-45a1-a5aa-593c044744ed" providerId="ADAL" clId="{3F452B7F-BF6E-43A3-BB5F-B797DA0CB77F}" dt="2026-06-08T14:16:49.492" v="13641" actId="27636"/>
          <ac:spMkLst>
            <pc:docMk/>
            <pc:sldMk cId="4227638326" sldId="921"/>
            <ac:spMk id="2" creationId="{947609E5-0965-26FF-6ADE-20132DBAC9E6}"/>
          </ac:spMkLst>
        </pc:spChg>
        <pc:spChg chg="mod">
          <ac:chgData name="Helen Hecht" userId="5ff6dfe4-d92f-45a1-a5aa-593c044744ed" providerId="ADAL" clId="{3F452B7F-BF6E-43A3-BB5F-B797DA0CB77F}" dt="2026-06-14T17:37:16.619" v="51172" actId="20577"/>
          <ac:spMkLst>
            <pc:docMk/>
            <pc:sldMk cId="4227638326" sldId="921"/>
            <ac:spMk id="3" creationId="{6A5CFC3C-F0D7-6C90-277A-E5EF606B7709}"/>
          </ac:spMkLst>
        </pc:spChg>
      </pc:sldChg>
      <pc:sldChg chg="addSp modSp new mod ord setBg">
        <pc:chgData name="Helen Hecht" userId="5ff6dfe4-d92f-45a1-a5aa-593c044744ed" providerId="ADAL" clId="{3F452B7F-BF6E-43A3-BB5F-B797DA0CB77F}" dt="2026-06-15T23:06:08.158" v="54064" actId="20577"/>
        <pc:sldMkLst>
          <pc:docMk/>
          <pc:sldMk cId="3454852715" sldId="925"/>
        </pc:sldMkLst>
        <pc:spChg chg="mod">
          <ac:chgData name="Helen Hecht" userId="5ff6dfe4-d92f-45a1-a5aa-593c044744ed" providerId="ADAL" clId="{3F452B7F-BF6E-43A3-BB5F-B797DA0CB77F}" dt="2026-06-13T22:22:41.288" v="50527" actId="26606"/>
          <ac:spMkLst>
            <pc:docMk/>
            <pc:sldMk cId="3454852715" sldId="925"/>
            <ac:spMk id="2" creationId="{45296CA7-A66C-463E-B23C-5CD02865F01E}"/>
          </ac:spMkLst>
        </pc:spChg>
        <pc:spChg chg="mod">
          <ac:chgData name="Helen Hecht" userId="5ff6dfe4-d92f-45a1-a5aa-593c044744ed" providerId="ADAL" clId="{3F452B7F-BF6E-43A3-BB5F-B797DA0CB77F}" dt="2026-06-15T23:06:08.158" v="54064" actId="20577"/>
          <ac:spMkLst>
            <pc:docMk/>
            <pc:sldMk cId="3454852715" sldId="925"/>
            <ac:spMk id="3" creationId="{26A6DC4E-560B-D26E-DA20-34FE4DC86CE4}"/>
          </ac:spMkLst>
        </pc:spChg>
        <pc:spChg chg="mod">
          <ac:chgData name="Helen Hecht" userId="5ff6dfe4-d92f-45a1-a5aa-593c044744ed" providerId="ADAL" clId="{3F452B7F-BF6E-43A3-BB5F-B797DA0CB77F}" dt="2026-06-13T22:22:41.288" v="50527" actId="26606"/>
          <ac:spMkLst>
            <pc:docMk/>
            <pc:sldMk cId="3454852715" sldId="925"/>
            <ac:spMk id="4" creationId="{555B185F-B68C-1330-A07C-6A63C1D8E3C8}"/>
          </ac:spMkLst>
        </pc:spChg>
        <pc:spChg chg="add">
          <ac:chgData name="Helen Hecht" userId="5ff6dfe4-d92f-45a1-a5aa-593c044744ed" providerId="ADAL" clId="{3F452B7F-BF6E-43A3-BB5F-B797DA0CB77F}" dt="2026-06-13T22:22:41.288" v="50527" actId="26606"/>
          <ac:spMkLst>
            <pc:docMk/>
            <pc:sldMk cId="3454852715" sldId="925"/>
            <ac:spMk id="9" creationId="{F858DF7D-C2D0-4B03-A7A0-2F06B789EE35}"/>
          </ac:spMkLst>
        </pc:spChg>
        <pc:spChg chg="add">
          <ac:chgData name="Helen Hecht" userId="5ff6dfe4-d92f-45a1-a5aa-593c044744ed" providerId="ADAL" clId="{3F452B7F-BF6E-43A3-BB5F-B797DA0CB77F}" dt="2026-06-13T22:22:41.288" v="50527" actId="26606"/>
          <ac:spMkLst>
            <pc:docMk/>
            <pc:sldMk cId="3454852715" sldId="925"/>
            <ac:spMk id="11" creationId="{1B26B711-3121-40B0-8377-A64F3DC00C7A}"/>
          </ac:spMkLst>
        </pc:spChg>
        <pc:spChg chg="add">
          <ac:chgData name="Helen Hecht" userId="5ff6dfe4-d92f-45a1-a5aa-593c044744ed" providerId="ADAL" clId="{3F452B7F-BF6E-43A3-BB5F-B797DA0CB77F}" dt="2026-06-13T22:22:41.288" v="50527" actId="26606"/>
          <ac:spMkLst>
            <pc:docMk/>
            <pc:sldMk cId="3454852715" sldId="925"/>
            <ac:spMk id="13" creationId="{645C4D3D-ABBA-4B4E-93E5-01E343719849}"/>
          </ac:spMkLst>
        </pc:spChg>
        <pc:spChg chg="add">
          <ac:chgData name="Helen Hecht" userId="5ff6dfe4-d92f-45a1-a5aa-593c044744ed" providerId="ADAL" clId="{3F452B7F-BF6E-43A3-BB5F-B797DA0CB77F}" dt="2026-06-13T22:22:41.288" v="50527" actId="26606"/>
          <ac:spMkLst>
            <pc:docMk/>
            <pc:sldMk cId="3454852715" sldId="925"/>
            <ac:spMk id="15" creationId="{98DDD5E5-0097-4C6C-B266-5732EDA96CC4}"/>
          </ac:spMkLst>
        </pc:spChg>
        <pc:spChg chg="add">
          <ac:chgData name="Helen Hecht" userId="5ff6dfe4-d92f-45a1-a5aa-593c044744ed" providerId="ADAL" clId="{3F452B7F-BF6E-43A3-BB5F-B797DA0CB77F}" dt="2026-06-13T22:22:41.288" v="50527" actId="26606"/>
          <ac:spMkLst>
            <pc:docMk/>
            <pc:sldMk cId="3454852715" sldId="925"/>
            <ac:spMk id="17" creationId="{8952EF87-C74F-4D3F-9CAD-EEA1733C9BD0}"/>
          </ac:spMkLst>
        </pc:spChg>
      </pc:sldChg>
      <pc:sldChg chg="addSp delSp modSp new mod">
        <pc:chgData name="Helen Hecht" userId="5ff6dfe4-d92f-45a1-a5aa-593c044744ed" providerId="ADAL" clId="{3F452B7F-BF6E-43A3-BB5F-B797DA0CB77F}" dt="2026-06-13T12:48:20.700" v="39012" actId="14100"/>
        <pc:sldMkLst>
          <pc:docMk/>
          <pc:sldMk cId="3056727715" sldId="926"/>
        </pc:sldMkLst>
        <pc:spChg chg="mod">
          <ac:chgData name="Helen Hecht" userId="5ff6dfe4-d92f-45a1-a5aa-593c044744ed" providerId="ADAL" clId="{3F452B7F-BF6E-43A3-BB5F-B797DA0CB77F}" dt="2026-06-13T12:48:04.187" v="39010" actId="1076"/>
          <ac:spMkLst>
            <pc:docMk/>
            <pc:sldMk cId="3056727715" sldId="926"/>
            <ac:spMk id="2" creationId="{8B8E8FBD-82C4-7121-CA3D-9BA7AD792E44}"/>
          </ac:spMkLst>
        </pc:spChg>
        <pc:spChg chg="mod">
          <ac:chgData name="Helen Hecht" userId="5ff6dfe4-d92f-45a1-a5aa-593c044744ed" providerId="ADAL" clId="{3F452B7F-BF6E-43A3-BB5F-B797DA0CB77F}" dt="2026-06-13T12:48:17.563" v="39011" actId="14100"/>
          <ac:spMkLst>
            <pc:docMk/>
            <pc:sldMk cId="3056727715" sldId="926"/>
            <ac:spMk id="3" creationId="{C1834174-E802-38CE-2F8A-E37FA7A2C296}"/>
          </ac:spMkLst>
        </pc:spChg>
        <pc:spChg chg="add mod">
          <ac:chgData name="Helen Hecht" userId="5ff6dfe4-d92f-45a1-a5aa-593c044744ed" providerId="ADAL" clId="{3F452B7F-BF6E-43A3-BB5F-B797DA0CB77F}" dt="2026-06-13T12:48:20.700" v="39012" actId="14100"/>
          <ac:spMkLst>
            <pc:docMk/>
            <pc:sldMk cId="3056727715" sldId="926"/>
            <ac:spMk id="6" creationId="{95AA88CF-89CA-FA6C-94FA-18870611E7AC}"/>
          </ac:spMkLst>
        </pc:spChg>
      </pc:sldChg>
      <pc:sldChg chg="addSp modSp add mod ord setBg">
        <pc:chgData name="Helen Hecht" userId="5ff6dfe4-d92f-45a1-a5aa-593c044744ed" providerId="ADAL" clId="{3F452B7F-BF6E-43A3-BB5F-B797DA0CB77F}" dt="2026-06-14T17:34:57.177" v="51158" actId="20577"/>
        <pc:sldMkLst>
          <pc:docMk/>
          <pc:sldMk cId="3135941562" sldId="932"/>
        </pc:sldMkLst>
        <pc:spChg chg="mod">
          <ac:chgData name="Helen Hecht" userId="5ff6dfe4-d92f-45a1-a5aa-593c044744ed" providerId="ADAL" clId="{3F452B7F-BF6E-43A3-BB5F-B797DA0CB77F}" dt="2026-06-13T19:52:41.127" v="43247" actId="20577"/>
          <ac:spMkLst>
            <pc:docMk/>
            <pc:sldMk cId="3135941562" sldId="932"/>
            <ac:spMk id="2" creationId="{3D973B94-0331-07A5-36BE-D759D8E4E71A}"/>
          </ac:spMkLst>
        </pc:spChg>
        <pc:spChg chg="mod">
          <ac:chgData name="Helen Hecht" userId="5ff6dfe4-d92f-45a1-a5aa-593c044744ed" providerId="ADAL" clId="{3F452B7F-BF6E-43A3-BB5F-B797DA0CB77F}" dt="2026-06-14T17:34:57.177" v="51158" actId="20577"/>
          <ac:spMkLst>
            <pc:docMk/>
            <pc:sldMk cId="3135941562" sldId="932"/>
            <ac:spMk id="3" creationId="{53BCDF3E-5912-9C96-1B47-A9A6FDFAA93B}"/>
          </ac:spMkLst>
        </pc:spChg>
        <pc:spChg chg="mod">
          <ac:chgData name="Helen Hecht" userId="5ff6dfe4-d92f-45a1-a5aa-593c044744ed" providerId="ADAL" clId="{3F452B7F-BF6E-43A3-BB5F-B797DA0CB77F}" dt="2026-06-11T17:31:56.118" v="30404" actId="26606"/>
          <ac:spMkLst>
            <pc:docMk/>
            <pc:sldMk cId="3135941562" sldId="932"/>
            <ac:spMk id="4" creationId="{20440294-DE35-E864-B4A1-ABAE05178B61}"/>
          </ac:spMkLst>
        </pc:spChg>
        <pc:spChg chg="add">
          <ac:chgData name="Helen Hecht" userId="5ff6dfe4-d92f-45a1-a5aa-593c044744ed" providerId="ADAL" clId="{3F452B7F-BF6E-43A3-BB5F-B797DA0CB77F}" dt="2026-06-11T17:31:56.118" v="30404" actId="26606"/>
          <ac:spMkLst>
            <pc:docMk/>
            <pc:sldMk cId="3135941562" sldId="932"/>
            <ac:spMk id="9" creationId="{F858DF7D-C2D0-4B03-A7A0-2F06B789EE35}"/>
          </ac:spMkLst>
        </pc:spChg>
        <pc:spChg chg="add">
          <ac:chgData name="Helen Hecht" userId="5ff6dfe4-d92f-45a1-a5aa-593c044744ed" providerId="ADAL" clId="{3F452B7F-BF6E-43A3-BB5F-B797DA0CB77F}" dt="2026-06-11T17:31:56.118" v="30404" actId="26606"/>
          <ac:spMkLst>
            <pc:docMk/>
            <pc:sldMk cId="3135941562" sldId="932"/>
            <ac:spMk id="11" creationId="{1B26B711-3121-40B0-8377-A64F3DC00C7A}"/>
          </ac:spMkLst>
        </pc:spChg>
        <pc:spChg chg="add">
          <ac:chgData name="Helen Hecht" userId="5ff6dfe4-d92f-45a1-a5aa-593c044744ed" providerId="ADAL" clId="{3F452B7F-BF6E-43A3-BB5F-B797DA0CB77F}" dt="2026-06-11T17:31:56.118" v="30404" actId="26606"/>
          <ac:spMkLst>
            <pc:docMk/>
            <pc:sldMk cId="3135941562" sldId="932"/>
            <ac:spMk id="13" creationId="{645C4D3D-ABBA-4B4E-93E5-01E343719849}"/>
          </ac:spMkLst>
        </pc:spChg>
        <pc:spChg chg="add">
          <ac:chgData name="Helen Hecht" userId="5ff6dfe4-d92f-45a1-a5aa-593c044744ed" providerId="ADAL" clId="{3F452B7F-BF6E-43A3-BB5F-B797DA0CB77F}" dt="2026-06-11T17:31:56.118" v="30404" actId="26606"/>
          <ac:spMkLst>
            <pc:docMk/>
            <pc:sldMk cId="3135941562" sldId="932"/>
            <ac:spMk id="15" creationId="{98DDD5E5-0097-4C6C-B266-5732EDA96CC4}"/>
          </ac:spMkLst>
        </pc:spChg>
        <pc:spChg chg="add">
          <ac:chgData name="Helen Hecht" userId="5ff6dfe4-d92f-45a1-a5aa-593c044744ed" providerId="ADAL" clId="{3F452B7F-BF6E-43A3-BB5F-B797DA0CB77F}" dt="2026-06-11T17:31:56.118" v="30404" actId="26606"/>
          <ac:spMkLst>
            <pc:docMk/>
            <pc:sldMk cId="3135941562" sldId="932"/>
            <ac:spMk id="17" creationId="{8952EF87-C74F-4D3F-9CAD-EEA1733C9BD0}"/>
          </ac:spMkLst>
        </pc:spChg>
      </pc:sldChg>
      <pc:sldChg chg="addSp delSp modSp new mod ord">
        <pc:chgData name="Helen Hecht" userId="5ff6dfe4-d92f-45a1-a5aa-593c044744ed" providerId="ADAL" clId="{3F452B7F-BF6E-43A3-BB5F-B797DA0CB77F}" dt="2026-06-13T20:48:08.033" v="45165"/>
        <pc:sldMkLst>
          <pc:docMk/>
          <pc:sldMk cId="3784396993" sldId="943"/>
        </pc:sldMkLst>
        <pc:spChg chg="mod">
          <ac:chgData name="Helen Hecht" userId="5ff6dfe4-d92f-45a1-a5aa-593c044744ed" providerId="ADAL" clId="{3F452B7F-BF6E-43A3-BB5F-B797DA0CB77F}" dt="2026-06-11T12:30:55.474" v="22265" actId="14100"/>
          <ac:spMkLst>
            <pc:docMk/>
            <pc:sldMk cId="3784396993" sldId="943"/>
            <ac:spMk id="2" creationId="{E8D3915C-389B-DA42-EF47-A51C8DD33096}"/>
          </ac:spMkLst>
        </pc:spChg>
        <pc:graphicFrameChg chg="add mod modGraphic">
          <ac:chgData name="Helen Hecht" userId="5ff6dfe4-d92f-45a1-a5aa-593c044744ed" providerId="ADAL" clId="{3F452B7F-BF6E-43A3-BB5F-B797DA0CB77F}" dt="2026-06-13T20:48:08.033" v="45165"/>
          <ac:graphicFrameMkLst>
            <pc:docMk/>
            <pc:sldMk cId="3784396993" sldId="943"/>
            <ac:graphicFrameMk id="6" creationId="{3DFEE28E-3B14-26A1-E432-201FE410B986}"/>
          </ac:graphicFrameMkLst>
        </pc:graphicFrameChg>
      </pc:sldChg>
      <pc:sldChg chg="addSp delSp modSp add mod">
        <pc:chgData name="Helen Hecht" userId="5ff6dfe4-d92f-45a1-a5aa-593c044744ed" providerId="ADAL" clId="{3F452B7F-BF6E-43A3-BB5F-B797DA0CB77F}" dt="2026-06-13T12:29:24.552" v="38061" actId="122"/>
        <pc:sldMkLst>
          <pc:docMk/>
          <pc:sldMk cId="455028282" sldId="944"/>
        </pc:sldMkLst>
        <pc:spChg chg="add mod">
          <ac:chgData name="Helen Hecht" userId="5ff6dfe4-d92f-45a1-a5aa-593c044744ed" providerId="ADAL" clId="{3F452B7F-BF6E-43A3-BB5F-B797DA0CB77F}" dt="2026-06-11T21:38:49.056" v="31649" actId="20577"/>
          <ac:spMkLst>
            <pc:docMk/>
            <pc:sldMk cId="455028282" sldId="944"/>
            <ac:spMk id="6" creationId="{AC7778DD-AB31-C8B2-99BD-2E84B2F741D1}"/>
          </ac:spMkLst>
        </pc:spChg>
        <pc:graphicFrameChg chg="mod modGraphic">
          <ac:chgData name="Helen Hecht" userId="5ff6dfe4-d92f-45a1-a5aa-593c044744ed" providerId="ADAL" clId="{3F452B7F-BF6E-43A3-BB5F-B797DA0CB77F}" dt="2026-06-13T12:29:24.552" v="38061" actId="122"/>
          <ac:graphicFrameMkLst>
            <pc:docMk/>
            <pc:sldMk cId="455028282" sldId="944"/>
            <ac:graphicFrameMk id="19" creationId="{3FB22641-D614-D24C-94A8-4C5BE985EB63}"/>
          </ac:graphicFrameMkLst>
        </pc:graphicFrameChg>
      </pc:sldChg>
      <pc:sldChg chg="addSp delSp modSp add mod">
        <pc:chgData name="Helen Hecht" userId="5ff6dfe4-d92f-45a1-a5aa-593c044744ed" providerId="ADAL" clId="{3F452B7F-BF6E-43A3-BB5F-B797DA0CB77F}" dt="2026-06-15T22:49:35.902" v="53712" actId="122"/>
        <pc:sldMkLst>
          <pc:docMk/>
          <pc:sldMk cId="195026270" sldId="945"/>
        </pc:sldMkLst>
        <pc:spChg chg="add mod">
          <ac:chgData name="Helen Hecht" userId="5ff6dfe4-d92f-45a1-a5aa-593c044744ed" providerId="ADAL" clId="{3F452B7F-BF6E-43A3-BB5F-B797DA0CB77F}" dt="2026-06-11T12:41:39.602" v="22552" actId="20577"/>
          <ac:spMkLst>
            <pc:docMk/>
            <pc:sldMk cId="195026270" sldId="945"/>
            <ac:spMk id="6" creationId="{76C38E87-24B8-7BC7-4F15-439C2A954513}"/>
          </ac:spMkLst>
        </pc:spChg>
        <pc:graphicFrameChg chg="mod modGraphic">
          <ac:chgData name="Helen Hecht" userId="5ff6dfe4-d92f-45a1-a5aa-593c044744ed" providerId="ADAL" clId="{3F452B7F-BF6E-43A3-BB5F-B797DA0CB77F}" dt="2026-06-15T22:49:35.902" v="53712" actId="122"/>
          <ac:graphicFrameMkLst>
            <pc:docMk/>
            <pc:sldMk cId="195026270" sldId="945"/>
            <ac:graphicFrameMk id="19" creationId="{3140D42A-0074-DAD7-D214-20249909E469}"/>
          </ac:graphicFrameMkLst>
        </pc:graphicFrameChg>
      </pc:sldChg>
      <pc:sldChg chg="addSp delSp modSp add mod ord">
        <pc:chgData name="Helen Hecht" userId="5ff6dfe4-d92f-45a1-a5aa-593c044744ed" providerId="ADAL" clId="{3F452B7F-BF6E-43A3-BB5F-B797DA0CB77F}" dt="2026-06-15T22:46:48.988" v="53638" actId="122"/>
        <pc:sldMkLst>
          <pc:docMk/>
          <pc:sldMk cId="3731567850" sldId="946"/>
        </pc:sldMkLst>
        <pc:spChg chg="add mod">
          <ac:chgData name="Helen Hecht" userId="5ff6dfe4-d92f-45a1-a5aa-593c044744ed" providerId="ADAL" clId="{3F452B7F-BF6E-43A3-BB5F-B797DA0CB77F}" dt="2026-06-11T12:41:16.770" v="22519" actId="20577"/>
          <ac:spMkLst>
            <pc:docMk/>
            <pc:sldMk cId="3731567850" sldId="946"/>
            <ac:spMk id="6" creationId="{B898E3DF-924A-91CC-E969-046BA0222A9F}"/>
          </ac:spMkLst>
        </pc:spChg>
        <pc:graphicFrameChg chg="mod modGraphic">
          <ac:chgData name="Helen Hecht" userId="5ff6dfe4-d92f-45a1-a5aa-593c044744ed" providerId="ADAL" clId="{3F452B7F-BF6E-43A3-BB5F-B797DA0CB77F}" dt="2026-06-15T22:46:48.988" v="53638" actId="122"/>
          <ac:graphicFrameMkLst>
            <pc:docMk/>
            <pc:sldMk cId="3731567850" sldId="946"/>
            <ac:graphicFrameMk id="19" creationId="{13F40D01-9B13-2CB6-E492-184A00750BA2}"/>
          </ac:graphicFrameMkLst>
        </pc:graphicFrameChg>
      </pc:sldChg>
      <pc:sldChg chg="modSp new mod ord">
        <pc:chgData name="Helen Hecht" userId="5ff6dfe4-d92f-45a1-a5aa-593c044744ed" providerId="ADAL" clId="{3F452B7F-BF6E-43A3-BB5F-B797DA0CB77F}" dt="2026-06-13T12:23:12.511" v="37737" actId="20577"/>
        <pc:sldMkLst>
          <pc:docMk/>
          <pc:sldMk cId="398618988" sldId="947"/>
        </pc:sldMkLst>
        <pc:spChg chg="mod">
          <ac:chgData name="Helen Hecht" userId="5ff6dfe4-d92f-45a1-a5aa-593c044744ed" providerId="ADAL" clId="{3F452B7F-BF6E-43A3-BB5F-B797DA0CB77F}" dt="2026-06-11T23:54:30.749" v="33997" actId="20577"/>
          <ac:spMkLst>
            <pc:docMk/>
            <pc:sldMk cId="398618988" sldId="947"/>
            <ac:spMk id="2" creationId="{81CFB83F-76CD-4BCE-6C75-51EA6AC5A7AE}"/>
          </ac:spMkLst>
        </pc:spChg>
        <pc:spChg chg="mod">
          <ac:chgData name="Helen Hecht" userId="5ff6dfe4-d92f-45a1-a5aa-593c044744ed" providerId="ADAL" clId="{3F452B7F-BF6E-43A3-BB5F-B797DA0CB77F}" dt="2026-06-13T12:23:12.511" v="37737" actId="20577"/>
          <ac:spMkLst>
            <pc:docMk/>
            <pc:sldMk cId="398618988" sldId="947"/>
            <ac:spMk id="3" creationId="{E2C374DA-0528-80CD-60C0-963923310C5A}"/>
          </ac:spMkLst>
        </pc:spChg>
      </pc:sldChg>
      <pc:sldChg chg="modSp add mod ord">
        <pc:chgData name="Helen Hecht" userId="5ff6dfe4-d92f-45a1-a5aa-593c044744ed" providerId="ADAL" clId="{3F452B7F-BF6E-43A3-BB5F-B797DA0CB77F}" dt="2026-06-13T12:31:18.836" v="38109" actId="14100"/>
        <pc:sldMkLst>
          <pc:docMk/>
          <pc:sldMk cId="4138213922" sldId="948"/>
        </pc:sldMkLst>
        <pc:spChg chg="mod">
          <ac:chgData name="Helen Hecht" userId="5ff6dfe4-d92f-45a1-a5aa-593c044744ed" providerId="ADAL" clId="{3F452B7F-BF6E-43A3-BB5F-B797DA0CB77F}" dt="2026-06-11T12:49:32.812" v="22805" actId="20577"/>
          <ac:spMkLst>
            <pc:docMk/>
            <pc:sldMk cId="4138213922" sldId="948"/>
            <ac:spMk id="2" creationId="{4B4771AD-C2AA-B163-9CDA-55220F575621}"/>
          </ac:spMkLst>
        </pc:spChg>
        <pc:spChg chg="mod">
          <ac:chgData name="Helen Hecht" userId="5ff6dfe4-d92f-45a1-a5aa-593c044744ed" providerId="ADAL" clId="{3F452B7F-BF6E-43A3-BB5F-B797DA0CB77F}" dt="2026-06-13T12:31:18.836" v="38109" actId="14100"/>
          <ac:spMkLst>
            <pc:docMk/>
            <pc:sldMk cId="4138213922" sldId="948"/>
            <ac:spMk id="3" creationId="{E0A453D4-4F12-8898-79C7-6A53A7A6C5EB}"/>
          </ac:spMkLst>
        </pc:spChg>
      </pc:sldChg>
      <pc:sldChg chg="modSp add mod ord">
        <pc:chgData name="Helen Hecht" userId="5ff6dfe4-d92f-45a1-a5aa-593c044744ed" providerId="ADAL" clId="{3F452B7F-BF6E-43A3-BB5F-B797DA0CB77F}" dt="2026-06-13T12:34:24.926" v="38244" actId="14100"/>
        <pc:sldMkLst>
          <pc:docMk/>
          <pc:sldMk cId="483308297" sldId="949"/>
        </pc:sldMkLst>
        <pc:spChg chg="mod">
          <ac:chgData name="Helen Hecht" userId="5ff6dfe4-d92f-45a1-a5aa-593c044744ed" providerId="ADAL" clId="{3F452B7F-BF6E-43A3-BB5F-B797DA0CB77F}" dt="2026-06-11T12:51:38.689" v="23024" actId="20577"/>
          <ac:spMkLst>
            <pc:docMk/>
            <pc:sldMk cId="483308297" sldId="949"/>
            <ac:spMk id="2" creationId="{10486D45-6A77-3245-F845-8577BE655948}"/>
          </ac:spMkLst>
        </pc:spChg>
        <pc:spChg chg="mod">
          <ac:chgData name="Helen Hecht" userId="5ff6dfe4-d92f-45a1-a5aa-593c044744ed" providerId="ADAL" clId="{3F452B7F-BF6E-43A3-BB5F-B797DA0CB77F}" dt="2026-06-13T12:34:24.926" v="38244" actId="14100"/>
          <ac:spMkLst>
            <pc:docMk/>
            <pc:sldMk cId="483308297" sldId="949"/>
            <ac:spMk id="3" creationId="{7A778893-37D4-5EC5-39CD-387EBFECD7A5}"/>
          </ac:spMkLst>
        </pc:spChg>
      </pc:sldChg>
      <pc:sldChg chg="modSp add mod ord">
        <pc:chgData name="Helen Hecht" userId="5ff6dfe4-d92f-45a1-a5aa-593c044744ed" providerId="ADAL" clId="{3F452B7F-BF6E-43A3-BB5F-B797DA0CB77F}" dt="2026-06-15T22:49:58.806" v="53736" actId="20577"/>
        <pc:sldMkLst>
          <pc:docMk/>
          <pc:sldMk cId="2981830506" sldId="950"/>
        </pc:sldMkLst>
        <pc:spChg chg="mod">
          <ac:chgData name="Helen Hecht" userId="5ff6dfe4-d92f-45a1-a5aa-593c044744ed" providerId="ADAL" clId="{3F452B7F-BF6E-43A3-BB5F-B797DA0CB77F}" dt="2026-06-11T12:53:55.806" v="23260" actId="20577"/>
          <ac:spMkLst>
            <pc:docMk/>
            <pc:sldMk cId="2981830506" sldId="950"/>
            <ac:spMk id="2" creationId="{E21CE817-DDFD-565A-E81E-90E0F9127CA3}"/>
          </ac:spMkLst>
        </pc:spChg>
        <pc:spChg chg="mod">
          <ac:chgData name="Helen Hecht" userId="5ff6dfe4-d92f-45a1-a5aa-593c044744ed" providerId="ADAL" clId="{3F452B7F-BF6E-43A3-BB5F-B797DA0CB77F}" dt="2026-06-15T22:49:58.806" v="53736" actId="20577"/>
          <ac:spMkLst>
            <pc:docMk/>
            <pc:sldMk cId="2981830506" sldId="950"/>
            <ac:spMk id="3" creationId="{854202A2-71A0-8549-DE2B-20359C912A80}"/>
          </ac:spMkLst>
        </pc:spChg>
      </pc:sldChg>
      <pc:sldChg chg="modSp new mod ord">
        <pc:chgData name="Helen Hecht" userId="5ff6dfe4-d92f-45a1-a5aa-593c044744ed" providerId="ADAL" clId="{3F452B7F-BF6E-43A3-BB5F-B797DA0CB77F}" dt="2026-06-13T19:55:50.506" v="43406" actId="20577"/>
        <pc:sldMkLst>
          <pc:docMk/>
          <pc:sldMk cId="731600763" sldId="957"/>
        </pc:sldMkLst>
        <pc:spChg chg="mod">
          <ac:chgData name="Helen Hecht" userId="5ff6dfe4-d92f-45a1-a5aa-593c044744ed" providerId="ADAL" clId="{3F452B7F-BF6E-43A3-BB5F-B797DA0CB77F}" dt="2026-06-13T19:55:50.506" v="43406" actId="20577"/>
          <ac:spMkLst>
            <pc:docMk/>
            <pc:sldMk cId="731600763" sldId="957"/>
            <ac:spMk id="2" creationId="{51FA3585-DB4E-E453-595B-839B9BB90F7B}"/>
          </ac:spMkLst>
        </pc:spChg>
        <pc:spChg chg="mod">
          <ac:chgData name="Helen Hecht" userId="5ff6dfe4-d92f-45a1-a5aa-593c044744ed" providerId="ADAL" clId="{3F452B7F-BF6E-43A3-BB5F-B797DA0CB77F}" dt="2026-06-12T00:02:42.268" v="34386" actId="403"/>
          <ac:spMkLst>
            <pc:docMk/>
            <pc:sldMk cId="731600763" sldId="957"/>
            <ac:spMk id="3" creationId="{3503A255-C704-4F4A-8C22-757A7B270CCF}"/>
          </ac:spMkLst>
        </pc:spChg>
      </pc:sldChg>
      <pc:sldChg chg="modSp add mod">
        <pc:chgData name="Helen Hecht" userId="5ff6dfe4-d92f-45a1-a5aa-593c044744ed" providerId="ADAL" clId="{3F452B7F-BF6E-43A3-BB5F-B797DA0CB77F}" dt="2026-06-13T19:55:59.245" v="43407"/>
        <pc:sldMkLst>
          <pc:docMk/>
          <pc:sldMk cId="891701106" sldId="958"/>
        </pc:sldMkLst>
        <pc:spChg chg="mod">
          <ac:chgData name="Helen Hecht" userId="5ff6dfe4-d92f-45a1-a5aa-593c044744ed" providerId="ADAL" clId="{3F452B7F-BF6E-43A3-BB5F-B797DA0CB77F}" dt="2026-06-13T19:55:59.245" v="43407"/>
          <ac:spMkLst>
            <pc:docMk/>
            <pc:sldMk cId="891701106" sldId="958"/>
            <ac:spMk id="2" creationId="{0E2BE03C-D9E7-34E3-04E2-DAB5746DAF97}"/>
          </ac:spMkLst>
        </pc:spChg>
        <pc:spChg chg="mod">
          <ac:chgData name="Helen Hecht" userId="5ff6dfe4-d92f-45a1-a5aa-593c044744ed" providerId="ADAL" clId="{3F452B7F-BF6E-43A3-BB5F-B797DA0CB77F}" dt="2026-06-12T00:03:17.719" v="34391" actId="14100"/>
          <ac:spMkLst>
            <pc:docMk/>
            <pc:sldMk cId="891701106" sldId="958"/>
            <ac:spMk id="3" creationId="{FDB9F5C4-80BA-670D-ADB5-23B17B88EB40}"/>
          </ac:spMkLst>
        </pc:spChg>
      </pc:sldChg>
      <pc:sldChg chg="modSp add mod">
        <pc:chgData name="Helen Hecht" userId="5ff6dfe4-d92f-45a1-a5aa-593c044744ed" providerId="ADAL" clId="{3F452B7F-BF6E-43A3-BB5F-B797DA0CB77F}" dt="2026-06-13T19:56:04.519" v="43408"/>
        <pc:sldMkLst>
          <pc:docMk/>
          <pc:sldMk cId="587734862" sldId="959"/>
        </pc:sldMkLst>
        <pc:spChg chg="mod">
          <ac:chgData name="Helen Hecht" userId="5ff6dfe4-d92f-45a1-a5aa-593c044744ed" providerId="ADAL" clId="{3F452B7F-BF6E-43A3-BB5F-B797DA0CB77F}" dt="2026-06-13T19:56:04.519" v="43408"/>
          <ac:spMkLst>
            <pc:docMk/>
            <pc:sldMk cId="587734862" sldId="959"/>
            <ac:spMk id="2" creationId="{6F252CE8-93BA-22E2-2B91-4AB2F20364E4}"/>
          </ac:spMkLst>
        </pc:spChg>
        <pc:spChg chg="mod">
          <ac:chgData name="Helen Hecht" userId="5ff6dfe4-d92f-45a1-a5aa-593c044744ed" providerId="ADAL" clId="{3F452B7F-BF6E-43A3-BB5F-B797DA0CB77F}" dt="2026-06-12T00:03:58.660" v="34400" actId="14100"/>
          <ac:spMkLst>
            <pc:docMk/>
            <pc:sldMk cId="587734862" sldId="959"/>
            <ac:spMk id="3" creationId="{ED063E56-D724-09AC-4BB3-910F709AEAE9}"/>
          </ac:spMkLst>
        </pc:spChg>
      </pc:sldChg>
      <pc:sldChg chg="modSp add mod">
        <pc:chgData name="Helen Hecht" userId="5ff6dfe4-d92f-45a1-a5aa-593c044744ed" providerId="ADAL" clId="{3F452B7F-BF6E-43A3-BB5F-B797DA0CB77F}" dt="2026-06-13T19:56:30.544" v="43420" actId="20577"/>
        <pc:sldMkLst>
          <pc:docMk/>
          <pc:sldMk cId="2193019791" sldId="960"/>
        </pc:sldMkLst>
        <pc:spChg chg="mod">
          <ac:chgData name="Helen Hecht" userId="5ff6dfe4-d92f-45a1-a5aa-593c044744ed" providerId="ADAL" clId="{3F452B7F-BF6E-43A3-BB5F-B797DA0CB77F}" dt="2026-06-13T19:56:15.833" v="43410"/>
          <ac:spMkLst>
            <pc:docMk/>
            <pc:sldMk cId="2193019791" sldId="960"/>
            <ac:spMk id="2" creationId="{1505AD22-A10F-D92F-42C8-79598243DB42}"/>
          </ac:spMkLst>
        </pc:spChg>
        <pc:spChg chg="mod">
          <ac:chgData name="Helen Hecht" userId="5ff6dfe4-d92f-45a1-a5aa-593c044744ed" providerId="ADAL" clId="{3F452B7F-BF6E-43A3-BB5F-B797DA0CB77F}" dt="2026-06-13T19:56:30.544" v="43420" actId="20577"/>
          <ac:spMkLst>
            <pc:docMk/>
            <pc:sldMk cId="2193019791" sldId="960"/>
            <ac:spMk id="3" creationId="{4DAB7C1F-8F17-E1F3-2CCD-1D6FE23E3F40}"/>
          </ac:spMkLst>
        </pc:spChg>
      </pc:sldChg>
      <pc:sldChg chg="modSp add mod ord">
        <pc:chgData name="Helen Hecht" userId="5ff6dfe4-d92f-45a1-a5aa-593c044744ed" providerId="ADAL" clId="{3F452B7F-BF6E-43A3-BB5F-B797DA0CB77F}" dt="2026-06-13T13:05:14.714" v="39452" actId="12"/>
        <pc:sldMkLst>
          <pc:docMk/>
          <pc:sldMk cId="1485032483" sldId="963"/>
        </pc:sldMkLst>
        <pc:spChg chg="mod">
          <ac:chgData name="Helen Hecht" userId="5ff6dfe4-d92f-45a1-a5aa-593c044744ed" providerId="ADAL" clId="{3F452B7F-BF6E-43A3-BB5F-B797DA0CB77F}" dt="2026-06-13T13:03:07.899" v="39359" actId="1037"/>
          <ac:spMkLst>
            <pc:docMk/>
            <pc:sldMk cId="1485032483" sldId="963"/>
            <ac:spMk id="2" creationId="{FD0F33A3-7B64-FBD4-707C-FBFB422ACE58}"/>
          </ac:spMkLst>
        </pc:spChg>
        <pc:spChg chg="mod">
          <ac:chgData name="Helen Hecht" userId="5ff6dfe4-d92f-45a1-a5aa-593c044744ed" providerId="ADAL" clId="{3F452B7F-BF6E-43A3-BB5F-B797DA0CB77F}" dt="2026-06-13T12:59:09.999" v="39302" actId="1076"/>
          <ac:spMkLst>
            <pc:docMk/>
            <pc:sldMk cId="1485032483" sldId="963"/>
            <ac:spMk id="4" creationId="{7E73FA28-D044-F956-E53E-AF21829E9E21}"/>
          </ac:spMkLst>
        </pc:spChg>
        <pc:spChg chg="mod">
          <ac:chgData name="Helen Hecht" userId="5ff6dfe4-d92f-45a1-a5aa-593c044744ed" providerId="ADAL" clId="{3F452B7F-BF6E-43A3-BB5F-B797DA0CB77F}" dt="2026-06-13T12:59:41.160" v="39308" actId="14100"/>
          <ac:spMkLst>
            <pc:docMk/>
            <pc:sldMk cId="1485032483" sldId="963"/>
            <ac:spMk id="27" creationId="{B890D4BD-15D6-F823-2314-9525AF39F85D}"/>
          </ac:spMkLst>
        </pc:spChg>
        <pc:spChg chg="mod">
          <ac:chgData name="Helen Hecht" userId="5ff6dfe4-d92f-45a1-a5aa-593c044744ed" providerId="ADAL" clId="{3F452B7F-BF6E-43A3-BB5F-B797DA0CB77F}" dt="2026-06-13T12:59:37.578" v="39307" actId="14100"/>
          <ac:spMkLst>
            <pc:docMk/>
            <pc:sldMk cId="1485032483" sldId="963"/>
            <ac:spMk id="28" creationId="{848A972E-4234-D7CF-E87D-06A07174136E}"/>
          </ac:spMkLst>
        </pc:spChg>
        <pc:spChg chg="mod">
          <ac:chgData name="Helen Hecht" userId="5ff6dfe4-d92f-45a1-a5aa-593c044744ed" providerId="ADAL" clId="{3F452B7F-BF6E-43A3-BB5F-B797DA0CB77F}" dt="2026-06-13T12:59:55.212" v="39310" actId="1076"/>
          <ac:spMkLst>
            <pc:docMk/>
            <pc:sldMk cId="1485032483" sldId="963"/>
            <ac:spMk id="29" creationId="{4BD2514B-CB04-6DE8-3CE2-838A09B4AEBA}"/>
          </ac:spMkLst>
        </pc:spChg>
        <pc:spChg chg="mod">
          <ac:chgData name="Helen Hecht" userId="5ff6dfe4-d92f-45a1-a5aa-593c044744ed" providerId="ADAL" clId="{3F452B7F-BF6E-43A3-BB5F-B797DA0CB77F}" dt="2026-06-13T13:05:14.714" v="39452" actId="12"/>
          <ac:spMkLst>
            <pc:docMk/>
            <pc:sldMk cId="1485032483" sldId="963"/>
            <ac:spMk id="41" creationId="{FA4951AE-2475-FDE7-2BE2-CF250F37EF07}"/>
          </ac:spMkLst>
        </pc:spChg>
        <pc:spChg chg="mod">
          <ac:chgData name="Helen Hecht" userId="5ff6dfe4-d92f-45a1-a5aa-593c044744ed" providerId="ADAL" clId="{3F452B7F-BF6E-43A3-BB5F-B797DA0CB77F}" dt="2026-06-13T13:00:35.234" v="39317" actId="1076"/>
          <ac:spMkLst>
            <pc:docMk/>
            <pc:sldMk cId="1485032483" sldId="963"/>
            <ac:spMk id="45" creationId="{6D38CFB9-D697-B3FC-0D4E-74FAE23F8D68}"/>
          </ac:spMkLst>
        </pc:spChg>
        <pc:picChg chg="mod">
          <ac:chgData name="Helen Hecht" userId="5ff6dfe4-d92f-45a1-a5aa-593c044744ed" providerId="ADAL" clId="{3F452B7F-BF6E-43A3-BB5F-B797DA0CB77F}" dt="2026-06-13T12:59:09.999" v="39302" actId="1076"/>
          <ac:picMkLst>
            <pc:docMk/>
            <pc:sldMk cId="1485032483" sldId="963"/>
            <ac:picMk id="26" creationId="{42E29E73-917A-1759-FBDF-054363F20EBE}"/>
          </ac:picMkLst>
        </pc:picChg>
        <pc:picChg chg="mod">
          <ac:chgData name="Helen Hecht" userId="5ff6dfe4-d92f-45a1-a5aa-593c044744ed" providerId="ADAL" clId="{3F452B7F-BF6E-43A3-BB5F-B797DA0CB77F}" dt="2026-06-13T13:00:18.646" v="39314" actId="1076"/>
          <ac:picMkLst>
            <pc:docMk/>
            <pc:sldMk cId="1485032483" sldId="963"/>
            <ac:picMk id="31" creationId="{F7E00928-D0BE-D72C-00F9-5DC69D6DD59A}"/>
          </ac:picMkLst>
        </pc:picChg>
        <pc:cxnChg chg="mod">
          <ac:chgData name="Helen Hecht" userId="5ff6dfe4-d92f-45a1-a5aa-593c044744ed" providerId="ADAL" clId="{3F452B7F-BF6E-43A3-BB5F-B797DA0CB77F}" dt="2026-06-13T12:59:59.399" v="39311" actId="14100"/>
          <ac:cxnSpMkLst>
            <pc:docMk/>
            <pc:sldMk cId="1485032483" sldId="963"/>
            <ac:cxnSpMk id="33" creationId="{7ABFD79B-B0D6-80D3-F014-D4C36A029CD0}"/>
          </ac:cxnSpMkLst>
        </pc:cxnChg>
        <pc:cxnChg chg="mod">
          <ac:chgData name="Helen Hecht" userId="5ff6dfe4-d92f-45a1-a5aa-593c044744ed" providerId="ADAL" clId="{3F452B7F-BF6E-43A3-BB5F-B797DA0CB77F}" dt="2026-06-13T12:59:41.160" v="39308" actId="14100"/>
          <ac:cxnSpMkLst>
            <pc:docMk/>
            <pc:sldMk cId="1485032483" sldId="963"/>
            <ac:cxnSpMk id="34" creationId="{427DB7B9-37CA-DB6F-25FF-93AF8ED3156E}"/>
          </ac:cxnSpMkLst>
        </pc:cxnChg>
        <pc:cxnChg chg="mod">
          <ac:chgData name="Helen Hecht" userId="5ff6dfe4-d92f-45a1-a5aa-593c044744ed" providerId="ADAL" clId="{3F452B7F-BF6E-43A3-BB5F-B797DA0CB77F}" dt="2026-06-13T13:00:23.908" v="39315" actId="14100"/>
          <ac:cxnSpMkLst>
            <pc:docMk/>
            <pc:sldMk cId="1485032483" sldId="963"/>
            <ac:cxnSpMk id="38" creationId="{3110B631-2816-23DA-2927-B3745181114D}"/>
          </ac:cxnSpMkLst>
        </pc:cxnChg>
        <pc:cxnChg chg="mod">
          <ac:chgData name="Helen Hecht" userId="5ff6dfe4-d92f-45a1-a5aa-593c044744ed" providerId="ADAL" clId="{3F452B7F-BF6E-43A3-BB5F-B797DA0CB77F}" dt="2026-06-13T13:00:04.679" v="39312" actId="1076"/>
          <ac:cxnSpMkLst>
            <pc:docMk/>
            <pc:sldMk cId="1485032483" sldId="963"/>
            <ac:cxnSpMk id="43" creationId="{F044BCCF-9E1D-6262-8DED-5A1F09F19539}"/>
          </ac:cxnSpMkLst>
        </pc:cxnChg>
      </pc:sldChg>
      <pc:sldChg chg="addSp delSp modSp new mod setBg">
        <pc:chgData name="Helen Hecht" userId="5ff6dfe4-d92f-45a1-a5aa-593c044744ed" providerId="ADAL" clId="{3F452B7F-BF6E-43A3-BB5F-B797DA0CB77F}" dt="2026-06-14T17:35:48.035" v="51162" actId="20577"/>
        <pc:sldMkLst>
          <pc:docMk/>
          <pc:sldMk cId="1082240524" sldId="967"/>
        </pc:sldMkLst>
        <pc:spChg chg="mod">
          <ac:chgData name="Helen Hecht" userId="5ff6dfe4-d92f-45a1-a5aa-593c044744ed" providerId="ADAL" clId="{3F452B7F-BF6E-43A3-BB5F-B797DA0CB77F}" dt="2026-06-13T16:21:23.678" v="40009" actId="14100"/>
          <ac:spMkLst>
            <pc:docMk/>
            <pc:sldMk cId="1082240524" sldId="967"/>
            <ac:spMk id="2" creationId="{F9960962-30B1-778A-FB55-4FBEE72AD921}"/>
          </ac:spMkLst>
        </pc:spChg>
        <pc:spChg chg="mod">
          <ac:chgData name="Helen Hecht" userId="5ff6dfe4-d92f-45a1-a5aa-593c044744ed" providerId="ADAL" clId="{3F452B7F-BF6E-43A3-BB5F-B797DA0CB77F}" dt="2026-06-14T17:35:48.035" v="51162" actId="20577"/>
          <ac:spMkLst>
            <pc:docMk/>
            <pc:sldMk cId="1082240524" sldId="967"/>
            <ac:spMk id="3" creationId="{4AA4ADDE-03D4-E337-C545-69703A2D00B4}"/>
          </ac:spMkLst>
        </pc:spChg>
        <pc:spChg chg="mod">
          <ac:chgData name="Helen Hecht" userId="5ff6dfe4-d92f-45a1-a5aa-593c044744ed" providerId="ADAL" clId="{3F452B7F-BF6E-43A3-BB5F-B797DA0CB77F}" dt="2026-06-11T17:17:15.207" v="30157" actId="26606"/>
          <ac:spMkLst>
            <pc:docMk/>
            <pc:sldMk cId="1082240524" sldId="967"/>
            <ac:spMk id="4" creationId="{7B807EFC-D9B2-448F-2342-8BDCF94A418F}"/>
          </ac:spMkLst>
        </pc:spChg>
        <pc:picChg chg="add mod modCrop">
          <ac:chgData name="Helen Hecht" userId="5ff6dfe4-d92f-45a1-a5aa-593c044744ed" providerId="ADAL" clId="{3F452B7F-BF6E-43A3-BB5F-B797DA0CB77F}" dt="2026-06-13T16:21:35.206" v="40010" actId="1076"/>
          <ac:picMkLst>
            <pc:docMk/>
            <pc:sldMk cId="1082240524" sldId="967"/>
            <ac:picMk id="6" creationId="{CEBC6045-F221-C6CD-5192-4BF929F63D78}"/>
          </ac:picMkLst>
        </pc:picChg>
        <pc:picChg chg="add mod">
          <ac:chgData name="Helen Hecht" userId="5ff6dfe4-d92f-45a1-a5aa-593c044744ed" providerId="ADAL" clId="{3F452B7F-BF6E-43A3-BB5F-B797DA0CB77F}" dt="2026-06-13T16:21:50.109" v="40013" actId="1076"/>
          <ac:picMkLst>
            <pc:docMk/>
            <pc:sldMk cId="1082240524" sldId="967"/>
            <ac:picMk id="9" creationId="{DDB2E671-8E5D-F8B1-3DB6-260113EE0114}"/>
          </ac:picMkLst>
        </pc:picChg>
        <pc:cxnChg chg="add mod">
          <ac:chgData name="Helen Hecht" userId="5ff6dfe4-d92f-45a1-a5aa-593c044744ed" providerId="ADAL" clId="{3F452B7F-BF6E-43A3-BB5F-B797DA0CB77F}" dt="2026-06-13T16:22:59.492" v="40069" actId="692"/>
          <ac:cxnSpMkLst>
            <pc:docMk/>
            <pc:sldMk cId="1082240524" sldId="967"/>
            <ac:cxnSpMk id="12" creationId="{FC5C1CBC-5EE2-892D-1ED4-22EDD85DF93A}"/>
          </ac:cxnSpMkLst>
        </pc:cxnChg>
      </pc:sldChg>
      <pc:sldChg chg="addSp modSp new mod setBg">
        <pc:chgData name="Helen Hecht" userId="5ff6dfe4-d92f-45a1-a5aa-593c044744ed" providerId="ADAL" clId="{3F452B7F-BF6E-43A3-BB5F-B797DA0CB77F}" dt="2026-06-13T19:57:28.969" v="43485" actId="6549"/>
        <pc:sldMkLst>
          <pc:docMk/>
          <pc:sldMk cId="2596932140" sldId="968"/>
        </pc:sldMkLst>
        <pc:spChg chg="mod">
          <ac:chgData name="Helen Hecht" userId="5ff6dfe4-d92f-45a1-a5aa-593c044744ed" providerId="ADAL" clId="{3F452B7F-BF6E-43A3-BB5F-B797DA0CB77F}" dt="2026-06-13T19:56:58.864" v="43435" actId="20577"/>
          <ac:spMkLst>
            <pc:docMk/>
            <pc:sldMk cId="2596932140" sldId="968"/>
            <ac:spMk id="2" creationId="{726C76CB-C019-BF43-DE65-4BBE28606823}"/>
          </ac:spMkLst>
        </pc:spChg>
        <pc:spChg chg="mod">
          <ac:chgData name="Helen Hecht" userId="5ff6dfe4-d92f-45a1-a5aa-593c044744ed" providerId="ADAL" clId="{3F452B7F-BF6E-43A3-BB5F-B797DA0CB77F}" dt="2026-06-13T19:57:28.969" v="43485" actId="6549"/>
          <ac:spMkLst>
            <pc:docMk/>
            <pc:sldMk cId="2596932140" sldId="968"/>
            <ac:spMk id="3" creationId="{E6947A75-B9A5-F53B-CF0C-3D41E171904E}"/>
          </ac:spMkLst>
        </pc:spChg>
        <pc:spChg chg="mod">
          <ac:chgData name="Helen Hecht" userId="5ff6dfe4-d92f-45a1-a5aa-593c044744ed" providerId="ADAL" clId="{3F452B7F-BF6E-43A3-BB5F-B797DA0CB77F}" dt="2026-06-11T17:16:06.407" v="30140" actId="26606"/>
          <ac:spMkLst>
            <pc:docMk/>
            <pc:sldMk cId="2596932140" sldId="968"/>
            <ac:spMk id="4" creationId="{F35ACB3B-AEFC-122F-DF88-4A45184C7B0A}"/>
          </ac:spMkLst>
        </pc:spChg>
        <pc:spChg chg="add">
          <ac:chgData name="Helen Hecht" userId="5ff6dfe4-d92f-45a1-a5aa-593c044744ed" providerId="ADAL" clId="{3F452B7F-BF6E-43A3-BB5F-B797DA0CB77F}" dt="2026-06-11T17:16:06.407" v="30140" actId="26606"/>
          <ac:spMkLst>
            <pc:docMk/>
            <pc:sldMk cId="2596932140" sldId="968"/>
            <ac:spMk id="9" creationId="{F858DF7D-C2D0-4B03-A7A0-2F06B789EE35}"/>
          </ac:spMkLst>
        </pc:spChg>
        <pc:spChg chg="add">
          <ac:chgData name="Helen Hecht" userId="5ff6dfe4-d92f-45a1-a5aa-593c044744ed" providerId="ADAL" clId="{3F452B7F-BF6E-43A3-BB5F-B797DA0CB77F}" dt="2026-06-11T17:16:06.407" v="30140" actId="26606"/>
          <ac:spMkLst>
            <pc:docMk/>
            <pc:sldMk cId="2596932140" sldId="968"/>
            <ac:spMk id="11" creationId="{1B26B711-3121-40B0-8377-A64F3DC00C7A}"/>
          </ac:spMkLst>
        </pc:spChg>
        <pc:spChg chg="add">
          <ac:chgData name="Helen Hecht" userId="5ff6dfe4-d92f-45a1-a5aa-593c044744ed" providerId="ADAL" clId="{3F452B7F-BF6E-43A3-BB5F-B797DA0CB77F}" dt="2026-06-11T17:16:06.407" v="30140" actId="26606"/>
          <ac:spMkLst>
            <pc:docMk/>
            <pc:sldMk cId="2596932140" sldId="968"/>
            <ac:spMk id="13" creationId="{645C4D3D-ABBA-4B4E-93E5-01E343719849}"/>
          </ac:spMkLst>
        </pc:spChg>
        <pc:spChg chg="add">
          <ac:chgData name="Helen Hecht" userId="5ff6dfe4-d92f-45a1-a5aa-593c044744ed" providerId="ADAL" clId="{3F452B7F-BF6E-43A3-BB5F-B797DA0CB77F}" dt="2026-06-11T17:16:06.407" v="30140" actId="26606"/>
          <ac:spMkLst>
            <pc:docMk/>
            <pc:sldMk cId="2596932140" sldId="968"/>
            <ac:spMk id="15" creationId="{98DDD5E5-0097-4C6C-B266-5732EDA96CC4}"/>
          </ac:spMkLst>
        </pc:spChg>
        <pc:spChg chg="add">
          <ac:chgData name="Helen Hecht" userId="5ff6dfe4-d92f-45a1-a5aa-593c044744ed" providerId="ADAL" clId="{3F452B7F-BF6E-43A3-BB5F-B797DA0CB77F}" dt="2026-06-11T17:16:06.407" v="30140" actId="26606"/>
          <ac:spMkLst>
            <pc:docMk/>
            <pc:sldMk cId="2596932140" sldId="968"/>
            <ac:spMk id="17" creationId="{8952EF87-C74F-4D3F-9CAD-EEA1733C9BD0}"/>
          </ac:spMkLst>
        </pc:spChg>
      </pc:sldChg>
      <pc:sldChg chg="modSp add mod">
        <pc:chgData name="Helen Hecht" userId="5ff6dfe4-d92f-45a1-a5aa-593c044744ed" providerId="ADAL" clId="{3F452B7F-BF6E-43A3-BB5F-B797DA0CB77F}" dt="2026-06-12T13:33:31.064" v="36052" actId="6549"/>
        <pc:sldMkLst>
          <pc:docMk/>
          <pc:sldMk cId="1938191093" sldId="970"/>
        </pc:sldMkLst>
        <pc:spChg chg="mod">
          <ac:chgData name="Helen Hecht" userId="5ff6dfe4-d92f-45a1-a5aa-593c044744ed" providerId="ADAL" clId="{3F452B7F-BF6E-43A3-BB5F-B797DA0CB77F}" dt="2026-06-12T13:33:31.064" v="36052" actId="6549"/>
          <ac:spMkLst>
            <pc:docMk/>
            <pc:sldMk cId="1938191093" sldId="970"/>
            <ac:spMk id="3" creationId="{9E493DF0-9CCD-6B61-2112-E0616DF92A8A}"/>
          </ac:spMkLst>
        </pc:spChg>
      </pc:sldChg>
      <pc:sldChg chg="modSp add mod">
        <pc:chgData name="Helen Hecht" userId="5ff6dfe4-d92f-45a1-a5aa-593c044744ed" providerId="ADAL" clId="{3F452B7F-BF6E-43A3-BB5F-B797DA0CB77F}" dt="2026-06-16T18:00:19.931" v="54685" actId="20577"/>
        <pc:sldMkLst>
          <pc:docMk/>
          <pc:sldMk cId="3444581199" sldId="971"/>
        </pc:sldMkLst>
        <pc:spChg chg="mod">
          <ac:chgData name="Helen Hecht" userId="5ff6dfe4-d92f-45a1-a5aa-593c044744ed" providerId="ADAL" clId="{3F452B7F-BF6E-43A3-BB5F-B797DA0CB77F}" dt="2026-06-16T18:00:19.931" v="54685" actId="20577"/>
          <ac:spMkLst>
            <pc:docMk/>
            <pc:sldMk cId="3444581199" sldId="971"/>
            <ac:spMk id="3" creationId="{7A56A7B8-21B6-D2B8-8E68-029CAD8C843A}"/>
          </ac:spMkLst>
        </pc:spChg>
      </pc:sldChg>
      <pc:sldChg chg="modSp add mod ord">
        <pc:chgData name="Helen Hecht" userId="5ff6dfe4-d92f-45a1-a5aa-593c044744ed" providerId="ADAL" clId="{3F452B7F-BF6E-43A3-BB5F-B797DA0CB77F}" dt="2026-06-16T18:02:51.155" v="54689" actId="20577"/>
        <pc:sldMkLst>
          <pc:docMk/>
          <pc:sldMk cId="139966256" sldId="972"/>
        </pc:sldMkLst>
        <pc:spChg chg="mod">
          <ac:chgData name="Helen Hecht" userId="5ff6dfe4-d92f-45a1-a5aa-593c044744ed" providerId="ADAL" clId="{3F452B7F-BF6E-43A3-BB5F-B797DA0CB77F}" dt="2026-06-16T18:02:51.155" v="54689" actId="20577"/>
          <ac:spMkLst>
            <pc:docMk/>
            <pc:sldMk cId="139966256" sldId="972"/>
            <ac:spMk id="3" creationId="{A23FEB41-F8B7-D8F9-62C4-C31D51DB6749}"/>
          </ac:spMkLst>
        </pc:spChg>
      </pc:sldChg>
      <pc:sldChg chg="modSp new mod">
        <pc:chgData name="Helen Hecht" userId="5ff6dfe4-d92f-45a1-a5aa-593c044744ed" providerId="ADAL" clId="{3F452B7F-BF6E-43A3-BB5F-B797DA0CB77F}" dt="2026-06-13T17:33:06.132" v="41598" actId="20577"/>
        <pc:sldMkLst>
          <pc:docMk/>
          <pc:sldMk cId="2436336641" sldId="973"/>
        </pc:sldMkLst>
        <pc:spChg chg="mod">
          <ac:chgData name="Helen Hecht" userId="5ff6dfe4-d92f-45a1-a5aa-593c044744ed" providerId="ADAL" clId="{3F452B7F-BF6E-43A3-BB5F-B797DA0CB77F}" dt="2026-06-13T12:11:14.734" v="37127" actId="14100"/>
          <ac:spMkLst>
            <pc:docMk/>
            <pc:sldMk cId="2436336641" sldId="973"/>
            <ac:spMk id="2" creationId="{D742DCF0-9779-C707-EB4A-914A2A38CB12}"/>
          </ac:spMkLst>
        </pc:spChg>
        <pc:spChg chg="mod">
          <ac:chgData name="Helen Hecht" userId="5ff6dfe4-d92f-45a1-a5aa-593c044744ed" providerId="ADAL" clId="{3F452B7F-BF6E-43A3-BB5F-B797DA0CB77F}" dt="2026-06-13T17:33:06.132" v="41598" actId="20577"/>
          <ac:spMkLst>
            <pc:docMk/>
            <pc:sldMk cId="2436336641" sldId="973"/>
            <ac:spMk id="3" creationId="{5A8A1FD8-B6A5-83FF-B603-17F82A580009}"/>
          </ac:spMkLst>
        </pc:spChg>
      </pc:sldChg>
      <pc:sldChg chg="addSp delSp modSp add mod">
        <pc:chgData name="Helen Hecht" userId="5ff6dfe4-d92f-45a1-a5aa-593c044744ed" providerId="ADAL" clId="{3F452B7F-BF6E-43A3-BB5F-B797DA0CB77F}" dt="2026-06-13T12:49:14.103" v="39019" actId="15"/>
        <pc:sldMkLst>
          <pc:docMk/>
          <pc:sldMk cId="458864283" sldId="974"/>
        </pc:sldMkLst>
        <pc:spChg chg="mod">
          <ac:chgData name="Helen Hecht" userId="5ff6dfe4-d92f-45a1-a5aa-593c044744ed" providerId="ADAL" clId="{3F452B7F-BF6E-43A3-BB5F-B797DA0CB77F}" dt="2026-06-13T12:49:14.103" v="39019" actId="15"/>
          <ac:spMkLst>
            <pc:docMk/>
            <pc:sldMk cId="458864283" sldId="974"/>
            <ac:spMk id="5" creationId="{2C93324E-789F-BEB3-1BF3-CADD027BAA9B}"/>
          </ac:spMkLst>
        </pc:spChg>
        <pc:spChg chg="add mod">
          <ac:chgData name="Helen Hecht" userId="5ff6dfe4-d92f-45a1-a5aa-593c044744ed" providerId="ADAL" clId="{3F452B7F-BF6E-43A3-BB5F-B797DA0CB77F}" dt="2026-06-13T12:48:42.160" v="39015"/>
          <ac:spMkLst>
            <pc:docMk/>
            <pc:sldMk cId="458864283" sldId="974"/>
            <ac:spMk id="7" creationId="{F4B511E2-9FB5-B7E4-5891-5213222C4577}"/>
          </ac:spMkLst>
        </pc:spChg>
      </pc:sldChg>
      <pc:sldChg chg="addSp delSp modSp add mod ord">
        <pc:chgData name="Helen Hecht" userId="5ff6dfe4-d92f-45a1-a5aa-593c044744ed" providerId="ADAL" clId="{3F452B7F-BF6E-43A3-BB5F-B797DA0CB77F}" dt="2026-06-13T18:47:07.237" v="42858"/>
        <pc:sldMkLst>
          <pc:docMk/>
          <pc:sldMk cId="172782832" sldId="975"/>
        </pc:sldMkLst>
        <pc:spChg chg="mod">
          <ac:chgData name="Helen Hecht" userId="5ff6dfe4-d92f-45a1-a5aa-593c044744ed" providerId="ADAL" clId="{3F452B7F-BF6E-43A3-BB5F-B797DA0CB77F}" dt="2026-06-13T18:47:01.188" v="42856" actId="14100"/>
          <ac:spMkLst>
            <pc:docMk/>
            <pc:sldMk cId="172782832" sldId="975"/>
            <ac:spMk id="5" creationId="{479A1000-BB02-F55A-8927-C5B2A04BCDF5}"/>
          </ac:spMkLst>
        </pc:spChg>
        <pc:spChg chg="add mod">
          <ac:chgData name="Helen Hecht" userId="5ff6dfe4-d92f-45a1-a5aa-593c044744ed" providerId="ADAL" clId="{3F452B7F-BF6E-43A3-BB5F-B797DA0CB77F}" dt="2026-06-13T12:49:32.402" v="39022"/>
          <ac:spMkLst>
            <pc:docMk/>
            <pc:sldMk cId="172782832" sldId="975"/>
            <ac:spMk id="7" creationId="{DBFC970C-8C7E-C80E-A532-C107C751CC0E}"/>
          </ac:spMkLst>
        </pc:spChg>
      </pc:sldChg>
      <pc:sldChg chg="modSp add mod ord modNotesTx">
        <pc:chgData name="Helen Hecht" userId="5ff6dfe4-d92f-45a1-a5aa-593c044744ed" providerId="ADAL" clId="{3F452B7F-BF6E-43A3-BB5F-B797DA0CB77F}" dt="2026-06-13T17:40:44.845" v="41918" actId="20577"/>
        <pc:sldMkLst>
          <pc:docMk/>
          <pc:sldMk cId="2397331913" sldId="976"/>
        </pc:sldMkLst>
        <pc:spChg chg="mod">
          <ac:chgData name="Helen Hecht" userId="5ff6dfe4-d92f-45a1-a5aa-593c044744ed" providerId="ADAL" clId="{3F452B7F-BF6E-43A3-BB5F-B797DA0CB77F}" dt="2026-06-11T23:51:27.348" v="33767" actId="20577"/>
          <ac:spMkLst>
            <pc:docMk/>
            <pc:sldMk cId="2397331913" sldId="976"/>
            <ac:spMk id="6" creationId="{60CE4E62-8607-3312-ACD2-2DBC4E212C46}"/>
          </ac:spMkLst>
        </pc:spChg>
        <pc:graphicFrameChg chg="mod modGraphic">
          <ac:chgData name="Helen Hecht" userId="5ff6dfe4-d92f-45a1-a5aa-593c044744ed" providerId="ADAL" clId="{3F452B7F-BF6E-43A3-BB5F-B797DA0CB77F}" dt="2026-06-13T17:40:44.845" v="41918" actId="20577"/>
          <ac:graphicFrameMkLst>
            <pc:docMk/>
            <pc:sldMk cId="2397331913" sldId="976"/>
            <ac:graphicFrameMk id="19" creationId="{8A285774-DB35-ACBE-86BB-68BAD41773DF}"/>
          </ac:graphicFrameMkLst>
        </pc:graphicFrameChg>
      </pc:sldChg>
      <pc:sldChg chg="modSp add mod">
        <pc:chgData name="Helen Hecht" userId="5ff6dfe4-d92f-45a1-a5aa-593c044744ed" providerId="ADAL" clId="{3F452B7F-BF6E-43A3-BB5F-B797DA0CB77F}" dt="2026-06-13T12:27:22.227" v="37995" actId="14100"/>
        <pc:sldMkLst>
          <pc:docMk/>
          <pc:sldMk cId="2141896833" sldId="977"/>
        </pc:sldMkLst>
        <pc:spChg chg="mod">
          <ac:chgData name="Helen Hecht" userId="5ff6dfe4-d92f-45a1-a5aa-593c044744ed" providerId="ADAL" clId="{3F452B7F-BF6E-43A3-BB5F-B797DA0CB77F}" dt="2026-06-13T12:27:22.227" v="37995" actId="14100"/>
          <ac:spMkLst>
            <pc:docMk/>
            <pc:sldMk cId="2141896833" sldId="977"/>
            <ac:spMk id="3" creationId="{CA8E4541-4565-2724-2F18-0FBC24B2E8BE}"/>
          </ac:spMkLst>
        </pc:spChg>
      </pc:sldChg>
      <pc:sldChg chg="modSp new mod">
        <pc:chgData name="Helen Hecht" userId="5ff6dfe4-d92f-45a1-a5aa-593c044744ed" providerId="ADAL" clId="{3F452B7F-BF6E-43A3-BB5F-B797DA0CB77F}" dt="2026-06-16T17:38:12.898" v="54678" actId="20577"/>
        <pc:sldMkLst>
          <pc:docMk/>
          <pc:sldMk cId="1628944565" sldId="978"/>
        </pc:sldMkLst>
        <pc:spChg chg="mod">
          <ac:chgData name="Helen Hecht" userId="5ff6dfe4-d92f-45a1-a5aa-593c044744ed" providerId="ADAL" clId="{3F452B7F-BF6E-43A3-BB5F-B797DA0CB77F}" dt="2026-06-13T20:43:22.762" v="44768" actId="5793"/>
          <ac:spMkLst>
            <pc:docMk/>
            <pc:sldMk cId="1628944565" sldId="978"/>
            <ac:spMk id="2" creationId="{6BCC02D9-B442-2A5C-EB02-58EE51BE823D}"/>
          </ac:spMkLst>
        </pc:spChg>
        <pc:spChg chg="mod">
          <ac:chgData name="Helen Hecht" userId="5ff6dfe4-d92f-45a1-a5aa-593c044744ed" providerId="ADAL" clId="{3F452B7F-BF6E-43A3-BB5F-B797DA0CB77F}" dt="2026-06-16T17:38:12.898" v="54678" actId="20577"/>
          <ac:spMkLst>
            <pc:docMk/>
            <pc:sldMk cId="1628944565" sldId="978"/>
            <ac:spMk id="3" creationId="{DA297655-B9B0-2639-ABC6-6DEE62E2B550}"/>
          </ac:spMkLst>
        </pc:spChg>
      </pc:sldChg>
      <pc:sldChg chg="addSp modSp add mod">
        <pc:chgData name="Helen Hecht" userId="5ff6dfe4-d92f-45a1-a5aa-593c044744ed" providerId="ADAL" clId="{3F452B7F-BF6E-43A3-BB5F-B797DA0CB77F}" dt="2026-06-13T20:48:17.573" v="45167" actId="20577"/>
        <pc:sldMkLst>
          <pc:docMk/>
          <pc:sldMk cId="3458837701" sldId="979"/>
        </pc:sldMkLst>
        <pc:spChg chg="add mod">
          <ac:chgData name="Helen Hecht" userId="5ff6dfe4-d92f-45a1-a5aa-593c044744ed" providerId="ADAL" clId="{3F452B7F-BF6E-43A3-BB5F-B797DA0CB77F}" dt="2026-06-13T12:18:36.885" v="37558" actId="14100"/>
          <ac:spMkLst>
            <pc:docMk/>
            <pc:sldMk cId="3458837701" sldId="979"/>
            <ac:spMk id="3" creationId="{29302C69-BA1E-136C-BD2A-C1131B9E1B35}"/>
          </ac:spMkLst>
        </pc:spChg>
        <pc:graphicFrameChg chg="mod modGraphic">
          <ac:chgData name="Helen Hecht" userId="5ff6dfe4-d92f-45a1-a5aa-593c044744ed" providerId="ADAL" clId="{3F452B7F-BF6E-43A3-BB5F-B797DA0CB77F}" dt="2026-06-13T20:48:17.573" v="45167" actId="20577"/>
          <ac:graphicFrameMkLst>
            <pc:docMk/>
            <pc:sldMk cId="3458837701" sldId="979"/>
            <ac:graphicFrameMk id="6" creationId="{33243FB9-7045-9C47-47B6-DCD43338B6DC}"/>
          </ac:graphicFrameMkLst>
        </pc:graphicFrameChg>
      </pc:sldChg>
      <pc:sldChg chg="modSp add mod">
        <pc:chgData name="Helen Hecht" userId="5ff6dfe4-d92f-45a1-a5aa-593c044744ed" providerId="ADAL" clId="{3F452B7F-BF6E-43A3-BB5F-B797DA0CB77F}" dt="2026-06-13T20:47:46.080" v="45164" actId="20577"/>
        <pc:sldMkLst>
          <pc:docMk/>
          <pc:sldMk cId="442143916" sldId="980"/>
        </pc:sldMkLst>
        <pc:spChg chg="mod">
          <ac:chgData name="Helen Hecht" userId="5ff6dfe4-d92f-45a1-a5aa-593c044744ed" providerId="ADAL" clId="{3F452B7F-BF6E-43A3-BB5F-B797DA0CB77F}" dt="2026-06-13T12:20:02.564" v="37656" actId="1038"/>
          <ac:spMkLst>
            <pc:docMk/>
            <pc:sldMk cId="442143916" sldId="980"/>
            <ac:spMk id="3" creationId="{11799F7F-DEC1-59B1-FA68-AD7B2ECDDAF9}"/>
          </ac:spMkLst>
        </pc:spChg>
        <pc:graphicFrameChg chg="mod modGraphic">
          <ac:chgData name="Helen Hecht" userId="5ff6dfe4-d92f-45a1-a5aa-593c044744ed" providerId="ADAL" clId="{3F452B7F-BF6E-43A3-BB5F-B797DA0CB77F}" dt="2026-06-13T20:47:46.080" v="45164" actId="20577"/>
          <ac:graphicFrameMkLst>
            <pc:docMk/>
            <pc:sldMk cId="442143916" sldId="980"/>
            <ac:graphicFrameMk id="6" creationId="{E9E02079-CDCC-A920-0980-D9DE7025305C}"/>
          </ac:graphicFrameMkLst>
        </pc:graphicFrameChg>
      </pc:sldChg>
      <pc:sldChg chg="modSp add mod">
        <pc:chgData name="Helen Hecht" userId="5ff6dfe4-d92f-45a1-a5aa-593c044744ed" providerId="ADAL" clId="{3F452B7F-BF6E-43A3-BB5F-B797DA0CB77F}" dt="2026-06-14T17:35:15.530" v="51161" actId="20577"/>
        <pc:sldMkLst>
          <pc:docMk/>
          <pc:sldMk cId="2095397691" sldId="981"/>
        </pc:sldMkLst>
        <pc:spChg chg="mod">
          <ac:chgData name="Helen Hecht" userId="5ff6dfe4-d92f-45a1-a5aa-593c044744ed" providerId="ADAL" clId="{3F452B7F-BF6E-43A3-BB5F-B797DA0CB77F}" dt="2026-06-13T16:44:26.070" v="40895" actId="20577"/>
          <ac:spMkLst>
            <pc:docMk/>
            <pc:sldMk cId="2095397691" sldId="981"/>
            <ac:spMk id="2" creationId="{11DA827D-D0A3-87B7-BA8A-286C5060FD49}"/>
          </ac:spMkLst>
        </pc:spChg>
        <pc:spChg chg="mod">
          <ac:chgData name="Helen Hecht" userId="5ff6dfe4-d92f-45a1-a5aa-593c044744ed" providerId="ADAL" clId="{3F452B7F-BF6E-43A3-BB5F-B797DA0CB77F}" dt="2026-06-14T17:35:15.530" v="51161" actId="20577"/>
          <ac:spMkLst>
            <pc:docMk/>
            <pc:sldMk cId="2095397691" sldId="981"/>
            <ac:spMk id="41" creationId="{6B527139-E3C2-D07F-C97F-CE136C93458D}"/>
          </ac:spMkLst>
        </pc:spChg>
      </pc:sldChg>
      <pc:sldChg chg="modSp add mod">
        <pc:chgData name="Helen Hecht" userId="5ff6dfe4-d92f-45a1-a5aa-593c044744ed" providerId="ADAL" clId="{3F452B7F-BF6E-43A3-BB5F-B797DA0CB77F}" dt="2026-06-13T16:44:38.450" v="40907" actId="20577"/>
        <pc:sldMkLst>
          <pc:docMk/>
          <pc:sldMk cId="3644173605" sldId="982"/>
        </pc:sldMkLst>
        <pc:spChg chg="mod">
          <ac:chgData name="Helen Hecht" userId="5ff6dfe4-d92f-45a1-a5aa-593c044744ed" providerId="ADAL" clId="{3F452B7F-BF6E-43A3-BB5F-B797DA0CB77F}" dt="2026-06-13T16:44:38.450" v="40907" actId="20577"/>
          <ac:spMkLst>
            <pc:docMk/>
            <pc:sldMk cId="3644173605" sldId="982"/>
            <ac:spMk id="2" creationId="{39F326E1-8A08-C184-FB20-F229A197B291}"/>
          </ac:spMkLst>
        </pc:spChg>
        <pc:spChg chg="mod">
          <ac:chgData name="Helen Hecht" userId="5ff6dfe4-d92f-45a1-a5aa-593c044744ed" providerId="ADAL" clId="{3F452B7F-BF6E-43A3-BB5F-B797DA0CB77F}" dt="2026-06-13T16:07:25.670" v="39674" actId="6549"/>
          <ac:spMkLst>
            <pc:docMk/>
            <pc:sldMk cId="3644173605" sldId="982"/>
            <ac:spMk id="41" creationId="{4601CA1B-6150-5C35-0BA0-72BE1E561D76}"/>
          </ac:spMkLst>
        </pc:spChg>
      </pc:sldChg>
      <pc:sldChg chg="modSp add mod">
        <pc:chgData name="Helen Hecht" userId="5ff6dfe4-d92f-45a1-a5aa-593c044744ed" providerId="ADAL" clId="{3F452B7F-BF6E-43A3-BB5F-B797DA0CB77F}" dt="2026-06-13T16:08:47.175" v="39690" actId="14100"/>
        <pc:sldMkLst>
          <pc:docMk/>
          <pc:sldMk cId="3375360906" sldId="983"/>
        </pc:sldMkLst>
        <pc:spChg chg="mod">
          <ac:chgData name="Helen Hecht" userId="5ff6dfe4-d92f-45a1-a5aa-593c044744ed" providerId="ADAL" clId="{3F452B7F-BF6E-43A3-BB5F-B797DA0CB77F}" dt="2026-06-13T16:08:24.403" v="39684" actId="20577"/>
          <ac:spMkLst>
            <pc:docMk/>
            <pc:sldMk cId="3375360906" sldId="983"/>
            <ac:spMk id="2" creationId="{9756F654-514A-0905-D359-900B74F70AD7}"/>
          </ac:spMkLst>
        </pc:spChg>
        <pc:spChg chg="mod">
          <ac:chgData name="Helen Hecht" userId="5ff6dfe4-d92f-45a1-a5aa-593c044744ed" providerId="ADAL" clId="{3F452B7F-BF6E-43A3-BB5F-B797DA0CB77F}" dt="2026-06-13T16:08:47.175" v="39690" actId="14100"/>
          <ac:spMkLst>
            <pc:docMk/>
            <pc:sldMk cId="3375360906" sldId="983"/>
            <ac:spMk id="41" creationId="{2B379F69-1232-5F87-1845-FE4017E90B1B}"/>
          </ac:spMkLst>
        </pc:spChg>
      </pc:sldChg>
      <pc:sldChg chg="modSp add mod">
        <pc:chgData name="Helen Hecht" userId="5ff6dfe4-d92f-45a1-a5aa-593c044744ed" providerId="ADAL" clId="{3F452B7F-BF6E-43A3-BB5F-B797DA0CB77F}" dt="2026-06-13T16:45:42.440" v="40909" actId="13926"/>
        <pc:sldMkLst>
          <pc:docMk/>
          <pc:sldMk cId="2450737860" sldId="984"/>
        </pc:sldMkLst>
        <pc:spChg chg="mod">
          <ac:chgData name="Helen Hecht" userId="5ff6dfe4-d92f-45a1-a5aa-593c044744ed" providerId="ADAL" clId="{3F452B7F-BF6E-43A3-BB5F-B797DA0CB77F}" dt="2026-06-13T16:45:42.440" v="40909" actId="13926"/>
          <ac:spMkLst>
            <pc:docMk/>
            <pc:sldMk cId="2450737860" sldId="984"/>
            <ac:spMk id="3" creationId="{F2E49483-525A-41CB-226C-BB0FA30E656B}"/>
          </ac:spMkLst>
        </pc:spChg>
      </pc:sldChg>
      <pc:sldChg chg="modSp add mod">
        <pc:chgData name="Helen Hecht" userId="5ff6dfe4-d92f-45a1-a5aa-593c044744ed" providerId="ADAL" clId="{3F452B7F-BF6E-43A3-BB5F-B797DA0CB77F}" dt="2026-06-13T16:45:49.978" v="40910" actId="13926"/>
        <pc:sldMkLst>
          <pc:docMk/>
          <pc:sldMk cId="3312262223" sldId="985"/>
        </pc:sldMkLst>
        <pc:spChg chg="mod">
          <ac:chgData name="Helen Hecht" userId="5ff6dfe4-d92f-45a1-a5aa-593c044744ed" providerId="ADAL" clId="{3F452B7F-BF6E-43A3-BB5F-B797DA0CB77F}" dt="2026-06-13T16:45:49.978" v="40910" actId="13926"/>
          <ac:spMkLst>
            <pc:docMk/>
            <pc:sldMk cId="3312262223" sldId="985"/>
            <ac:spMk id="3" creationId="{98E1747E-60D5-89F5-F061-9F4349EF98FD}"/>
          </ac:spMkLst>
        </pc:spChg>
      </pc:sldChg>
      <pc:sldChg chg="modSp new mod ord">
        <pc:chgData name="Helen Hecht" userId="5ff6dfe4-d92f-45a1-a5aa-593c044744ed" providerId="ADAL" clId="{3F452B7F-BF6E-43A3-BB5F-B797DA0CB77F}" dt="2026-06-13T20:39:29.690" v="44711" actId="20577"/>
        <pc:sldMkLst>
          <pc:docMk/>
          <pc:sldMk cId="1301452341" sldId="986"/>
        </pc:sldMkLst>
        <pc:spChg chg="mod">
          <ac:chgData name="Helen Hecht" userId="5ff6dfe4-d92f-45a1-a5aa-593c044744ed" providerId="ADAL" clId="{3F452B7F-BF6E-43A3-BB5F-B797DA0CB77F}" dt="2026-06-13T20:00:06.311" v="43953" actId="313"/>
          <ac:spMkLst>
            <pc:docMk/>
            <pc:sldMk cId="1301452341" sldId="986"/>
            <ac:spMk id="2" creationId="{7926A568-C7F6-761E-5E15-EE9822919A32}"/>
          </ac:spMkLst>
        </pc:spChg>
        <pc:spChg chg="mod">
          <ac:chgData name="Helen Hecht" userId="5ff6dfe4-d92f-45a1-a5aa-593c044744ed" providerId="ADAL" clId="{3F452B7F-BF6E-43A3-BB5F-B797DA0CB77F}" dt="2026-06-13T20:39:29.690" v="44711" actId="20577"/>
          <ac:spMkLst>
            <pc:docMk/>
            <pc:sldMk cId="1301452341" sldId="986"/>
            <ac:spMk id="3" creationId="{05897DE4-C0E8-F89C-DAB5-0851EA7942EA}"/>
          </ac:spMkLst>
        </pc:spChg>
      </pc:sldChg>
      <pc:sldChg chg="modSp new mod ord">
        <pc:chgData name="Helen Hecht" userId="5ff6dfe4-d92f-45a1-a5aa-593c044744ed" providerId="ADAL" clId="{3F452B7F-BF6E-43A3-BB5F-B797DA0CB77F}" dt="2026-06-14T17:36:02.352" v="51164" actId="20577"/>
        <pc:sldMkLst>
          <pc:docMk/>
          <pc:sldMk cId="3924417549" sldId="987"/>
        </pc:sldMkLst>
        <pc:spChg chg="mod">
          <ac:chgData name="Helen Hecht" userId="5ff6dfe4-d92f-45a1-a5aa-593c044744ed" providerId="ADAL" clId="{3F452B7F-BF6E-43A3-BB5F-B797DA0CB77F}" dt="2026-06-13T17:30:29.991" v="41479" actId="20577"/>
          <ac:spMkLst>
            <pc:docMk/>
            <pc:sldMk cId="3924417549" sldId="987"/>
            <ac:spMk id="2" creationId="{14A7ABB9-340E-B2A9-9C38-EDE7141584D8}"/>
          </ac:spMkLst>
        </pc:spChg>
        <pc:spChg chg="mod">
          <ac:chgData name="Helen Hecht" userId="5ff6dfe4-d92f-45a1-a5aa-593c044744ed" providerId="ADAL" clId="{3F452B7F-BF6E-43A3-BB5F-B797DA0CB77F}" dt="2026-06-14T17:36:02.352" v="51164" actId="20577"/>
          <ac:spMkLst>
            <pc:docMk/>
            <pc:sldMk cId="3924417549" sldId="987"/>
            <ac:spMk id="3" creationId="{8CF5096E-CC26-D99B-8CA4-F4001FAD0E55}"/>
          </ac:spMkLst>
        </pc:spChg>
      </pc:sldChg>
      <pc:sldChg chg="addSp delSp modSp new mod modClrScheme chgLayout">
        <pc:chgData name="Helen Hecht" userId="5ff6dfe4-d92f-45a1-a5aa-593c044744ed" providerId="ADAL" clId="{3F452B7F-BF6E-43A3-BB5F-B797DA0CB77F}" dt="2026-06-13T17:34:56.472" v="41673" actId="403"/>
        <pc:sldMkLst>
          <pc:docMk/>
          <pc:sldMk cId="1709730132" sldId="988"/>
        </pc:sldMkLst>
        <pc:spChg chg="mod ord">
          <ac:chgData name="Helen Hecht" userId="5ff6dfe4-d92f-45a1-a5aa-593c044744ed" providerId="ADAL" clId="{3F452B7F-BF6E-43A3-BB5F-B797DA0CB77F}" dt="2026-06-13T17:34:26.190" v="41603" actId="700"/>
          <ac:spMkLst>
            <pc:docMk/>
            <pc:sldMk cId="1709730132" sldId="988"/>
            <ac:spMk id="4" creationId="{D77848FA-F503-83D9-EABA-8289735547E8}"/>
          </ac:spMkLst>
        </pc:spChg>
        <pc:spChg chg="add mod ord">
          <ac:chgData name="Helen Hecht" userId="5ff6dfe4-d92f-45a1-a5aa-593c044744ed" providerId="ADAL" clId="{3F452B7F-BF6E-43A3-BB5F-B797DA0CB77F}" dt="2026-06-13T17:34:35.835" v="41631" actId="20577"/>
          <ac:spMkLst>
            <pc:docMk/>
            <pc:sldMk cId="1709730132" sldId="988"/>
            <ac:spMk id="8" creationId="{08B27B17-F723-8176-A10D-8BD96A2F2236}"/>
          </ac:spMkLst>
        </pc:spChg>
        <pc:spChg chg="add mod ord">
          <ac:chgData name="Helen Hecht" userId="5ff6dfe4-d92f-45a1-a5aa-593c044744ed" providerId="ADAL" clId="{3F452B7F-BF6E-43A3-BB5F-B797DA0CB77F}" dt="2026-06-13T17:34:56.472" v="41673" actId="403"/>
          <ac:spMkLst>
            <pc:docMk/>
            <pc:sldMk cId="1709730132" sldId="988"/>
            <ac:spMk id="9" creationId="{8DF71FC8-49F7-D785-AAD6-DAB460EA12B0}"/>
          </ac:spMkLst>
        </pc:spChg>
      </pc:sldChg>
      <pc:sldChg chg="delSp modSp add del mod setBg delDesignElem">
        <pc:chgData name="Helen Hecht" userId="5ff6dfe4-d92f-45a1-a5aa-593c044744ed" providerId="ADAL" clId="{3F452B7F-BF6E-43A3-BB5F-B797DA0CB77F}" dt="2026-06-16T12:03:28.928" v="54530" actId="2696"/>
        <pc:sldMkLst>
          <pc:docMk/>
          <pc:sldMk cId="621332353" sldId="990"/>
        </pc:sldMkLst>
      </pc:sldChg>
      <pc:sldChg chg="addSp delSp modSp add mod">
        <pc:chgData name="Helen Hecht" userId="5ff6dfe4-d92f-45a1-a5aa-593c044744ed" providerId="ADAL" clId="{3F452B7F-BF6E-43A3-BB5F-B797DA0CB77F}" dt="2026-06-13T18:17:18.157" v="42558" actId="14100"/>
        <pc:sldMkLst>
          <pc:docMk/>
          <pc:sldMk cId="2625650597" sldId="991"/>
        </pc:sldMkLst>
        <pc:spChg chg="mod">
          <ac:chgData name="Helen Hecht" userId="5ff6dfe4-d92f-45a1-a5aa-593c044744ed" providerId="ADAL" clId="{3F452B7F-BF6E-43A3-BB5F-B797DA0CB77F}" dt="2026-06-13T18:11:12.111" v="42428" actId="20577"/>
          <ac:spMkLst>
            <pc:docMk/>
            <pc:sldMk cId="2625650597" sldId="991"/>
            <ac:spMk id="2" creationId="{07CBEC07-DDFD-91C4-A649-6931D09ED930}"/>
          </ac:spMkLst>
        </pc:spChg>
        <pc:spChg chg="add mod">
          <ac:chgData name="Helen Hecht" userId="5ff6dfe4-d92f-45a1-a5aa-593c044744ed" providerId="ADAL" clId="{3F452B7F-BF6E-43A3-BB5F-B797DA0CB77F}" dt="2026-06-13T18:16:43.383" v="42520" actId="1037"/>
          <ac:spMkLst>
            <pc:docMk/>
            <pc:sldMk cId="2625650597" sldId="991"/>
            <ac:spMk id="7" creationId="{88191EC6-4EA2-9621-0ACE-FC93E45F1A95}"/>
          </ac:spMkLst>
        </pc:spChg>
        <pc:spChg chg="add mod">
          <ac:chgData name="Helen Hecht" userId="5ff6dfe4-d92f-45a1-a5aa-593c044744ed" providerId="ADAL" clId="{3F452B7F-BF6E-43A3-BB5F-B797DA0CB77F}" dt="2026-06-13T18:12:15.202" v="42441" actId="1076"/>
          <ac:spMkLst>
            <pc:docMk/>
            <pc:sldMk cId="2625650597" sldId="991"/>
            <ac:spMk id="8" creationId="{BF9FF778-31BA-E8DB-6E81-A3F657E44B4E}"/>
          </ac:spMkLst>
        </pc:spChg>
        <pc:spChg chg="add mod">
          <ac:chgData name="Helen Hecht" userId="5ff6dfe4-d92f-45a1-a5aa-593c044744ed" providerId="ADAL" clId="{3F452B7F-BF6E-43A3-BB5F-B797DA0CB77F}" dt="2026-06-13T18:12:18.715" v="42442" actId="1076"/>
          <ac:spMkLst>
            <pc:docMk/>
            <pc:sldMk cId="2625650597" sldId="991"/>
            <ac:spMk id="9" creationId="{F38D0016-D025-6893-2563-ED248AA841FA}"/>
          </ac:spMkLst>
        </pc:spChg>
        <pc:picChg chg="add mod ord">
          <ac:chgData name="Helen Hecht" userId="5ff6dfe4-d92f-45a1-a5aa-593c044744ed" providerId="ADAL" clId="{3F452B7F-BF6E-43A3-BB5F-B797DA0CB77F}" dt="2026-06-13T18:11:34.765" v="42434" actId="14100"/>
          <ac:picMkLst>
            <pc:docMk/>
            <pc:sldMk cId="2625650597" sldId="991"/>
            <ac:picMk id="6" creationId="{5E99517E-4DB3-51E6-2B32-D66AD407F4CE}"/>
          </ac:picMkLst>
        </pc:picChg>
        <pc:picChg chg="add mod">
          <ac:chgData name="Helen Hecht" userId="5ff6dfe4-d92f-45a1-a5aa-593c044744ed" providerId="ADAL" clId="{3F452B7F-BF6E-43A3-BB5F-B797DA0CB77F}" dt="2026-06-13T18:16:39.171" v="42504" actId="1037"/>
          <ac:picMkLst>
            <pc:docMk/>
            <pc:sldMk cId="2625650597" sldId="991"/>
            <ac:picMk id="16" creationId="{C562439F-CDB8-A588-B842-F8FCB42469D0}"/>
          </ac:picMkLst>
        </pc:picChg>
        <pc:picChg chg="add mod">
          <ac:chgData name="Helen Hecht" userId="5ff6dfe4-d92f-45a1-a5aa-593c044744ed" providerId="ADAL" clId="{3F452B7F-BF6E-43A3-BB5F-B797DA0CB77F}" dt="2026-06-13T18:14:31.592" v="42464" actId="1076"/>
          <ac:picMkLst>
            <pc:docMk/>
            <pc:sldMk cId="2625650597" sldId="991"/>
            <ac:picMk id="17" creationId="{F6B1AE50-54CF-EBF3-81D3-4F637B3FB147}"/>
          </ac:picMkLst>
        </pc:picChg>
        <pc:picChg chg="add mod">
          <ac:chgData name="Helen Hecht" userId="5ff6dfe4-d92f-45a1-a5aa-593c044744ed" providerId="ADAL" clId="{3F452B7F-BF6E-43A3-BB5F-B797DA0CB77F}" dt="2026-06-13T18:16:48.504" v="42530" actId="1038"/>
          <ac:picMkLst>
            <pc:docMk/>
            <pc:sldMk cId="2625650597" sldId="991"/>
            <ac:picMk id="18" creationId="{B029C227-AD90-91E3-262E-7D22B3433B26}"/>
          </ac:picMkLst>
        </pc:picChg>
        <pc:picChg chg="add mod">
          <ac:chgData name="Helen Hecht" userId="5ff6dfe4-d92f-45a1-a5aa-593c044744ed" providerId="ADAL" clId="{3F452B7F-BF6E-43A3-BB5F-B797DA0CB77F}" dt="2026-06-13T18:16:59.221" v="42554" actId="1037"/>
          <ac:picMkLst>
            <pc:docMk/>
            <pc:sldMk cId="2625650597" sldId="991"/>
            <ac:picMk id="19" creationId="{7FA6467D-B29A-6BF5-07A6-F69DC06648E8}"/>
          </ac:picMkLst>
        </pc:picChg>
        <pc:picChg chg="add mod">
          <ac:chgData name="Helen Hecht" userId="5ff6dfe4-d92f-45a1-a5aa-593c044744ed" providerId="ADAL" clId="{3F452B7F-BF6E-43A3-BB5F-B797DA0CB77F}" dt="2026-06-13T18:16:35.526" v="42492" actId="1038"/>
          <ac:picMkLst>
            <pc:docMk/>
            <pc:sldMk cId="2625650597" sldId="991"/>
            <ac:picMk id="20" creationId="{01AA22E4-6C4C-44AF-DB49-19EB393899C3}"/>
          </ac:picMkLst>
        </pc:picChg>
        <pc:cxnChg chg="add mod">
          <ac:chgData name="Helen Hecht" userId="5ff6dfe4-d92f-45a1-a5aa-593c044744ed" providerId="ADAL" clId="{3F452B7F-BF6E-43A3-BB5F-B797DA0CB77F}" dt="2026-06-13T18:16:52.088" v="42531" actId="14100"/>
          <ac:cxnSpMkLst>
            <pc:docMk/>
            <pc:sldMk cId="2625650597" sldId="991"/>
            <ac:cxnSpMk id="22" creationId="{21383706-F8E8-28C2-1BFB-B23938B3CBF5}"/>
          </ac:cxnSpMkLst>
        </pc:cxnChg>
        <pc:cxnChg chg="add mod">
          <ac:chgData name="Helen Hecht" userId="5ff6dfe4-d92f-45a1-a5aa-593c044744ed" providerId="ADAL" clId="{3F452B7F-BF6E-43A3-BB5F-B797DA0CB77F}" dt="2026-06-13T18:16:43.383" v="42520" actId="1037"/>
          <ac:cxnSpMkLst>
            <pc:docMk/>
            <pc:sldMk cId="2625650597" sldId="991"/>
            <ac:cxnSpMk id="24" creationId="{8D8573FC-9013-365F-E7F1-670B33AB2D0F}"/>
          </ac:cxnSpMkLst>
        </pc:cxnChg>
        <pc:cxnChg chg="add mod">
          <ac:chgData name="Helen Hecht" userId="5ff6dfe4-d92f-45a1-a5aa-593c044744ed" providerId="ADAL" clId="{3F452B7F-BF6E-43A3-BB5F-B797DA0CB77F}" dt="2026-06-13T18:16:43.383" v="42520" actId="1037"/>
          <ac:cxnSpMkLst>
            <pc:docMk/>
            <pc:sldMk cId="2625650597" sldId="991"/>
            <ac:cxnSpMk id="26" creationId="{F9D63D40-6BE9-4E91-9E1B-17D993CAEC3A}"/>
          </ac:cxnSpMkLst>
        </pc:cxnChg>
        <pc:cxnChg chg="add mod">
          <ac:chgData name="Helen Hecht" userId="5ff6dfe4-d92f-45a1-a5aa-593c044744ed" providerId="ADAL" clId="{3F452B7F-BF6E-43A3-BB5F-B797DA0CB77F}" dt="2026-06-13T18:16:59.221" v="42554" actId="1037"/>
          <ac:cxnSpMkLst>
            <pc:docMk/>
            <pc:sldMk cId="2625650597" sldId="991"/>
            <ac:cxnSpMk id="27" creationId="{13EFB287-7BDB-666D-8338-A1198AE530EA}"/>
          </ac:cxnSpMkLst>
        </pc:cxnChg>
        <pc:cxnChg chg="add mod">
          <ac:chgData name="Helen Hecht" userId="5ff6dfe4-d92f-45a1-a5aa-593c044744ed" providerId="ADAL" clId="{3F452B7F-BF6E-43A3-BB5F-B797DA0CB77F}" dt="2026-06-13T18:16:59.221" v="42554" actId="1037"/>
          <ac:cxnSpMkLst>
            <pc:docMk/>
            <pc:sldMk cId="2625650597" sldId="991"/>
            <ac:cxnSpMk id="30" creationId="{F421A7EB-4C78-9E68-AA8C-E9442BB3CE1F}"/>
          </ac:cxnSpMkLst>
        </pc:cxnChg>
        <pc:cxnChg chg="add mod">
          <ac:chgData name="Helen Hecht" userId="5ff6dfe4-d92f-45a1-a5aa-593c044744ed" providerId="ADAL" clId="{3F452B7F-BF6E-43A3-BB5F-B797DA0CB77F}" dt="2026-06-13T18:16:35.526" v="42492" actId="1038"/>
          <ac:cxnSpMkLst>
            <pc:docMk/>
            <pc:sldMk cId="2625650597" sldId="991"/>
            <ac:cxnSpMk id="33" creationId="{1ACE336E-D2A9-9494-2113-0F2B881512D4}"/>
          </ac:cxnSpMkLst>
        </pc:cxnChg>
        <pc:cxnChg chg="add mod">
          <ac:chgData name="Helen Hecht" userId="5ff6dfe4-d92f-45a1-a5aa-593c044744ed" providerId="ADAL" clId="{3F452B7F-BF6E-43A3-BB5F-B797DA0CB77F}" dt="2026-06-13T18:17:18.157" v="42558" actId="14100"/>
          <ac:cxnSpMkLst>
            <pc:docMk/>
            <pc:sldMk cId="2625650597" sldId="991"/>
            <ac:cxnSpMk id="38" creationId="{40B582E3-E4F1-314B-A137-1B9CF5792BB2}"/>
          </ac:cxnSpMkLst>
        </pc:cxnChg>
      </pc:sldChg>
      <pc:sldChg chg="addSp modSp new mod setBg">
        <pc:chgData name="Helen Hecht" userId="5ff6dfe4-d92f-45a1-a5aa-593c044744ed" providerId="ADAL" clId="{3F452B7F-BF6E-43A3-BB5F-B797DA0CB77F}" dt="2026-06-13T20:41:24.061" v="44739" actId="403"/>
        <pc:sldMkLst>
          <pc:docMk/>
          <pc:sldMk cId="1654783148" sldId="992"/>
        </pc:sldMkLst>
        <pc:spChg chg="mod">
          <ac:chgData name="Helen Hecht" userId="5ff6dfe4-d92f-45a1-a5aa-593c044744ed" providerId="ADAL" clId="{3F452B7F-BF6E-43A3-BB5F-B797DA0CB77F}" dt="2026-06-13T20:41:00.515" v="44733" actId="122"/>
          <ac:spMkLst>
            <pc:docMk/>
            <pc:sldMk cId="1654783148" sldId="992"/>
            <ac:spMk id="2" creationId="{5FACD698-D561-5A2D-3697-805FB5F5A5CD}"/>
          </ac:spMkLst>
        </pc:spChg>
        <pc:spChg chg="mod">
          <ac:chgData name="Helen Hecht" userId="5ff6dfe4-d92f-45a1-a5aa-593c044744ed" providerId="ADAL" clId="{3F452B7F-BF6E-43A3-BB5F-B797DA0CB77F}" dt="2026-06-13T20:41:24.061" v="44739" actId="403"/>
          <ac:spMkLst>
            <pc:docMk/>
            <pc:sldMk cId="1654783148" sldId="992"/>
            <ac:spMk id="3" creationId="{92A9786A-DBA6-7849-F7B2-2E1EB3C2975C}"/>
          </ac:spMkLst>
        </pc:spChg>
        <pc:spChg chg="mod">
          <ac:chgData name="Helen Hecht" userId="5ff6dfe4-d92f-45a1-a5aa-593c044744ed" providerId="ADAL" clId="{3F452B7F-BF6E-43A3-BB5F-B797DA0CB77F}" dt="2026-06-13T20:40:49.671" v="44730" actId="26606"/>
          <ac:spMkLst>
            <pc:docMk/>
            <pc:sldMk cId="1654783148" sldId="992"/>
            <ac:spMk id="4" creationId="{FC21BDF8-056E-8567-44BB-BB8F29EAD6EB}"/>
          </ac:spMkLst>
        </pc:spChg>
        <pc:spChg chg="add">
          <ac:chgData name="Helen Hecht" userId="5ff6dfe4-d92f-45a1-a5aa-593c044744ed" providerId="ADAL" clId="{3F452B7F-BF6E-43A3-BB5F-B797DA0CB77F}" dt="2026-06-13T20:40:49.671" v="44730" actId="26606"/>
          <ac:spMkLst>
            <pc:docMk/>
            <pc:sldMk cId="1654783148" sldId="992"/>
            <ac:spMk id="9" creationId="{F858DF7D-C2D0-4B03-A7A0-2F06B789EE35}"/>
          </ac:spMkLst>
        </pc:spChg>
        <pc:spChg chg="add">
          <ac:chgData name="Helen Hecht" userId="5ff6dfe4-d92f-45a1-a5aa-593c044744ed" providerId="ADAL" clId="{3F452B7F-BF6E-43A3-BB5F-B797DA0CB77F}" dt="2026-06-13T20:40:49.671" v="44730" actId="26606"/>
          <ac:spMkLst>
            <pc:docMk/>
            <pc:sldMk cId="1654783148" sldId="992"/>
            <ac:spMk id="11" creationId="{1B26B711-3121-40B0-8377-A64F3DC00C7A}"/>
          </ac:spMkLst>
        </pc:spChg>
        <pc:spChg chg="add">
          <ac:chgData name="Helen Hecht" userId="5ff6dfe4-d92f-45a1-a5aa-593c044744ed" providerId="ADAL" clId="{3F452B7F-BF6E-43A3-BB5F-B797DA0CB77F}" dt="2026-06-13T20:40:49.671" v="44730" actId="26606"/>
          <ac:spMkLst>
            <pc:docMk/>
            <pc:sldMk cId="1654783148" sldId="992"/>
            <ac:spMk id="13" creationId="{645C4D3D-ABBA-4B4E-93E5-01E343719849}"/>
          </ac:spMkLst>
        </pc:spChg>
        <pc:spChg chg="add">
          <ac:chgData name="Helen Hecht" userId="5ff6dfe4-d92f-45a1-a5aa-593c044744ed" providerId="ADAL" clId="{3F452B7F-BF6E-43A3-BB5F-B797DA0CB77F}" dt="2026-06-13T20:40:49.671" v="44730" actId="26606"/>
          <ac:spMkLst>
            <pc:docMk/>
            <pc:sldMk cId="1654783148" sldId="992"/>
            <ac:spMk id="15" creationId="{98DDD5E5-0097-4C6C-B266-5732EDA96CC4}"/>
          </ac:spMkLst>
        </pc:spChg>
        <pc:spChg chg="add">
          <ac:chgData name="Helen Hecht" userId="5ff6dfe4-d92f-45a1-a5aa-593c044744ed" providerId="ADAL" clId="{3F452B7F-BF6E-43A3-BB5F-B797DA0CB77F}" dt="2026-06-13T20:40:49.671" v="44730" actId="26606"/>
          <ac:spMkLst>
            <pc:docMk/>
            <pc:sldMk cId="1654783148" sldId="992"/>
            <ac:spMk id="17" creationId="{8952EF87-C74F-4D3F-9CAD-EEA1733C9BD0}"/>
          </ac:spMkLst>
        </pc:spChg>
      </pc:sldChg>
      <pc:sldChg chg="modSp add mod ord">
        <pc:chgData name="Helen Hecht" userId="5ff6dfe4-d92f-45a1-a5aa-593c044744ed" providerId="ADAL" clId="{3F452B7F-BF6E-43A3-BB5F-B797DA0CB77F}" dt="2026-06-13T19:51:53.625" v="43240" actId="20577"/>
        <pc:sldMkLst>
          <pc:docMk/>
          <pc:sldMk cId="3822211569" sldId="994"/>
        </pc:sldMkLst>
        <pc:spChg chg="mod">
          <ac:chgData name="Helen Hecht" userId="5ff6dfe4-d92f-45a1-a5aa-593c044744ed" providerId="ADAL" clId="{3F452B7F-BF6E-43A3-BB5F-B797DA0CB77F}" dt="2026-06-13T19:51:53.625" v="43240" actId="20577"/>
          <ac:spMkLst>
            <pc:docMk/>
            <pc:sldMk cId="3822211569" sldId="994"/>
            <ac:spMk id="8" creationId="{CB48165C-68D9-74B8-2EF1-06C792A04ACA}"/>
          </ac:spMkLst>
        </pc:spChg>
        <pc:spChg chg="mod">
          <ac:chgData name="Helen Hecht" userId="5ff6dfe4-d92f-45a1-a5aa-593c044744ed" providerId="ADAL" clId="{3F452B7F-BF6E-43A3-BB5F-B797DA0CB77F}" dt="2026-06-13T19:17:11.941" v="43205" actId="20577"/>
          <ac:spMkLst>
            <pc:docMk/>
            <pc:sldMk cId="3822211569" sldId="994"/>
            <ac:spMk id="9" creationId="{761D2FA1-36D0-776F-21D2-952256078218}"/>
          </ac:spMkLst>
        </pc:spChg>
      </pc:sldChg>
      <pc:sldChg chg="modSp add mod">
        <pc:chgData name="Helen Hecht" userId="5ff6dfe4-d92f-45a1-a5aa-593c044744ed" providerId="ADAL" clId="{3F452B7F-BF6E-43A3-BB5F-B797DA0CB77F}" dt="2026-06-13T20:36:41.602" v="44548" actId="948"/>
        <pc:sldMkLst>
          <pc:docMk/>
          <pc:sldMk cId="1919357055" sldId="995"/>
        </pc:sldMkLst>
        <pc:spChg chg="mod">
          <ac:chgData name="Helen Hecht" userId="5ff6dfe4-d92f-45a1-a5aa-593c044744ed" providerId="ADAL" clId="{3F452B7F-BF6E-43A3-BB5F-B797DA0CB77F}" dt="2026-06-13T20:36:41.602" v="44548" actId="948"/>
          <ac:spMkLst>
            <pc:docMk/>
            <pc:sldMk cId="1919357055" sldId="995"/>
            <ac:spMk id="3" creationId="{67F64137-F301-9ECD-70CA-1025820805B6}"/>
          </ac:spMkLst>
        </pc:spChg>
      </pc:sldChg>
      <pc:sldChg chg="modSp add mod">
        <pc:chgData name="Helen Hecht" userId="5ff6dfe4-d92f-45a1-a5aa-593c044744ed" providerId="ADAL" clId="{3F452B7F-BF6E-43A3-BB5F-B797DA0CB77F}" dt="2026-06-13T20:32:45.328" v="44496" actId="20577"/>
        <pc:sldMkLst>
          <pc:docMk/>
          <pc:sldMk cId="3637774005" sldId="996"/>
        </pc:sldMkLst>
        <pc:spChg chg="mod">
          <ac:chgData name="Helen Hecht" userId="5ff6dfe4-d92f-45a1-a5aa-593c044744ed" providerId="ADAL" clId="{3F452B7F-BF6E-43A3-BB5F-B797DA0CB77F}" dt="2026-06-13T20:32:45.328" v="44496" actId="20577"/>
          <ac:spMkLst>
            <pc:docMk/>
            <pc:sldMk cId="3637774005" sldId="996"/>
            <ac:spMk id="3" creationId="{84670A96-1720-5327-FDA3-1A51B59F0516}"/>
          </ac:spMkLst>
        </pc:spChg>
      </pc:sldChg>
      <pc:sldChg chg="modSp add mod">
        <pc:chgData name="Helen Hecht" userId="5ff6dfe4-d92f-45a1-a5aa-593c044744ed" providerId="ADAL" clId="{3F452B7F-BF6E-43A3-BB5F-B797DA0CB77F}" dt="2026-06-13T20:34:06.450" v="44504" actId="13926"/>
        <pc:sldMkLst>
          <pc:docMk/>
          <pc:sldMk cId="1451587633" sldId="997"/>
        </pc:sldMkLst>
        <pc:spChg chg="mod">
          <ac:chgData name="Helen Hecht" userId="5ff6dfe4-d92f-45a1-a5aa-593c044744ed" providerId="ADAL" clId="{3F452B7F-BF6E-43A3-BB5F-B797DA0CB77F}" dt="2026-06-13T20:34:06.450" v="44504" actId="13926"/>
          <ac:spMkLst>
            <pc:docMk/>
            <pc:sldMk cId="1451587633" sldId="997"/>
            <ac:spMk id="3" creationId="{405A5F24-3E45-7C8F-0013-703682202D13}"/>
          </ac:spMkLst>
        </pc:spChg>
      </pc:sldChg>
      <pc:sldChg chg="modSp add del mod">
        <pc:chgData name="Helen Hecht" userId="5ff6dfe4-d92f-45a1-a5aa-593c044744ed" providerId="ADAL" clId="{3F452B7F-BF6E-43A3-BB5F-B797DA0CB77F}" dt="2026-06-16T16:47:20.680" v="54675" actId="2696"/>
        <pc:sldMkLst>
          <pc:docMk/>
          <pc:sldMk cId="3695048000" sldId="998"/>
        </pc:sldMkLst>
      </pc:sldChg>
      <pc:sldChg chg="modSp add mod">
        <pc:chgData name="Helen Hecht" userId="5ff6dfe4-d92f-45a1-a5aa-593c044744ed" providerId="ADAL" clId="{3F452B7F-BF6E-43A3-BB5F-B797DA0CB77F}" dt="2026-06-15T22:55:21.940" v="53818" actId="403"/>
        <pc:sldMkLst>
          <pc:docMk/>
          <pc:sldMk cId="4046033116" sldId="999"/>
        </pc:sldMkLst>
        <pc:spChg chg="mod">
          <ac:chgData name="Helen Hecht" userId="5ff6dfe4-d92f-45a1-a5aa-593c044744ed" providerId="ADAL" clId="{3F452B7F-BF6E-43A3-BB5F-B797DA0CB77F}" dt="2026-06-15T22:55:21.940" v="53818" actId="403"/>
          <ac:spMkLst>
            <pc:docMk/>
            <pc:sldMk cId="4046033116" sldId="999"/>
            <ac:spMk id="3" creationId="{4E9C08B1-8655-C026-361C-8B6FEA842E02}"/>
          </ac:spMkLst>
        </pc:spChg>
      </pc:sldChg>
      <pc:sldChg chg="modSp add mod ord">
        <pc:chgData name="Helen Hecht" userId="5ff6dfe4-d92f-45a1-a5aa-593c044744ed" providerId="ADAL" clId="{3F452B7F-BF6E-43A3-BB5F-B797DA0CB77F}" dt="2026-06-13T20:48:50.821" v="45220" actId="14100"/>
        <pc:sldMkLst>
          <pc:docMk/>
          <pc:sldMk cId="1351148434" sldId="1000"/>
        </pc:sldMkLst>
        <pc:spChg chg="mod">
          <ac:chgData name="Helen Hecht" userId="5ff6dfe4-d92f-45a1-a5aa-593c044744ed" providerId="ADAL" clId="{3F452B7F-BF6E-43A3-BB5F-B797DA0CB77F}" dt="2026-06-13T20:48:50.821" v="45220" actId="14100"/>
          <ac:spMkLst>
            <pc:docMk/>
            <pc:sldMk cId="1351148434" sldId="1000"/>
            <ac:spMk id="8" creationId="{7F6D1C8B-D07E-9A1C-DB18-4EEE722FF814}"/>
          </ac:spMkLst>
        </pc:spChg>
      </pc:sldChg>
      <pc:sldChg chg="addSp modSp add mod setBg">
        <pc:chgData name="Helen Hecht" userId="5ff6dfe4-d92f-45a1-a5aa-593c044744ed" providerId="ADAL" clId="{3F452B7F-BF6E-43A3-BB5F-B797DA0CB77F}" dt="2026-06-14T17:38:21.058" v="51178" actId="20577"/>
        <pc:sldMkLst>
          <pc:docMk/>
          <pc:sldMk cId="425467188" sldId="1004"/>
        </pc:sldMkLst>
        <pc:spChg chg="mod">
          <ac:chgData name="Helen Hecht" userId="5ff6dfe4-d92f-45a1-a5aa-593c044744ed" providerId="ADAL" clId="{3F452B7F-BF6E-43A3-BB5F-B797DA0CB77F}" dt="2026-06-13T22:22:58.495" v="50532" actId="26606"/>
          <ac:spMkLst>
            <pc:docMk/>
            <pc:sldMk cId="425467188" sldId="1004"/>
            <ac:spMk id="2" creationId="{97709350-DAC5-6935-0984-747CE8F0692C}"/>
          </ac:spMkLst>
        </pc:spChg>
        <pc:spChg chg="mod">
          <ac:chgData name="Helen Hecht" userId="5ff6dfe4-d92f-45a1-a5aa-593c044744ed" providerId="ADAL" clId="{3F452B7F-BF6E-43A3-BB5F-B797DA0CB77F}" dt="2026-06-14T17:38:21.058" v="51178" actId="20577"/>
          <ac:spMkLst>
            <pc:docMk/>
            <pc:sldMk cId="425467188" sldId="1004"/>
            <ac:spMk id="3" creationId="{6E4B57D2-A8A1-4B6A-0EA8-71571B918081}"/>
          </ac:spMkLst>
        </pc:spChg>
        <pc:spChg chg="mod">
          <ac:chgData name="Helen Hecht" userId="5ff6dfe4-d92f-45a1-a5aa-593c044744ed" providerId="ADAL" clId="{3F452B7F-BF6E-43A3-BB5F-B797DA0CB77F}" dt="2026-06-13T22:22:58.495" v="50532" actId="26606"/>
          <ac:spMkLst>
            <pc:docMk/>
            <pc:sldMk cId="425467188" sldId="1004"/>
            <ac:spMk id="4" creationId="{34A2D727-63B7-F5D2-0B9C-02ACD8AF64E3}"/>
          </ac:spMkLst>
        </pc:spChg>
        <pc:spChg chg="add">
          <ac:chgData name="Helen Hecht" userId="5ff6dfe4-d92f-45a1-a5aa-593c044744ed" providerId="ADAL" clId="{3F452B7F-BF6E-43A3-BB5F-B797DA0CB77F}" dt="2026-06-13T22:22:58.495" v="50532" actId="26606"/>
          <ac:spMkLst>
            <pc:docMk/>
            <pc:sldMk cId="425467188" sldId="1004"/>
            <ac:spMk id="9" creationId="{F858DF7D-C2D0-4B03-A7A0-2F06B789EE35}"/>
          </ac:spMkLst>
        </pc:spChg>
        <pc:spChg chg="add">
          <ac:chgData name="Helen Hecht" userId="5ff6dfe4-d92f-45a1-a5aa-593c044744ed" providerId="ADAL" clId="{3F452B7F-BF6E-43A3-BB5F-B797DA0CB77F}" dt="2026-06-13T22:22:58.495" v="50532" actId="26606"/>
          <ac:spMkLst>
            <pc:docMk/>
            <pc:sldMk cId="425467188" sldId="1004"/>
            <ac:spMk id="11" creationId="{1B26B711-3121-40B0-8377-A64F3DC00C7A}"/>
          </ac:spMkLst>
        </pc:spChg>
        <pc:spChg chg="add">
          <ac:chgData name="Helen Hecht" userId="5ff6dfe4-d92f-45a1-a5aa-593c044744ed" providerId="ADAL" clId="{3F452B7F-BF6E-43A3-BB5F-B797DA0CB77F}" dt="2026-06-13T22:22:58.495" v="50532" actId="26606"/>
          <ac:spMkLst>
            <pc:docMk/>
            <pc:sldMk cId="425467188" sldId="1004"/>
            <ac:spMk id="13" creationId="{645C4D3D-ABBA-4B4E-93E5-01E343719849}"/>
          </ac:spMkLst>
        </pc:spChg>
        <pc:spChg chg="add">
          <ac:chgData name="Helen Hecht" userId="5ff6dfe4-d92f-45a1-a5aa-593c044744ed" providerId="ADAL" clId="{3F452B7F-BF6E-43A3-BB5F-B797DA0CB77F}" dt="2026-06-13T22:22:58.495" v="50532" actId="26606"/>
          <ac:spMkLst>
            <pc:docMk/>
            <pc:sldMk cId="425467188" sldId="1004"/>
            <ac:spMk id="15" creationId="{98DDD5E5-0097-4C6C-B266-5732EDA96CC4}"/>
          </ac:spMkLst>
        </pc:spChg>
        <pc:spChg chg="add">
          <ac:chgData name="Helen Hecht" userId="5ff6dfe4-d92f-45a1-a5aa-593c044744ed" providerId="ADAL" clId="{3F452B7F-BF6E-43A3-BB5F-B797DA0CB77F}" dt="2026-06-13T22:22:58.495" v="50532" actId="26606"/>
          <ac:spMkLst>
            <pc:docMk/>
            <pc:sldMk cId="425467188" sldId="1004"/>
            <ac:spMk id="17" creationId="{8952EF87-C74F-4D3F-9CAD-EEA1733C9BD0}"/>
          </ac:spMkLst>
        </pc:spChg>
      </pc:sldChg>
      <pc:sldChg chg="addSp modSp add mod setBg">
        <pc:chgData name="Helen Hecht" userId="5ff6dfe4-d92f-45a1-a5aa-593c044744ed" providerId="ADAL" clId="{3F452B7F-BF6E-43A3-BB5F-B797DA0CB77F}" dt="2026-06-15T23:07:32.684" v="54065" actId="403"/>
        <pc:sldMkLst>
          <pc:docMk/>
          <pc:sldMk cId="3241033060" sldId="1005"/>
        </pc:sldMkLst>
        <pc:spChg chg="mod">
          <ac:chgData name="Helen Hecht" userId="5ff6dfe4-d92f-45a1-a5aa-593c044744ed" providerId="ADAL" clId="{3F452B7F-BF6E-43A3-BB5F-B797DA0CB77F}" dt="2026-06-13T22:23:14.151" v="50537" actId="26606"/>
          <ac:spMkLst>
            <pc:docMk/>
            <pc:sldMk cId="3241033060" sldId="1005"/>
            <ac:spMk id="2" creationId="{A91EB1D8-742A-FC99-425C-463FD549D061}"/>
          </ac:spMkLst>
        </pc:spChg>
        <pc:spChg chg="mod">
          <ac:chgData name="Helen Hecht" userId="5ff6dfe4-d92f-45a1-a5aa-593c044744ed" providerId="ADAL" clId="{3F452B7F-BF6E-43A3-BB5F-B797DA0CB77F}" dt="2026-06-15T23:07:32.684" v="54065" actId="403"/>
          <ac:spMkLst>
            <pc:docMk/>
            <pc:sldMk cId="3241033060" sldId="1005"/>
            <ac:spMk id="3" creationId="{FF6A6A41-F00D-AF0E-7AE6-2B53C26460FB}"/>
          </ac:spMkLst>
        </pc:spChg>
        <pc:spChg chg="mod">
          <ac:chgData name="Helen Hecht" userId="5ff6dfe4-d92f-45a1-a5aa-593c044744ed" providerId="ADAL" clId="{3F452B7F-BF6E-43A3-BB5F-B797DA0CB77F}" dt="2026-06-13T22:23:14.151" v="50537" actId="26606"/>
          <ac:spMkLst>
            <pc:docMk/>
            <pc:sldMk cId="3241033060" sldId="1005"/>
            <ac:spMk id="4" creationId="{17AB66F0-0476-8B9F-B5AD-C6256106B685}"/>
          </ac:spMkLst>
        </pc:spChg>
        <pc:spChg chg="add">
          <ac:chgData name="Helen Hecht" userId="5ff6dfe4-d92f-45a1-a5aa-593c044744ed" providerId="ADAL" clId="{3F452B7F-BF6E-43A3-BB5F-B797DA0CB77F}" dt="2026-06-13T22:23:14.151" v="50537" actId="26606"/>
          <ac:spMkLst>
            <pc:docMk/>
            <pc:sldMk cId="3241033060" sldId="1005"/>
            <ac:spMk id="9" creationId="{F858DF7D-C2D0-4B03-A7A0-2F06B789EE35}"/>
          </ac:spMkLst>
        </pc:spChg>
        <pc:spChg chg="add">
          <ac:chgData name="Helen Hecht" userId="5ff6dfe4-d92f-45a1-a5aa-593c044744ed" providerId="ADAL" clId="{3F452B7F-BF6E-43A3-BB5F-B797DA0CB77F}" dt="2026-06-13T22:23:14.151" v="50537" actId="26606"/>
          <ac:spMkLst>
            <pc:docMk/>
            <pc:sldMk cId="3241033060" sldId="1005"/>
            <ac:spMk id="11" creationId="{1B26B711-3121-40B0-8377-A64F3DC00C7A}"/>
          </ac:spMkLst>
        </pc:spChg>
        <pc:spChg chg="add">
          <ac:chgData name="Helen Hecht" userId="5ff6dfe4-d92f-45a1-a5aa-593c044744ed" providerId="ADAL" clId="{3F452B7F-BF6E-43A3-BB5F-B797DA0CB77F}" dt="2026-06-13T22:23:14.151" v="50537" actId="26606"/>
          <ac:spMkLst>
            <pc:docMk/>
            <pc:sldMk cId="3241033060" sldId="1005"/>
            <ac:spMk id="13" creationId="{645C4D3D-ABBA-4B4E-93E5-01E343719849}"/>
          </ac:spMkLst>
        </pc:spChg>
        <pc:spChg chg="add">
          <ac:chgData name="Helen Hecht" userId="5ff6dfe4-d92f-45a1-a5aa-593c044744ed" providerId="ADAL" clId="{3F452B7F-BF6E-43A3-BB5F-B797DA0CB77F}" dt="2026-06-13T22:23:14.151" v="50537" actId="26606"/>
          <ac:spMkLst>
            <pc:docMk/>
            <pc:sldMk cId="3241033060" sldId="1005"/>
            <ac:spMk id="15" creationId="{98DDD5E5-0097-4C6C-B266-5732EDA96CC4}"/>
          </ac:spMkLst>
        </pc:spChg>
        <pc:spChg chg="add">
          <ac:chgData name="Helen Hecht" userId="5ff6dfe4-d92f-45a1-a5aa-593c044744ed" providerId="ADAL" clId="{3F452B7F-BF6E-43A3-BB5F-B797DA0CB77F}" dt="2026-06-13T22:23:14.151" v="50537" actId="26606"/>
          <ac:spMkLst>
            <pc:docMk/>
            <pc:sldMk cId="3241033060" sldId="1005"/>
            <ac:spMk id="17" creationId="{8952EF87-C74F-4D3F-9CAD-EEA1733C9BD0}"/>
          </ac:spMkLst>
        </pc:spChg>
      </pc:sldChg>
      <pc:sldChg chg="addSp modSp add mod setBg">
        <pc:chgData name="Helen Hecht" userId="5ff6dfe4-d92f-45a1-a5aa-593c044744ed" providerId="ADAL" clId="{3F452B7F-BF6E-43A3-BB5F-B797DA0CB77F}" dt="2026-06-15T23:08:12.188" v="54066" actId="403"/>
        <pc:sldMkLst>
          <pc:docMk/>
          <pc:sldMk cId="794874427" sldId="1006"/>
        </pc:sldMkLst>
        <pc:spChg chg="mod">
          <ac:chgData name="Helen Hecht" userId="5ff6dfe4-d92f-45a1-a5aa-593c044744ed" providerId="ADAL" clId="{3F452B7F-BF6E-43A3-BB5F-B797DA0CB77F}" dt="2026-06-13T22:23:32.561" v="50541" actId="26606"/>
          <ac:spMkLst>
            <pc:docMk/>
            <pc:sldMk cId="794874427" sldId="1006"/>
            <ac:spMk id="2" creationId="{8D64808F-8A26-0B79-1284-B3B9C1DEA1DC}"/>
          </ac:spMkLst>
        </pc:spChg>
        <pc:spChg chg="mod">
          <ac:chgData name="Helen Hecht" userId="5ff6dfe4-d92f-45a1-a5aa-593c044744ed" providerId="ADAL" clId="{3F452B7F-BF6E-43A3-BB5F-B797DA0CB77F}" dt="2026-06-15T23:08:12.188" v="54066" actId="403"/>
          <ac:spMkLst>
            <pc:docMk/>
            <pc:sldMk cId="794874427" sldId="1006"/>
            <ac:spMk id="3" creationId="{1678E0C6-880E-BD78-8BBA-2E3B90E21609}"/>
          </ac:spMkLst>
        </pc:spChg>
        <pc:spChg chg="mod">
          <ac:chgData name="Helen Hecht" userId="5ff6dfe4-d92f-45a1-a5aa-593c044744ed" providerId="ADAL" clId="{3F452B7F-BF6E-43A3-BB5F-B797DA0CB77F}" dt="2026-06-13T22:23:32.561" v="50541" actId="26606"/>
          <ac:spMkLst>
            <pc:docMk/>
            <pc:sldMk cId="794874427" sldId="1006"/>
            <ac:spMk id="4" creationId="{9E254073-D494-0633-4DB9-2DB7B7D623D5}"/>
          </ac:spMkLst>
        </pc:spChg>
        <pc:spChg chg="add">
          <ac:chgData name="Helen Hecht" userId="5ff6dfe4-d92f-45a1-a5aa-593c044744ed" providerId="ADAL" clId="{3F452B7F-BF6E-43A3-BB5F-B797DA0CB77F}" dt="2026-06-13T22:23:32.561" v="50541" actId="26606"/>
          <ac:spMkLst>
            <pc:docMk/>
            <pc:sldMk cId="794874427" sldId="1006"/>
            <ac:spMk id="9" creationId="{F858DF7D-C2D0-4B03-A7A0-2F06B789EE35}"/>
          </ac:spMkLst>
        </pc:spChg>
        <pc:spChg chg="add">
          <ac:chgData name="Helen Hecht" userId="5ff6dfe4-d92f-45a1-a5aa-593c044744ed" providerId="ADAL" clId="{3F452B7F-BF6E-43A3-BB5F-B797DA0CB77F}" dt="2026-06-13T22:23:32.561" v="50541" actId="26606"/>
          <ac:spMkLst>
            <pc:docMk/>
            <pc:sldMk cId="794874427" sldId="1006"/>
            <ac:spMk id="11" creationId="{1B26B711-3121-40B0-8377-A64F3DC00C7A}"/>
          </ac:spMkLst>
        </pc:spChg>
        <pc:spChg chg="add">
          <ac:chgData name="Helen Hecht" userId="5ff6dfe4-d92f-45a1-a5aa-593c044744ed" providerId="ADAL" clId="{3F452B7F-BF6E-43A3-BB5F-B797DA0CB77F}" dt="2026-06-13T22:23:32.561" v="50541" actId="26606"/>
          <ac:spMkLst>
            <pc:docMk/>
            <pc:sldMk cId="794874427" sldId="1006"/>
            <ac:spMk id="13" creationId="{645C4D3D-ABBA-4B4E-93E5-01E343719849}"/>
          </ac:spMkLst>
        </pc:spChg>
        <pc:spChg chg="add">
          <ac:chgData name="Helen Hecht" userId="5ff6dfe4-d92f-45a1-a5aa-593c044744ed" providerId="ADAL" clId="{3F452B7F-BF6E-43A3-BB5F-B797DA0CB77F}" dt="2026-06-13T22:23:32.561" v="50541" actId="26606"/>
          <ac:spMkLst>
            <pc:docMk/>
            <pc:sldMk cId="794874427" sldId="1006"/>
            <ac:spMk id="15" creationId="{98DDD5E5-0097-4C6C-B266-5732EDA96CC4}"/>
          </ac:spMkLst>
        </pc:spChg>
        <pc:spChg chg="add">
          <ac:chgData name="Helen Hecht" userId="5ff6dfe4-d92f-45a1-a5aa-593c044744ed" providerId="ADAL" clId="{3F452B7F-BF6E-43A3-BB5F-B797DA0CB77F}" dt="2026-06-13T22:23:32.561" v="50541" actId="26606"/>
          <ac:spMkLst>
            <pc:docMk/>
            <pc:sldMk cId="794874427" sldId="1006"/>
            <ac:spMk id="17" creationId="{8952EF87-C74F-4D3F-9CAD-EEA1733C9BD0}"/>
          </ac:spMkLst>
        </pc:spChg>
      </pc:sldChg>
      <pc:sldChg chg="modSp add mod ord">
        <pc:chgData name="Helen Hecht" userId="5ff6dfe4-d92f-45a1-a5aa-593c044744ed" providerId="ADAL" clId="{3F452B7F-BF6E-43A3-BB5F-B797DA0CB77F}" dt="2026-06-15T23:11:52.859" v="54511" actId="20577"/>
        <pc:sldMkLst>
          <pc:docMk/>
          <pc:sldMk cId="3464132328" sldId="1007"/>
        </pc:sldMkLst>
        <pc:spChg chg="mod">
          <ac:chgData name="Helen Hecht" userId="5ff6dfe4-d92f-45a1-a5aa-593c044744ed" providerId="ADAL" clId="{3F452B7F-BF6E-43A3-BB5F-B797DA0CB77F}" dt="2026-06-15T23:11:52.859" v="54511" actId="20577"/>
          <ac:spMkLst>
            <pc:docMk/>
            <pc:sldMk cId="3464132328" sldId="1007"/>
            <ac:spMk id="3" creationId="{51CBEC16-A6C3-B57D-15C3-6EEF72DDCFA7}"/>
          </ac:spMkLst>
        </pc:spChg>
      </pc:sldChg>
      <pc:sldChg chg="modSp new mod ord">
        <pc:chgData name="Helen Hecht" userId="5ff6dfe4-d92f-45a1-a5aa-593c044744ed" providerId="ADAL" clId="{3F452B7F-BF6E-43A3-BB5F-B797DA0CB77F}" dt="2026-06-13T22:24:22.554" v="50551" actId="14100"/>
        <pc:sldMkLst>
          <pc:docMk/>
          <pc:sldMk cId="2400519631" sldId="1008"/>
        </pc:sldMkLst>
        <pc:spChg chg="mod">
          <ac:chgData name="Helen Hecht" userId="5ff6dfe4-d92f-45a1-a5aa-593c044744ed" providerId="ADAL" clId="{3F452B7F-BF6E-43A3-BB5F-B797DA0CB77F}" dt="2026-06-13T22:24:05.321" v="50547" actId="14100"/>
          <ac:spMkLst>
            <pc:docMk/>
            <pc:sldMk cId="2400519631" sldId="1008"/>
            <ac:spMk id="2" creationId="{8E3F7CFE-3375-CE7B-8CC0-2128963A562D}"/>
          </ac:spMkLst>
        </pc:spChg>
        <pc:spChg chg="mod">
          <ac:chgData name="Helen Hecht" userId="5ff6dfe4-d92f-45a1-a5aa-593c044744ed" providerId="ADAL" clId="{3F452B7F-BF6E-43A3-BB5F-B797DA0CB77F}" dt="2026-06-13T22:24:22.554" v="50551" actId="14100"/>
          <ac:spMkLst>
            <pc:docMk/>
            <pc:sldMk cId="2400519631" sldId="1008"/>
            <ac:spMk id="3" creationId="{896716BA-D82C-A21D-2B51-BE21D6F281E1}"/>
          </ac:spMkLst>
        </pc:spChg>
      </pc:sldChg>
      <pc:sldChg chg="modSp add mod">
        <pc:chgData name="Helen Hecht" userId="5ff6dfe4-d92f-45a1-a5aa-593c044744ed" providerId="ADAL" clId="{3F452B7F-BF6E-43A3-BB5F-B797DA0CB77F}" dt="2026-06-16T17:55:02.073" v="54682" actId="15"/>
        <pc:sldMkLst>
          <pc:docMk/>
          <pc:sldMk cId="2545287587" sldId="1009"/>
        </pc:sldMkLst>
        <pc:spChg chg="mod">
          <ac:chgData name="Helen Hecht" userId="5ff6dfe4-d92f-45a1-a5aa-593c044744ed" providerId="ADAL" clId="{3F452B7F-BF6E-43A3-BB5F-B797DA0CB77F}" dt="2026-06-15T22:59:43.346" v="53934" actId="20577"/>
          <ac:spMkLst>
            <pc:docMk/>
            <pc:sldMk cId="2545287587" sldId="1009"/>
            <ac:spMk id="2" creationId="{A534DF30-D113-4895-1927-C72BBF8039B1}"/>
          </ac:spMkLst>
        </pc:spChg>
        <pc:spChg chg="mod">
          <ac:chgData name="Helen Hecht" userId="5ff6dfe4-d92f-45a1-a5aa-593c044744ed" providerId="ADAL" clId="{3F452B7F-BF6E-43A3-BB5F-B797DA0CB77F}" dt="2026-06-16T17:55:02.073" v="54682" actId="15"/>
          <ac:spMkLst>
            <pc:docMk/>
            <pc:sldMk cId="2545287587" sldId="1009"/>
            <ac:spMk id="3" creationId="{47259301-0F38-B056-E1B8-CBD982B4D5EF}"/>
          </ac:spMkLst>
        </pc:spChg>
      </pc:sldChg>
      <pc:sldChg chg="modSp new mod ord">
        <pc:chgData name="Helen Hecht" userId="5ff6dfe4-d92f-45a1-a5aa-593c044744ed" providerId="ADAL" clId="{3F452B7F-BF6E-43A3-BB5F-B797DA0CB77F}" dt="2026-06-16T18:05:36.306" v="54690" actId="13926"/>
        <pc:sldMkLst>
          <pc:docMk/>
          <pc:sldMk cId="2563672030" sldId="1010"/>
        </pc:sldMkLst>
        <pc:spChg chg="mod">
          <ac:chgData name="Helen Hecht" userId="5ff6dfe4-d92f-45a1-a5aa-593c044744ed" providerId="ADAL" clId="{3F452B7F-BF6E-43A3-BB5F-B797DA0CB77F}" dt="2026-06-15T22:21:40.833" v="52875" actId="20577"/>
          <ac:spMkLst>
            <pc:docMk/>
            <pc:sldMk cId="2563672030" sldId="1010"/>
            <ac:spMk id="2" creationId="{941C6178-FB5D-D7D3-6D21-6CBF9175631F}"/>
          </ac:spMkLst>
        </pc:spChg>
        <pc:spChg chg="mod">
          <ac:chgData name="Helen Hecht" userId="5ff6dfe4-d92f-45a1-a5aa-593c044744ed" providerId="ADAL" clId="{3F452B7F-BF6E-43A3-BB5F-B797DA0CB77F}" dt="2026-06-16T18:05:36.306" v="54690" actId="13926"/>
          <ac:spMkLst>
            <pc:docMk/>
            <pc:sldMk cId="2563672030" sldId="1010"/>
            <ac:spMk id="3" creationId="{78D902A8-7E23-63DC-E613-A6344E34117B}"/>
          </ac:spMkLst>
        </pc:spChg>
      </pc:sldChg>
      <pc:sldChg chg="modSp add mod ord">
        <pc:chgData name="Helen Hecht" userId="5ff6dfe4-d92f-45a1-a5aa-593c044744ed" providerId="ADAL" clId="{3F452B7F-BF6E-43A3-BB5F-B797DA0CB77F}" dt="2026-06-16T12:07:52.925" v="54593" actId="1076"/>
        <pc:sldMkLst>
          <pc:docMk/>
          <pc:sldMk cId="1575401690" sldId="1011"/>
        </pc:sldMkLst>
        <pc:spChg chg="mod">
          <ac:chgData name="Helen Hecht" userId="5ff6dfe4-d92f-45a1-a5aa-593c044744ed" providerId="ADAL" clId="{3F452B7F-BF6E-43A3-BB5F-B797DA0CB77F}" dt="2026-06-16T12:03:24.812" v="54529" actId="20577"/>
          <ac:spMkLst>
            <pc:docMk/>
            <pc:sldMk cId="1575401690" sldId="1011"/>
            <ac:spMk id="6" creationId="{7EE54581-B662-A154-9C01-CA9F7C069058}"/>
          </ac:spMkLst>
        </pc:spChg>
        <pc:graphicFrameChg chg="mod modGraphic">
          <ac:chgData name="Helen Hecht" userId="5ff6dfe4-d92f-45a1-a5aa-593c044744ed" providerId="ADAL" clId="{3F452B7F-BF6E-43A3-BB5F-B797DA0CB77F}" dt="2026-06-16T12:07:52.925" v="54593" actId="1076"/>
          <ac:graphicFrameMkLst>
            <pc:docMk/>
            <pc:sldMk cId="1575401690" sldId="1011"/>
            <ac:graphicFrameMk id="19" creationId="{0DB899AD-8609-ACCA-AD6D-FC8FA57FF1FC}"/>
          </ac:graphicFrameMkLst>
        </pc:graphicFrameChg>
      </pc:sldChg>
      <pc:sldChg chg="modSp add del mod">
        <pc:chgData name="Helen Hecht" userId="5ff6dfe4-d92f-45a1-a5aa-593c044744ed" providerId="ADAL" clId="{3F452B7F-BF6E-43A3-BB5F-B797DA0CB77F}" dt="2026-06-15T23:02:15.519" v="53946" actId="47"/>
        <pc:sldMkLst>
          <pc:docMk/>
          <pc:sldMk cId="3694321656" sldId="1011"/>
        </pc:sldMkLst>
        <pc:spChg chg="mod">
          <ac:chgData name="Helen Hecht" userId="5ff6dfe4-d92f-45a1-a5aa-593c044744ed" providerId="ADAL" clId="{3F452B7F-BF6E-43A3-BB5F-B797DA0CB77F}" dt="2026-06-15T23:01:39.839" v="53938" actId="21"/>
          <ac:spMkLst>
            <pc:docMk/>
            <pc:sldMk cId="3694321656" sldId="1011"/>
            <ac:spMk id="3" creationId="{DCE451DF-39AA-A487-EB8A-79929E3FDCE3}"/>
          </ac:spMkLst>
        </pc:spChg>
      </pc:sldChg>
      <pc:sldChg chg="addSp modSp add mod">
        <pc:chgData name="Helen Hecht" userId="5ff6dfe4-d92f-45a1-a5aa-593c044744ed" providerId="ADAL" clId="{3F452B7F-BF6E-43A3-BB5F-B797DA0CB77F}" dt="2026-06-16T12:06:26.852" v="54592" actId="207"/>
        <pc:sldMkLst>
          <pc:docMk/>
          <pc:sldMk cId="1135602327" sldId="1012"/>
        </pc:sldMkLst>
        <pc:spChg chg="add mod">
          <ac:chgData name="Helen Hecht" userId="5ff6dfe4-d92f-45a1-a5aa-593c044744ed" providerId="ADAL" clId="{3F452B7F-BF6E-43A3-BB5F-B797DA0CB77F}" dt="2026-06-16T12:06:26.852" v="54592" actId="207"/>
          <ac:spMkLst>
            <pc:docMk/>
            <pc:sldMk cId="1135602327" sldId="1012"/>
            <ac:spMk id="2" creationId="{AD58EA41-E239-613F-EAED-E0EDAA632C1C}"/>
          </ac:spMkLst>
        </pc:spChg>
      </pc:sldChg>
      <pc:sldChg chg="addSp delSp modSp new mod modClrScheme chgLayout">
        <pc:chgData name="Helen Hecht" userId="5ff6dfe4-d92f-45a1-a5aa-593c044744ed" providerId="ADAL" clId="{3F452B7F-BF6E-43A3-BB5F-B797DA0CB77F}" dt="2026-06-16T18:11:56.804" v="54772" actId="20577"/>
        <pc:sldMkLst>
          <pc:docMk/>
          <pc:sldMk cId="320989500" sldId="1013"/>
        </pc:sldMkLst>
        <pc:spChg chg="del mod ord">
          <ac:chgData name="Helen Hecht" userId="5ff6dfe4-d92f-45a1-a5aa-593c044744ed" providerId="ADAL" clId="{3F452B7F-BF6E-43A3-BB5F-B797DA0CB77F}" dt="2026-06-16T18:11:29.965" v="54692" actId="700"/>
          <ac:spMkLst>
            <pc:docMk/>
            <pc:sldMk cId="320989500" sldId="1013"/>
            <ac:spMk id="2" creationId="{1BB17F1D-A847-72D0-89F2-E63262517008}"/>
          </ac:spMkLst>
        </pc:spChg>
        <pc:spChg chg="del mod ord">
          <ac:chgData name="Helen Hecht" userId="5ff6dfe4-d92f-45a1-a5aa-593c044744ed" providerId="ADAL" clId="{3F452B7F-BF6E-43A3-BB5F-B797DA0CB77F}" dt="2026-06-16T18:11:29.965" v="54692" actId="700"/>
          <ac:spMkLst>
            <pc:docMk/>
            <pc:sldMk cId="320989500" sldId="1013"/>
            <ac:spMk id="3" creationId="{FF2783E3-90A0-99E2-CC09-C5A9EA7684D0}"/>
          </ac:spMkLst>
        </pc:spChg>
        <pc:spChg chg="mod ord">
          <ac:chgData name="Helen Hecht" userId="5ff6dfe4-d92f-45a1-a5aa-593c044744ed" providerId="ADAL" clId="{3F452B7F-BF6E-43A3-BB5F-B797DA0CB77F}" dt="2026-06-16T18:11:29.965" v="54692" actId="700"/>
          <ac:spMkLst>
            <pc:docMk/>
            <pc:sldMk cId="320989500" sldId="1013"/>
            <ac:spMk id="4" creationId="{04BB6A25-ACE7-A697-B0DD-F2DFB3022914}"/>
          </ac:spMkLst>
        </pc:spChg>
        <pc:spChg chg="add mod ord">
          <ac:chgData name="Helen Hecht" userId="5ff6dfe4-d92f-45a1-a5aa-593c044744ed" providerId="ADAL" clId="{3F452B7F-BF6E-43A3-BB5F-B797DA0CB77F}" dt="2026-06-16T18:11:49.228" v="54750" actId="20577"/>
          <ac:spMkLst>
            <pc:docMk/>
            <pc:sldMk cId="320989500" sldId="1013"/>
            <ac:spMk id="5" creationId="{256EBE18-040B-9D33-E462-205896143090}"/>
          </ac:spMkLst>
        </pc:spChg>
        <pc:spChg chg="add mod ord">
          <ac:chgData name="Helen Hecht" userId="5ff6dfe4-d92f-45a1-a5aa-593c044744ed" providerId="ADAL" clId="{3F452B7F-BF6E-43A3-BB5F-B797DA0CB77F}" dt="2026-06-16T18:11:56.804" v="54772" actId="20577"/>
          <ac:spMkLst>
            <pc:docMk/>
            <pc:sldMk cId="320989500" sldId="1013"/>
            <ac:spMk id="6" creationId="{60668A22-1623-BE01-F120-7A8DC4573A0A}"/>
          </ac:spMkLst>
        </pc:spChg>
      </pc:sldChg>
      <pc:sldMasterChg chg="modSp mod modSldLayout">
        <pc:chgData name="Helen Hecht" userId="5ff6dfe4-d92f-45a1-a5aa-593c044744ed" providerId="ADAL" clId="{3F452B7F-BF6E-43A3-BB5F-B797DA0CB77F}" dt="2026-06-09T23:10:08.565" v="16823" actId="113"/>
        <pc:sldMasterMkLst>
          <pc:docMk/>
          <pc:sldMasterMk cId="3000897896" sldId="2147483712"/>
        </pc:sldMasterMkLst>
        <pc:spChg chg="mod">
          <ac:chgData name="Helen Hecht" userId="5ff6dfe4-d92f-45a1-a5aa-593c044744ed" providerId="ADAL" clId="{3F452B7F-BF6E-43A3-BB5F-B797DA0CB77F}" dt="2026-06-09T23:08:12.192" v="16751" actId="242"/>
          <ac:spMkLst>
            <pc:docMk/>
            <pc:sldMasterMk cId="3000897896" sldId="2147483712"/>
            <ac:spMk id="2" creationId="{00000000-0000-0000-0000-000000000000}"/>
          </ac:spMkLst>
        </pc:spChg>
        <pc:spChg chg="mod">
          <ac:chgData name="Helen Hecht" userId="5ff6dfe4-d92f-45a1-a5aa-593c044744ed" providerId="ADAL" clId="{3F452B7F-BF6E-43A3-BB5F-B797DA0CB77F}" dt="2026-06-09T23:10:08.565" v="16823" actId="113"/>
          <ac:spMkLst>
            <pc:docMk/>
            <pc:sldMasterMk cId="3000897896" sldId="2147483712"/>
            <ac:spMk id="3" creationId="{00000000-0000-0000-0000-000000000000}"/>
          </ac:spMkLst>
        </pc:spChg>
        <pc:sldLayoutChg chg="modSp mod">
          <pc:chgData name="Helen Hecht" userId="5ff6dfe4-d92f-45a1-a5aa-593c044744ed" providerId="ADAL" clId="{3F452B7F-BF6E-43A3-BB5F-B797DA0CB77F}" dt="2026-06-09T23:10:02.748" v="16822" actId="113"/>
          <pc:sldLayoutMkLst>
            <pc:docMk/>
            <pc:sldMasterMk cId="3000897896" sldId="2147483712"/>
            <pc:sldLayoutMk cId="852443411" sldId="2147483757"/>
          </pc:sldLayoutMkLst>
          <pc:spChg chg="mod">
            <ac:chgData name="Helen Hecht" userId="5ff6dfe4-d92f-45a1-a5aa-593c044744ed" providerId="ADAL" clId="{3F452B7F-BF6E-43A3-BB5F-B797DA0CB77F}" dt="2026-06-09T23:07:24.321" v="16747" actId="242"/>
            <ac:spMkLst>
              <pc:docMk/>
              <pc:sldMasterMk cId="3000897896" sldId="2147483712"/>
              <pc:sldLayoutMk cId="852443411" sldId="2147483757"/>
              <ac:spMk id="2" creationId="{00000000-0000-0000-0000-000000000000}"/>
            </ac:spMkLst>
          </pc:spChg>
          <pc:spChg chg="mod">
            <ac:chgData name="Helen Hecht" userId="5ff6dfe4-d92f-45a1-a5aa-593c044744ed" providerId="ADAL" clId="{3F452B7F-BF6E-43A3-BB5F-B797DA0CB77F}" dt="2026-06-09T23:10:02.748" v="16822" actId="113"/>
            <ac:spMkLst>
              <pc:docMk/>
              <pc:sldMasterMk cId="3000897896" sldId="2147483712"/>
              <pc:sldLayoutMk cId="852443411" sldId="2147483757"/>
              <ac:spMk id="3" creationId="{00000000-0000-0000-0000-000000000000}"/>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583248-FA46-41FC-96B9-287565B99B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616096-B3D1-4990-A292-A40DF36CF368}">
      <dgm:prSet custT="1"/>
      <dgm:spPr>
        <a:solidFill>
          <a:schemeClr val="accent1">
            <a:lumMod val="50000"/>
          </a:schemeClr>
        </a:solidFill>
      </dgm:spPr>
      <dgm:t>
        <a:bodyPr/>
        <a:lstStyle/>
        <a:p>
          <a:pPr algn="ctr"/>
          <a:r>
            <a:rPr lang="en-US" sz="2800" b="1" dirty="0"/>
            <a:t>Also governed by their agreements.</a:t>
          </a:r>
        </a:p>
      </dgm:t>
    </dgm:pt>
    <dgm:pt modelId="{EBDC6BF5-B9DC-4EF2-9738-AF86B7B21A0F}" type="parTrans" cxnId="{B281005E-EA11-4987-B7F5-A9A72ED7E4AB}">
      <dgm:prSet/>
      <dgm:spPr/>
      <dgm:t>
        <a:bodyPr/>
        <a:lstStyle/>
        <a:p>
          <a:endParaRPr lang="en-US"/>
        </a:p>
      </dgm:t>
    </dgm:pt>
    <dgm:pt modelId="{9A397961-8078-4654-9FFC-6757D1EC8CBE}" type="sibTrans" cxnId="{B281005E-EA11-4987-B7F5-A9A72ED7E4AB}">
      <dgm:prSet/>
      <dgm:spPr/>
      <dgm:t>
        <a:bodyPr/>
        <a:lstStyle/>
        <a:p>
          <a:endParaRPr lang="en-US"/>
        </a:p>
      </dgm:t>
    </dgm:pt>
    <dgm:pt modelId="{4AA13B72-F1A9-4F2C-BC55-2B6D667C2C5A}">
      <dgm:prSet custT="1"/>
      <dgm:spPr>
        <a:solidFill>
          <a:schemeClr val="accent1">
            <a:lumMod val="50000"/>
          </a:schemeClr>
        </a:solidFill>
      </dgm:spPr>
      <dgm:t>
        <a:bodyPr/>
        <a:lstStyle/>
        <a:p>
          <a:pPr algn="ctr"/>
          <a:r>
            <a:rPr lang="en-US" sz="2800" b="1" dirty="0"/>
            <a:t>Creatures of state law. </a:t>
          </a:r>
        </a:p>
      </dgm:t>
    </dgm:pt>
    <dgm:pt modelId="{0E6F0917-1810-4244-BFCB-FC0D17388866}" type="parTrans" cxnId="{970833E5-4CAF-4A53-BF28-9070B873AD04}">
      <dgm:prSet/>
      <dgm:spPr/>
      <dgm:t>
        <a:bodyPr/>
        <a:lstStyle/>
        <a:p>
          <a:endParaRPr lang="en-US"/>
        </a:p>
      </dgm:t>
    </dgm:pt>
    <dgm:pt modelId="{81D45EAD-12D5-4682-A6DF-DF5148EE875F}" type="sibTrans" cxnId="{970833E5-4CAF-4A53-BF28-9070B873AD04}">
      <dgm:prSet/>
      <dgm:spPr/>
      <dgm:t>
        <a:bodyPr/>
        <a:lstStyle/>
        <a:p>
          <a:endParaRPr lang="en-US"/>
        </a:p>
      </dgm:t>
    </dgm:pt>
    <dgm:pt modelId="{EA57ACC2-CC73-441A-8FAB-439A42B558F1}">
      <dgm:prSet custT="1"/>
      <dgm:spPr>
        <a:solidFill>
          <a:schemeClr val="accent1">
            <a:lumMod val="50000"/>
          </a:schemeClr>
        </a:solidFill>
      </dgm:spPr>
      <dgm:t>
        <a:bodyPr/>
        <a:lstStyle/>
        <a:p>
          <a:pPr algn="ctr"/>
          <a:r>
            <a:rPr lang="en-US" sz="2800" b="1" dirty="0"/>
            <a:t>Any legal relief to partners is express. </a:t>
          </a:r>
        </a:p>
      </dgm:t>
    </dgm:pt>
    <dgm:pt modelId="{101C2E05-E114-4253-B354-37A45E3A4DB8}" type="parTrans" cxnId="{9BA3F727-8EBD-4016-B55C-48E028FE263A}">
      <dgm:prSet/>
      <dgm:spPr/>
      <dgm:t>
        <a:bodyPr/>
        <a:lstStyle/>
        <a:p>
          <a:endParaRPr lang="en-US"/>
        </a:p>
      </dgm:t>
    </dgm:pt>
    <dgm:pt modelId="{CFC08948-EE84-4E9A-98EF-933892019FA6}" type="sibTrans" cxnId="{9BA3F727-8EBD-4016-B55C-48E028FE263A}">
      <dgm:prSet/>
      <dgm:spPr/>
      <dgm:t>
        <a:bodyPr/>
        <a:lstStyle/>
        <a:p>
          <a:endParaRPr lang="en-US"/>
        </a:p>
      </dgm:t>
    </dgm:pt>
    <dgm:pt modelId="{FA371961-C554-4944-BA93-6F113C0F1596}" type="pres">
      <dgm:prSet presAssocID="{1D583248-FA46-41FC-96B9-287565B99BA4}" presName="linear" presStyleCnt="0">
        <dgm:presLayoutVars>
          <dgm:animLvl val="lvl"/>
          <dgm:resizeHandles val="exact"/>
        </dgm:presLayoutVars>
      </dgm:prSet>
      <dgm:spPr/>
    </dgm:pt>
    <dgm:pt modelId="{31DA90C0-BFC0-4FA8-9851-C23B657FFAA8}" type="pres">
      <dgm:prSet presAssocID="{26616096-B3D1-4990-A292-A40DF36CF368}" presName="parentText" presStyleLbl="node1" presStyleIdx="0" presStyleCnt="3" custLinFactY="99524" custLinFactNeighborY="100000">
        <dgm:presLayoutVars>
          <dgm:chMax val="0"/>
          <dgm:bulletEnabled val="1"/>
        </dgm:presLayoutVars>
      </dgm:prSet>
      <dgm:spPr/>
    </dgm:pt>
    <dgm:pt modelId="{F17C66D3-AA54-4DA6-A0BC-0DA49B88170E}" type="pres">
      <dgm:prSet presAssocID="{9A397961-8078-4654-9FFC-6757D1EC8CBE}" presName="spacer" presStyleCnt="0"/>
      <dgm:spPr/>
    </dgm:pt>
    <dgm:pt modelId="{1D237C2F-41AB-4661-95E6-394FFA01D8A1}" type="pres">
      <dgm:prSet presAssocID="{4AA13B72-F1A9-4F2C-BC55-2B6D667C2C5A}" presName="parentText" presStyleLbl="node1" presStyleIdx="1" presStyleCnt="3" custLinFactY="-114346" custLinFactNeighborY="-200000">
        <dgm:presLayoutVars>
          <dgm:chMax val="0"/>
          <dgm:bulletEnabled val="1"/>
        </dgm:presLayoutVars>
      </dgm:prSet>
      <dgm:spPr/>
    </dgm:pt>
    <dgm:pt modelId="{87464C79-810C-48CF-AE49-1F1590E6D368}" type="pres">
      <dgm:prSet presAssocID="{81D45EAD-12D5-4682-A6DF-DF5148EE875F}" presName="spacer" presStyleCnt="0"/>
      <dgm:spPr/>
    </dgm:pt>
    <dgm:pt modelId="{25C48288-DEF1-48E5-9498-638DF50C2512}" type="pres">
      <dgm:prSet presAssocID="{EA57ACC2-CC73-441A-8FAB-439A42B558F1}" presName="parentText" presStyleLbl="node1" presStyleIdx="2" presStyleCnt="3" custLinFactY="12722" custLinFactNeighborY="100000">
        <dgm:presLayoutVars>
          <dgm:chMax val="0"/>
          <dgm:bulletEnabled val="1"/>
        </dgm:presLayoutVars>
      </dgm:prSet>
      <dgm:spPr/>
    </dgm:pt>
  </dgm:ptLst>
  <dgm:cxnLst>
    <dgm:cxn modelId="{DD188D10-383A-4BDE-ABE8-7BC09AD02AD8}" type="presOf" srcId="{EA57ACC2-CC73-441A-8FAB-439A42B558F1}" destId="{25C48288-DEF1-48E5-9498-638DF50C2512}" srcOrd="0" destOrd="0" presId="urn:microsoft.com/office/officeart/2005/8/layout/vList2"/>
    <dgm:cxn modelId="{9C9CDF24-59D6-4856-95C3-23C2176BEC26}" type="presOf" srcId="{1D583248-FA46-41FC-96B9-287565B99BA4}" destId="{FA371961-C554-4944-BA93-6F113C0F1596}" srcOrd="0" destOrd="0" presId="urn:microsoft.com/office/officeart/2005/8/layout/vList2"/>
    <dgm:cxn modelId="{9BA3F727-8EBD-4016-B55C-48E028FE263A}" srcId="{1D583248-FA46-41FC-96B9-287565B99BA4}" destId="{EA57ACC2-CC73-441A-8FAB-439A42B558F1}" srcOrd="2" destOrd="0" parTransId="{101C2E05-E114-4253-B354-37A45E3A4DB8}" sibTransId="{CFC08948-EE84-4E9A-98EF-933892019FA6}"/>
    <dgm:cxn modelId="{5DF5992E-650B-456A-8E6A-4EF74E8B8FF9}" type="presOf" srcId="{26616096-B3D1-4990-A292-A40DF36CF368}" destId="{31DA90C0-BFC0-4FA8-9851-C23B657FFAA8}" srcOrd="0" destOrd="0" presId="urn:microsoft.com/office/officeart/2005/8/layout/vList2"/>
    <dgm:cxn modelId="{B281005E-EA11-4987-B7F5-A9A72ED7E4AB}" srcId="{1D583248-FA46-41FC-96B9-287565B99BA4}" destId="{26616096-B3D1-4990-A292-A40DF36CF368}" srcOrd="0" destOrd="0" parTransId="{EBDC6BF5-B9DC-4EF2-9738-AF86B7B21A0F}" sibTransId="{9A397961-8078-4654-9FFC-6757D1EC8CBE}"/>
    <dgm:cxn modelId="{59CA38B8-5405-4CB4-8274-505FFDE715DE}" type="presOf" srcId="{4AA13B72-F1A9-4F2C-BC55-2B6D667C2C5A}" destId="{1D237C2F-41AB-4661-95E6-394FFA01D8A1}" srcOrd="0" destOrd="0" presId="urn:microsoft.com/office/officeart/2005/8/layout/vList2"/>
    <dgm:cxn modelId="{970833E5-4CAF-4A53-BF28-9070B873AD04}" srcId="{1D583248-FA46-41FC-96B9-287565B99BA4}" destId="{4AA13B72-F1A9-4F2C-BC55-2B6D667C2C5A}" srcOrd="1" destOrd="0" parTransId="{0E6F0917-1810-4244-BFCB-FC0D17388866}" sibTransId="{81D45EAD-12D5-4682-A6DF-DF5148EE875F}"/>
    <dgm:cxn modelId="{B6714732-52E4-4EB0-8776-C43BA9EAB434}" type="presParOf" srcId="{FA371961-C554-4944-BA93-6F113C0F1596}" destId="{31DA90C0-BFC0-4FA8-9851-C23B657FFAA8}" srcOrd="0" destOrd="0" presId="urn:microsoft.com/office/officeart/2005/8/layout/vList2"/>
    <dgm:cxn modelId="{39AFDF49-C195-437F-B8F9-869606BE647E}" type="presParOf" srcId="{FA371961-C554-4944-BA93-6F113C0F1596}" destId="{F17C66D3-AA54-4DA6-A0BC-0DA49B88170E}" srcOrd="1" destOrd="0" presId="urn:microsoft.com/office/officeart/2005/8/layout/vList2"/>
    <dgm:cxn modelId="{0584CFBF-CCD9-456A-9CFB-FD17CB498C58}" type="presParOf" srcId="{FA371961-C554-4944-BA93-6F113C0F1596}" destId="{1D237C2F-41AB-4661-95E6-394FFA01D8A1}" srcOrd="2" destOrd="0" presId="urn:microsoft.com/office/officeart/2005/8/layout/vList2"/>
    <dgm:cxn modelId="{491D6958-C57D-4C44-8706-E90B7CDD97EF}" type="presParOf" srcId="{FA371961-C554-4944-BA93-6F113C0F1596}" destId="{87464C79-810C-48CF-AE49-1F1590E6D368}" srcOrd="3" destOrd="0" presId="urn:microsoft.com/office/officeart/2005/8/layout/vList2"/>
    <dgm:cxn modelId="{91F1863A-119F-435E-857E-F5D8E540E90F}" type="presParOf" srcId="{FA371961-C554-4944-BA93-6F113C0F1596}" destId="{25C48288-DEF1-48E5-9498-638DF50C25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583248-FA46-41FC-96B9-287565B99B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616096-B3D1-4990-A292-A40DF36CF368}">
      <dgm:prSet custT="1"/>
      <dgm:spPr>
        <a:solidFill>
          <a:schemeClr val="accent1">
            <a:lumMod val="50000"/>
          </a:schemeClr>
        </a:solidFill>
      </dgm:spPr>
      <dgm:t>
        <a:bodyPr/>
        <a:lstStyle/>
        <a:p>
          <a:pPr algn="ctr"/>
          <a:r>
            <a:rPr lang="en-US" sz="2800" b="1" dirty="0"/>
            <a:t>Some are large, complex, tiered structures.</a:t>
          </a:r>
        </a:p>
      </dgm:t>
    </dgm:pt>
    <dgm:pt modelId="{EBDC6BF5-B9DC-4EF2-9738-AF86B7B21A0F}" type="parTrans" cxnId="{B281005E-EA11-4987-B7F5-A9A72ED7E4AB}">
      <dgm:prSet/>
      <dgm:spPr/>
      <dgm:t>
        <a:bodyPr/>
        <a:lstStyle/>
        <a:p>
          <a:endParaRPr lang="en-US"/>
        </a:p>
      </dgm:t>
    </dgm:pt>
    <dgm:pt modelId="{9A397961-8078-4654-9FFC-6757D1EC8CBE}" type="sibTrans" cxnId="{B281005E-EA11-4987-B7F5-A9A72ED7E4AB}">
      <dgm:prSet/>
      <dgm:spPr/>
      <dgm:t>
        <a:bodyPr/>
        <a:lstStyle/>
        <a:p>
          <a:endParaRPr lang="en-US"/>
        </a:p>
      </dgm:t>
    </dgm:pt>
    <dgm:pt modelId="{4AA13B72-F1A9-4F2C-BC55-2B6D667C2C5A}">
      <dgm:prSet custT="1"/>
      <dgm:spPr>
        <a:solidFill>
          <a:schemeClr val="accent1">
            <a:lumMod val="50000"/>
          </a:schemeClr>
        </a:solidFill>
      </dgm:spPr>
      <dgm:t>
        <a:bodyPr/>
        <a:lstStyle/>
        <a:p>
          <a:pPr algn="ctr"/>
          <a:r>
            <a:rPr lang="en-US" sz="2800" b="1" dirty="0"/>
            <a:t>Most are small and simple.  </a:t>
          </a:r>
        </a:p>
      </dgm:t>
    </dgm:pt>
    <dgm:pt modelId="{0E6F0917-1810-4244-BFCB-FC0D17388866}" type="parTrans" cxnId="{970833E5-4CAF-4A53-BF28-9070B873AD04}">
      <dgm:prSet/>
      <dgm:spPr/>
      <dgm:t>
        <a:bodyPr/>
        <a:lstStyle/>
        <a:p>
          <a:endParaRPr lang="en-US"/>
        </a:p>
      </dgm:t>
    </dgm:pt>
    <dgm:pt modelId="{81D45EAD-12D5-4682-A6DF-DF5148EE875F}" type="sibTrans" cxnId="{970833E5-4CAF-4A53-BF28-9070B873AD04}">
      <dgm:prSet/>
      <dgm:spPr/>
      <dgm:t>
        <a:bodyPr/>
        <a:lstStyle/>
        <a:p>
          <a:endParaRPr lang="en-US"/>
        </a:p>
      </dgm:t>
    </dgm:pt>
    <dgm:pt modelId="{EA57ACC2-CC73-441A-8FAB-439A42B558F1}">
      <dgm:prSet custT="1"/>
      <dgm:spPr>
        <a:solidFill>
          <a:schemeClr val="accent1">
            <a:lumMod val="50000"/>
          </a:schemeClr>
        </a:solidFill>
      </dgm:spPr>
      <dgm:t>
        <a:bodyPr/>
        <a:lstStyle/>
        <a:p>
          <a:pPr algn="ctr"/>
          <a:r>
            <a:rPr lang="en-US" sz="2800" b="1" dirty="0"/>
            <a:t>Large partnerships generate most income.</a:t>
          </a:r>
        </a:p>
      </dgm:t>
    </dgm:pt>
    <dgm:pt modelId="{101C2E05-E114-4253-B354-37A45E3A4DB8}" type="parTrans" cxnId="{9BA3F727-8EBD-4016-B55C-48E028FE263A}">
      <dgm:prSet/>
      <dgm:spPr/>
      <dgm:t>
        <a:bodyPr/>
        <a:lstStyle/>
        <a:p>
          <a:endParaRPr lang="en-US"/>
        </a:p>
      </dgm:t>
    </dgm:pt>
    <dgm:pt modelId="{CFC08948-EE84-4E9A-98EF-933892019FA6}" type="sibTrans" cxnId="{9BA3F727-8EBD-4016-B55C-48E028FE263A}">
      <dgm:prSet/>
      <dgm:spPr/>
      <dgm:t>
        <a:bodyPr/>
        <a:lstStyle/>
        <a:p>
          <a:endParaRPr lang="en-US"/>
        </a:p>
      </dgm:t>
    </dgm:pt>
    <dgm:pt modelId="{FA371961-C554-4944-BA93-6F113C0F1596}" type="pres">
      <dgm:prSet presAssocID="{1D583248-FA46-41FC-96B9-287565B99BA4}" presName="linear" presStyleCnt="0">
        <dgm:presLayoutVars>
          <dgm:animLvl val="lvl"/>
          <dgm:resizeHandles val="exact"/>
        </dgm:presLayoutVars>
      </dgm:prSet>
      <dgm:spPr/>
    </dgm:pt>
    <dgm:pt modelId="{31DA90C0-BFC0-4FA8-9851-C23B657FFAA8}" type="pres">
      <dgm:prSet presAssocID="{26616096-B3D1-4990-A292-A40DF36CF368}" presName="parentText" presStyleLbl="node1" presStyleIdx="0" presStyleCnt="3" custLinFactY="99524" custLinFactNeighborY="100000">
        <dgm:presLayoutVars>
          <dgm:chMax val="0"/>
          <dgm:bulletEnabled val="1"/>
        </dgm:presLayoutVars>
      </dgm:prSet>
      <dgm:spPr/>
    </dgm:pt>
    <dgm:pt modelId="{F17C66D3-AA54-4DA6-A0BC-0DA49B88170E}" type="pres">
      <dgm:prSet presAssocID="{9A397961-8078-4654-9FFC-6757D1EC8CBE}" presName="spacer" presStyleCnt="0"/>
      <dgm:spPr/>
    </dgm:pt>
    <dgm:pt modelId="{1D237C2F-41AB-4661-95E6-394FFA01D8A1}" type="pres">
      <dgm:prSet presAssocID="{4AA13B72-F1A9-4F2C-BC55-2B6D667C2C5A}" presName="parentText" presStyleLbl="node1" presStyleIdx="1" presStyleCnt="3" custLinFactY="-114346" custLinFactNeighborY="-200000">
        <dgm:presLayoutVars>
          <dgm:chMax val="0"/>
          <dgm:bulletEnabled val="1"/>
        </dgm:presLayoutVars>
      </dgm:prSet>
      <dgm:spPr/>
    </dgm:pt>
    <dgm:pt modelId="{87464C79-810C-48CF-AE49-1F1590E6D368}" type="pres">
      <dgm:prSet presAssocID="{81D45EAD-12D5-4682-A6DF-DF5148EE875F}" presName="spacer" presStyleCnt="0"/>
      <dgm:spPr/>
    </dgm:pt>
    <dgm:pt modelId="{25C48288-DEF1-48E5-9498-638DF50C2512}" type="pres">
      <dgm:prSet presAssocID="{EA57ACC2-CC73-441A-8FAB-439A42B558F1}" presName="parentText" presStyleLbl="node1" presStyleIdx="2" presStyleCnt="3" custLinFactY="12722" custLinFactNeighborY="100000">
        <dgm:presLayoutVars>
          <dgm:chMax val="0"/>
          <dgm:bulletEnabled val="1"/>
        </dgm:presLayoutVars>
      </dgm:prSet>
      <dgm:spPr/>
    </dgm:pt>
  </dgm:ptLst>
  <dgm:cxnLst>
    <dgm:cxn modelId="{DD188D10-383A-4BDE-ABE8-7BC09AD02AD8}" type="presOf" srcId="{EA57ACC2-CC73-441A-8FAB-439A42B558F1}" destId="{25C48288-DEF1-48E5-9498-638DF50C2512}" srcOrd="0" destOrd="0" presId="urn:microsoft.com/office/officeart/2005/8/layout/vList2"/>
    <dgm:cxn modelId="{9C9CDF24-59D6-4856-95C3-23C2176BEC26}" type="presOf" srcId="{1D583248-FA46-41FC-96B9-287565B99BA4}" destId="{FA371961-C554-4944-BA93-6F113C0F1596}" srcOrd="0" destOrd="0" presId="urn:microsoft.com/office/officeart/2005/8/layout/vList2"/>
    <dgm:cxn modelId="{9BA3F727-8EBD-4016-B55C-48E028FE263A}" srcId="{1D583248-FA46-41FC-96B9-287565B99BA4}" destId="{EA57ACC2-CC73-441A-8FAB-439A42B558F1}" srcOrd="2" destOrd="0" parTransId="{101C2E05-E114-4253-B354-37A45E3A4DB8}" sibTransId="{CFC08948-EE84-4E9A-98EF-933892019FA6}"/>
    <dgm:cxn modelId="{5DF5992E-650B-456A-8E6A-4EF74E8B8FF9}" type="presOf" srcId="{26616096-B3D1-4990-A292-A40DF36CF368}" destId="{31DA90C0-BFC0-4FA8-9851-C23B657FFAA8}" srcOrd="0" destOrd="0" presId="urn:microsoft.com/office/officeart/2005/8/layout/vList2"/>
    <dgm:cxn modelId="{B281005E-EA11-4987-B7F5-A9A72ED7E4AB}" srcId="{1D583248-FA46-41FC-96B9-287565B99BA4}" destId="{26616096-B3D1-4990-A292-A40DF36CF368}" srcOrd="0" destOrd="0" parTransId="{EBDC6BF5-B9DC-4EF2-9738-AF86B7B21A0F}" sibTransId="{9A397961-8078-4654-9FFC-6757D1EC8CBE}"/>
    <dgm:cxn modelId="{59CA38B8-5405-4CB4-8274-505FFDE715DE}" type="presOf" srcId="{4AA13B72-F1A9-4F2C-BC55-2B6D667C2C5A}" destId="{1D237C2F-41AB-4661-95E6-394FFA01D8A1}" srcOrd="0" destOrd="0" presId="urn:microsoft.com/office/officeart/2005/8/layout/vList2"/>
    <dgm:cxn modelId="{970833E5-4CAF-4A53-BF28-9070B873AD04}" srcId="{1D583248-FA46-41FC-96B9-287565B99BA4}" destId="{4AA13B72-F1A9-4F2C-BC55-2B6D667C2C5A}" srcOrd="1" destOrd="0" parTransId="{0E6F0917-1810-4244-BFCB-FC0D17388866}" sibTransId="{81D45EAD-12D5-4682-A6DF-DF5148EE875F}"/>
    <dgm:cxn modelId="{B6714732-52E4-4EB0-8776-C43BA9EAB434}" type="presParOf" srcId="{FA371961-C554-4944-BA93-6F113C0F1596}" destId="{31DA90C0-BFC0-4FA8-9851-C23B657FFAA8}" srcOrd="0" destOrd="0" presId="urn:microsoft.com/office/officeart/2005/8/layout/vList2"/>
    <dgm:cxn modelId="{39AFDF49-C195-437F-B8F9-869606BE647E}" type="presParOf" srcId="{FA371961-C554-4944-BA93-6F113C0F1596}" destId="{F17C66D3-AA54-4DA6-A0BC-0DA49B88170E}" srcOrd="1" destOrd="0" presId="urn:microsoft.com/office/officeart/2005/8/layout/vList2"/>
    <dgm:cxn modelId="{0584CFBF-CCD9-456A-9CFB-FD17CB498C58}" type="presParOf" srcId="{FA371961-C554-4944-BA93-6F113C0F1596}" destId="{1D237C2F-41AB-4661-95E6-394FFA01D8A1}" srcOrd="2" destOrd="0" presId="urn:microsoft.com/office/officeart/2005/8/layout/vList2"/>
    <dgm:cxn modelId="{491D6958-C57D-4C44-8706-E90B7CDD97EF}" type="presParOf" srcId="{FA371961-C554-4944-BA93-6F113C0F1596}" destId="{87464C79-810C-48CF-AE49-1F1590E6D368}" srcOrd="3" destOrd="0" presId="urn:microsoft.com/office/officeart/2005/8/layout/vList2"/>
    <dgm:cxn modelId="{91F1863A-119F-435E-857E-F5D8E540E90F}" type="presParOf" srcId="{FA371961-C554-4944-BA93-6F113C0F1596}" destId="{25C48288-DEF1-48E5-9498-638DF50C25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583248-FA46-41FC-96B9-287565B99B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616096-B3D1-4990-A292-A40DF36CF368}">
      <dgm:prSet custT="1"/>
      <dgm:spPr>
        <a:solidFill>
          <a:schemeClr val="accent1">
            <a:lumMod val="50000"/>
          </a:schemeClr>
        </a:solidFill>
      </dgm:spPr>
      <dgm:t>
        <a:bodyPr/>
        <a:lstStyle/>
        <a:p>
          <a:r>
            <a:rPr lang="en-US" sz="2300" b="1" dirty="0"/>
            <a:t>No perfect matching. Expenses create future income. </a:t>
          </a:r>
          <a:endParaRPr lang="en-US" sz="2300" dirty="0"/>
        </a:p>
      </dgm:t>
    </dgm:pt>
    <dgm:pt modelId="{EBDC6BF5-B9DC-4EF2-9738-AF86B7B21A0F}" type="parTrans" cxnId="{B281005E-EA11-4987-B7F5-A9A72ED7E4AB}">
      <dgm:prSet/>
      <dgm:spPr/>
      <dgm:t>
        <a:bodyPr/>
        <a:lstStyle/>
        <a:p>
          <a:endParaRPr lang="en-US"/>
        </a:p>
      </dgm:t>
    </dgm:pt>
    <dgm:pt modelId="{9A397961-8078-4654-9FFC-6757D1EC8CBE}" type="sibTrans" cxnId="{B281005E-EA11-4987-B7F5-A9A72ED7E4AB}">
      <dgm:prSet/>
      <dgm:spPr/>
      <dgm:t>
        <a:bodyPr/>
        <a:lstStyle/>
        <a:p>
          <a:endParaRPr lang="en-US"/>
        </a:p>
      </dgm:t>
    </dgm:pt>
    <dgm:pt modelId="{4AA13B72-F1A9-4F2C-BC55-2B6D667C2C5A}">
      <dgm:prSet custT="1"/>
      <dgm:spPr>
        <a:solidFill>
          <a:schemeClr val="accent1">
            <a:lumMod val="50000"/>
          </a:schemeClr>
        </a:solidFill>
      </dgm:spPr>
      <dgm:t>
        <a:bodyPr/>
        <a:lstStyle/>
        <a:p>
          <a:pPr algn="ctr"/>
          <a:r>
            <a:rPr lang="en-US" sz="2400" b="1" dirty="0"/>
            <a:t>Sourcing can also vary from year to year. </a:t>
          </a:r>
          <a:endParaRPr lang="en-US" sz="2400" dirty="0"/>
        </a:p>
      </dgm:t>
    </dgm:pt>
    <dgm:pt modelId="{0E6F0917-1810-4244-BFCB-FC0D17388866}" type="parTrans" cxnId="{970833E5-4CAF-4A53-BF28-9070B873AD04}">
      <dgm:prSet/>
      <dgm:spPr/>
      <dgm:t>
        <a:bodyPr/>
        <a:lstStyle/>
        <a:p>
          <a:endParaRPr lang="en-US"/>
        </a:p>
      </dgm:t>
    </dgm:pt>
    <dgm:pt modelId="{81D45EAD-12D5-4682-A6DF-DF5148EE875F}" type="sibTrans" cxnId="{970833E5-4CAF-4A53-BF28-9070B873AD04}">
      <dgm:prSet/>
      <dgm:spPr/>
      <dgm:t>
        <a:bodyPr/>
        <a:lstStyle/>
        <a:p>
          <a:endParaRPr lang="en-US"/>
        </a:p>
      </dgm:t>
    </dgm:pt>
    <dgm:pt modelId="{EA57ACC2-CC73-441A-8FAB-439A42B558F1}">
      <dgm:prSet custT="1"/>
      <dgm:spPr>
        <a:solidFill>
          <a:schemeClr val="accent1">
            <a:lumMod val="50000"/>
          </a:schemeClr>
        </a:solidFill>
      </dgm:spPr>
      <dgm:t>
        <a:bodyPr/>
        <a:lstStyle/>
        <a:p>
          <a:pPr algn="ctr"/>
          <a:r>
            <a:rPr lang="en-US" sz="2300" b="1" dirty="0"/>
            <a:t>Income allocations can also change capital accounts.</a:t>
          </a:r>
          <a:endParaRPr lang="en-US" sz="2300" dirty="0"/>
        </a:p>
      </dgm:t>
    </dgm:pt>
    <dgm:pt modelId="{101C2E05-E114-4253-B354-37A45E3A4DB8}" type="parTrans" cxnId="{9BA3F727-8EBD-4016-B55C-48E028FE263A}">
      <dgm:prSet/>
      <dgm:spPr/>
      <dgm:t>
        <a:bodyPr/>
        <a:lstStyle/>
        <a:p>
          <a:endParaRPr lang="en-US"/>
        </a:p>
      </dgm:t>
    </dgm:pt>
    <dgm:pt modelId="{CFC08948-EE84-4E9A-98EF-933892019FA6}" type="sibTrans" cxnId="{9BA3F727-8EBD-4016-B55C-48E028FE263A}">
      <dgm:prSet/>
      <dgm:spPr/>
      <dgm:t>
        <a:bodyPr/>
        <a:lstStyle/>
        <a:p>
          <a:endParaRPr lang="en-US"/>
        </a:p>
      </dgm:t>
    </dgm:pt>
    <dgm:pt modelId="{FA371961-C554-4944-BA93-6F113C0F1596}" type="pres">
      <dgm:prSet presAssocID="{1D583248-FA46-41FC-96B9-287565B99BA4}" presName="linear" presStyleCnt="0">
        <dgm:presLayoutVars>
          <dgm:animLvl val="lvl"/>
          <dgm:resizeHandles val="exact"/>
        </dgm:presLayoutVars>
      </dgm:prSet>
      <dgm:spPr/>
    </dgm:pt>
    <dgm:pt modelId="{31DA90C0-BFC0-4FA8-9851-C23B657FFAA8}" type="pres">
      <dgm:prSet presAssocID="{26616096-B3D1-4990-A292-A40DF36CF368}" presName="parentText" presStyleLbl="node1" presStyleIdx="0" presStyleCnt="3" custLinFactY="-3834" custLinFactNeighborY="-100000">
        <dgm:presLayoutVars>
          <dgm:chMax val="0"/>
          <dgm:bulletEnabled val="1"/>
        </dgm:presLayoutVars>
      </dgm:prSet>
      <dgm:spPr/>
    </dgm:pt>
    <dgm:pt modelId="{F17C66D3-AA54-4DA6-A0BC-0DA49B88170E}" type="pres">
      <dgm:prSet presAssocID="{9A397961-8078-4654-9FFC-6757D1EC8CBE}" presName="spacer" presStyleCnt="0"/>
      <dgm:spPr/>
    </dgm:pt>
    <dgm:pt modelId="{1D237C2F-41AB-4661-95E6-394FFA01D8A1}" type="pres">
      <dgm:prSet presAssocID="{4AA13B72-F1A9-4F2C-BC55-2B6D667C2C5A}" presName="parentText" presStyleLbl="node1" presStyleIdx="1" presStyleCnt="3">
        <dgm:presLayoutVars>
          <dgm:chMax val="0"/>
          <dgm:bulletEnabled val="1"/>
        </dgm:presLayoutVars>
      </dgm:prSet>
      <dgm:spPr/>
    </dgm:pt>
    <dgm:pt modelId="{87464C79-810C-48CF-AE49-1F1590E6D368}" type="pres">
      <dgm:prSet presAssocID="{81D45EAD-12D5-4682-A6DF-DF5148EE875F}" presName="spacer" presStyleCnt="0"/>
      <dgm:spPr/>
    </dgm:pt>
    <dgm:pt modelId="{25C48288-DEF1-48E5-9498-638DF50C2512}" type="pres">
      <dgm:prSet presAssocID="{EA57ACC2-CC73-441A-8FAB-439A42B558F1}" presName="parentText" presStyleLbl="node1" presStyleIdx="2" presStyleCnt="3" custLinFactY="4322" custLinFactNeighborY="100000">
        <dgm:presLayoutVars>
          <dgm:chMax val="0"/>
          <dgm:bulletEnabled val="1"/>
        </dgm:presLayoutVars>
      </dgm:prSet>
      <dgm:spPr/>
    </dgm:pt>
  </dgm:ptLst>
  <dgm:cxnLst>
    <dgm:cxn modelId="{DD188D10-383A-4BDE-ABE8-7BC09AD02AD8}" type="presOf" srcId="{EA57ACC2-CC73-441A-8FAB-439A42B558F1}" destId="{25C48288-DEF1-48E5-9498-638DF50C2512}" srcOrd="0" destOrd="0" presId="urn:microsoft.com/office/officeart/2005/8/layout/vList2"/>
    <dgm:cxn modelId="{9C9CDF24-59D6-4856-95C3-23C2176BEC26}" type="presOf" srcId="{1D583248-FA46-41FC-96B9-287565B99BA4}" destId="{FA371961-C554-4944-BA93-6F113C0F1596}" srcOrd="0" destOrd="0" presId="urn:microsoft.com/office/officeart/2005/8/layout/vList2"/>
    <dgm:cxn modelId="{9BA3F727-8EBD-4016-B55C-48E028FE263A}" srcId="{1D583248-FA46-41FC-96B9-287565B99BA4}" destId="{EA57ACC2-CC73-441A-8FAB-439A42B558F1}" srcOrd="2" destOrd="0" parTransId="{101C2E05-E114-4253-B354-37A45E3A4DB8}" sibTransId="{CFC08948-EE84-4E9A-98EF-933892019FA6}"/>
    <dgm:cxn modelId="{5DF5992E-650B-456A-8E6A-4EF74E8B8FF9}" type="presOf" srcId="{26616096-B3D1-4990-A292-A40DF36CF368}" destId="{31DA90C0-BFC0-4FA8-9851-C23B657FFAA8}" srcOrd="0" destOrd="0" presId="urn:microsoft.com/office/officeart/2005/8/layout/vList2"/>
    <dgm:cxn modelId="{B281005E-EA11-4987-B7F5-A9A72ED7E4AB}" srcId="{1D583248-FA46-41FC-96B9-287565B99BA4}" destId="{26616096-B3D1-4990-A292-A40DF36CF368}" srcOrd="0" destOrd="0" parTransId="{EBDC6BF5-B9DC-4EF2-9738-AF86B7B21A0F}" sibTransId="{9A397961-8078-4654-9FFC-6757D1EC8CBE}"/>
    <dgm:cxn modelId="{59CA38B8-5405-4CB4-8274-505FFDE715DE}" type="presOf" srcId="{4AA13B72-F1A9-4F2C-BC55-2B6D667C2C5A}" destId="{1D237C2F-41AB-4661-95E6-394FFA01D8A1}" srcOrd="0" destOrd="0" presId="urn:microsoft.com/office/officeart/2005/8/layout/vList2"/>
    <dgm:cxn modelId="{970833E5-4CAF-4A53-BF28-9070B873AD04}" srcId="{1D583248-FA46-41FC-96B9-287565B99BA4}" destId="{4AA13B72-F1A9-4F2C-BC55-2B6D667C2C5A}" srcOrd="1" destOrd="0" parTransId="{0E6F0917-1810-4244-BFCB-FC0D17388866}" sibTransId="{81D45EAD-12D5-4682-A6DF-DF5148EE875F}"/>
    <dgm:cxn modelId="{B6714732-52E4-4EB0-8776-C43BA9EAB434}" type="presParOf" srcId="{FA371961-C554-4944-BA93-6F113C0F1596}" destId="{31DA90C0-BFC0-4FA8-9851-C23B657FFAA8}" srcOrd="0" destOrd="0" presId="urn:microsoft.com/office/officeart/2005/8/layout/vList2"/>
    <dgm:cxn modelId="{39AFDF49-C195-437F-B8F9-869606BE647E}" type="presParOf" srcId="{FA371961-C554-4944-BA93-6F113C0F1596}" destId="{F17C66D3-AA54-4DA6-A0BC-0DA49B88170E}" srcOrd="1" destOrd="0" presId="urn:microsoft.com/office/officeart/2005/8/layout/vList2"/>
    <dgm:cxn modelId="{0584CFBF-CCD9-456A-9CFB-FD17CB498C58}" type="presParOf" srcId="{FA371961-C554-4944-BA93-6F113C0F1596}" destId="{1D237C2F-41AB-4661-95E6-394FFA01D8A1}" srcOrd="2" destOrd="0" presId="urn:microsoft.com/office/officeart/2005/8/layout/vList2"/>
    <dgm:cxn modelId="{491D6958-C57D-4C44-8706-E90B7CDD97EF}" type="presParOf" srcId="{FA371961-C554-4944-BA93-6F113C0F1596}" destId="{87464C79-810C-48CF-AE49-1F1590E6D368}" srcOrd="3" destOrd="0" presId="urn:microsoft.com/office/officeart/2005/8/layout/vList2"/>
    <dgm:cxn modelId="{91F1863A-119F-435E-857E-F5D8E540E90F}" type="presParOf" srcId="{FA371961-C554-4944-BA93-6F113C0F1596}" destId="{25C48288-DEF1-48E5-9498-638DF50C2512}"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583248-FA46-41FC-96B9-287565B99B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616096-B3D1-4990-A292-A40DF36CF368}">
      <dgm:prSet custT="1"/>
      <dgm:spPr>
        <a:solidFill>
          <a:schemeClr val="accent1">
            <a:lumMod val="50000"/>
          </a:schemeClr>
        </a:solidFill>
      </dgm:spPr>
      <dgm:t>
        <a:bodyPr/>
        <a:lstStyle/>
        <a:p>
          <a:pPr algn="ctr"/>
          <a:r>
            <a:rPr lang="en-US" sz="2400" b="1" dirty="0"/>
            <a:t>Formula applies equally to all items. </a:t>
          </a:r>
        </a:p>
      </dgm:t>
    </dgm:pt>
    <dgm:pt modelId="{EBDC6BF5-B9DC-4EF2-9738-AF86B7B21A0F}" type="parTrans" cxnId="{B281005E-EA11-4987-B7F5-A9A72ED7E4AB}">
      <dgm:prSet/>
      <dgm:spPr/>
      <dgm:t>
        <a:bodyPr/>
        <a:lstStyle/>
        <a:p>
          <a:endParaRPr lang="en-US"/>
        </a:p>
      </dgm:t>
    </dgm:pt>
    <dgm:pt modelId="{9A397961-8078-4654-9FFC-6757D1EC8CBE}" type="sibTrans" cxnId="{B281005E-EA11-4987-B7F5-A9A72ED7E4AB}">
      <dgm:prSet/>
      <dgm:spPr/>
      <dgm:t>
        <a:bodyPr/>
        <a:lstStyle/>
        <a:p>
          <a:endParaRPr lang="en-US"/>
        </a:p>
      </dgm:t>
    </dgm:pt>
    <dgm:pt modelId="{4AA13B72-F1A9-4F2C-BC55-2B6D667C2C5A}">
      <dgm:prSet custT="1"/>
      <dgm:spPr>
        <a:solidFill>
          <a:schemeClr val="accent1">
            <a:lumMod val="50000"/>
          </a:schemeClr>
        </a:solidFill>
      </dgm:spPr>
      <dgm:t>
        <a:bodyPr/>
        <a:lstStyle/>
        <a:p>
          <a:pPr algn="ctr"/>
          <a:r>
            <a:rPr lang="en-US" sz="2400" b="1" dirty="0"/>
            <a:t>Today 80% of states use a receipts factor. </a:t>
          </a:r>
        </a:p>
      </dgm:t>
    </dgm:pt>
    <dgm:pt modelId="{0E6F0917-1810-4244-BFCB-FC0D17388866}" type="parTrans" cxnId="{970833E5-4CAF-4A53-BF28-9070B873AD04}">
      <dgm:prSet/>
      <dgm:spPr/>
      <dgm:t>
        <a:bodyPr/>
        <a:lstStyle/>
        <a:p>
          <a:endParaRPr lang="en-US"/>
        </a:p>
      </dgm:t>
    </dgm:pt>
    <dgm:pt modelId="{81D45EAD-12D5-4682-A6DF-DF5148EE875F}" type="sibTrans" cxnId="{970833E5-4CAF-4A53-BF28-9070B873AD04}">
      <dgm:prSet/>
      <dgm:spPr/>
      <dgm:t>
        <a:bodyPr/>
        <a:lstStyle/>
        <a:p>
          <a:endParaRPr lang="en-US"/>
        </a:p>
      </dgm:t>
    </dgm:pt>
    <dgm:pt modelId="{EA57ACC2-CC73-441A-8FAB-439A42B558F1}">
      <dgm:prSet custT="1"/>
      <dgm:spPr>
        <a:solidFill>
          <a:schemeClr val="accent1">
            <a:lumMod val="50000"/>
          </a:schemeClr>
        </a:solidFill>
      </dgm:spPr>
      <dgm:t>
        <a:bodyPr/>
        <a:lstStyle/>
        <a:p>
          <a:pPr algn="ctr"/>
          <a:r>
            <a:rPr lang="en-US" sz="2400" b="1" dirty="0"/>
            <a:t>Equitable apportionment may apply. </a:t>
          </a:r>
        </a:p>
      </dgm:t>
    </dgm:pt>
    <dgm:pt modelId="{101C2E05-E114-4253-B354-37A45E3A4DB8}" type="parTrans" cxnId="{9BA3F727-8EBD-4016-B55C-48E028FE263A}">
      <dgm:prSet/>
      <dgm:spPr/>
      <dgm:t>
        <a:bodyPr/>
        <a:lstStyle/>
        <a:p>
          <a:endParaRPr lang="en-US"/>
        </a:p>
      </dgm:t>
    </dgm:pt>
    <dgm:pt modelId="{CFC08948-EE84-4E9A-98EF-933892019FA6}" type="sibTrans" cxnId="{9BA3F727-8EBD-4016-B55C-48E028FE263A}">
      <dgm:prSet/>
      <dgm:spPr/>
      <dgm:t>
        <a:bodyPr/>
        <a:lstStyle/>
        <a:p>
          <a:endParaRPr lang="en-US"/>
        </a:p>
      </dgm:t>
    </dgm:pt>
    <dgm:pt modelId="{FA371961-C554-4944-BA93-6F113C0F1596}" type="pres">
      <dgm:prSet presAssocID="{1D583248-FA46-41FC-96B9-287565B99BA4}" presName="linear" presStyleCnt="0">
        <dgm:presLayoutVars>
          <dgm:animLvl val="lvl"/>
          <dgm:resizeHandles val="exact"/>
        </dgm:presLayoutVars>
      </dgm:prSet>
      <dgm:spPr/>
    </dgm:pt>
    <dgm:pt modelId="{31DA90C0-BFC0-4FA8-9851-C23B657FFAA8}" type="pres">
      <dgm:prSet presAssocID="{26616096-B3D1-4990-A292-A40DF36CF368}" presName="parentText" presStyleLbl="node1" presStyleIdx="0" presStyleCnt="3" custLinFactY="-10570" custLinFactNeighborY="-100000">
        <dgm:presLayoutVars>
          <dgm:chMax val="0"/>
          <dgm:bulletEnabled val="1"/>
        </dgm:presLayoutVars>
      </dgm:prSet>
      <dgm:spPr/>
    </dgm:pt>
    <dgm:pt modelId="{F17C66D3-AA54-4DA6-A0BC-0DA49B88170E}" type="pres">
      <dgm:prSet presAssocID="{9A397961-8078-4654-9FFC-6757D1EC8CBE}" presName="spacer" presStyleCnt="0"/>
      <dgm:spPr/>
    </dgm:pt>
    <dgm:pt modelId="{1D237C2F-41AB-4661-95E6-394FFA01D8A1}" type="pres">
      <dgm:prSet presAssocID="{4AA13B72-F1A9-4F2C-BC55-2B6D667C2C5A}" presName="parentText" presStyleLbl="node1" presStyleIdx="1" presStyleCnt="3">
        <dgm:presLayoutVars>
          <dgm:chMax val="0"/>
          <dgm:bulletEnabled val="1"/>
        </dgm:presLayoutVars>
      </dgm:prSet>
      <dgm:spPr/>
    </dgm:pt>
    <dgm:pt modelId="{87464C79-810C-48CF-AE49-1F1590E6D368}" type="pres">
      <dgm:prSet presAssocID="{81D45EAD-12D5-4682-A6DF-DF5148EE875F}" presName="spacer" presStyleCnt="0"/>
      <dgm:spPr/>
    </dgm:pt>
    <dgm:pt modelId="{25C48288-DEF1-48E5-9498-638DF50C2512}" type="pres">
      <dgm:prSet presAssocID="{EA57ACC2-CC73-441A-8FAB-439A42B558F1}" presName="parentText" presStyleLbl="node1" presStyleIdx="2" presStyleCnt="3" custLinFactY="12722" custLinFactNeighborY="100000">
        <dgm:presLayoutVars>
          <dgm:chMax val="0"/>
          <dgm:bulletEnabled val="1"/>
        </dgm:presLayoutVars>
      </dgm:prSet>
      <dgm:spPr/>
    </dgm:pt>
  </dgm:ptLst>
  <dgm:cxnLst>
    <dgm:cxn modelId="{DD188D10-383A-4BDE-ABE8-7BC09AD02AD8}" type="presOf" srcId="{EA57ACC2-CC73-441A-8FAB-439A42B558F1}" destId="{25C48288-DEF1-48E5-9498-638DF50C2512}" srcOrd="0" destOrd="0" presId="urn:microsoft.com/office/officeart/2005/8/layout/vList2"/>
    <dgm:cxn modelId="{9C9CDF24-59D6-4856-95C3-23C2176BEC26}" type="presOf" srcId="{1D583248-FA46-41FC-96B9-287565B99BA4}" destId="{FA371961-C554-4944-BA93-6F113C0F1596}" srcOrd="0" destOrd="0" presId="urn:microsoft.com/office/officeart/2005/8/layout/vList2"/>
    <dgm:cxn modelId="{9BA3F727-8EBD-4016-B55C-48E028FE263A}" srcId="{1D583248-FA46-41FC-96B9-287565B99BA4}" destId="{EA57ACC2-CC73-441A-8FAB-439A42B558F1}" srcOrd="2" destOrd="0" parTransId="{101C2E05-E114-4253-B354-37A45E3A4DB8}" sibTransId="{CFC08948-EE84-4E9A-98EF-933892019FA6}"/>
    <dgm:cxn modelId="{5DF5992E-650B-456A-8E6A-4EF74E8B8FF9}" type="presOf" srcId="{26616096-B3D1-4990-A292-A40DF36CF368}" destId="{31DA90C0-BFC0-4FA8-9851-C23B657FFAA8}" srcOrd="0" destOrd="0" presId="urn:microsoft.com/office/officeart/2005/8/layout/vList2"/>
    <dgm:cxn modelId="{B281005E-EA11-4987-B7F5-A9A72ED7E4AB}" srcId="{1D583248-FA46-41FC-96B9-287565B99BA4}" destId="{26616096-B3D1-4990-A292-A40DF36CF368}" srcOrd="0" destOrd="0" parTransId="{EBDC6BF5-B9DC-4EF2-9738-AF86B7B21A0F}" sibTransId="{9A397961-8078-4654-9FFC-6757D1EC8CBE}"/>
    <dgm:cxn modelId="{59CA38B8-5405-4CB4-8274-505FFDE715DE}" type="presOf" srcId="{4AA13B72-F1A9-4F2C-BC55-2B6D667C2C5A}" destId="{1D237C2F-41AB-4661-95E6-394FFA01D8A1}" srcOrd="0" destOrd="0" presId="urn:microsoft.com/office/officeart/2005/8/layout/vList2"/>
    <dgm:cxn modelId="{970833E5-4CAF-4A53-BF28-9070B873AD04}" srcId="{1D583248-FA46-41FC-96B9-287565B99BA4}" destId="{4AA13B72-F1A9-4F2C-BC55-2B6D667C2C5A}" srcOrd="1" destOrd="0" parTransId="{0E6F0917-1810-4244-BFCB-FC0D17388866}" sibTransId="{81D45EAD-12D5-4682-A6DF-DF5148EE875F}"/>
    <dgm:cxn modelId="{B6714732-52E4-4EB0-8776-C43BA9EAB434}" type="presParOf" srcId="{FA371961-C554-4944-BA93-6F113C0F1596}" destId="{31DA90C0-BFC0-4FA8-9851-C23B657FFAA8}" srcOrd="0" destOrd="0" presId="urn:microsoft.com/office/officeart/2005/8/layout/vList2"/>
    <dgm:cxn modelId="{39AFDF49-C195-437F-B8F9-869606BE647E}" type="presParOf" srcId="{FA371961-C554-4944-BA93-6F113C0F1596}" destId="{F17C66D3-AA54-4DA6-A0BC-0DA49B88170E}" srcOrd="1" destOrd="0" presId="urn:microsoft.com/office/officeart/2005/8/layout/vList2"/>
    <dgm:cxn modelId="{0584CFBF-CCD9-456A-9CFB-FD17CB498C58}" type="presParOf" srcId="{FA371961-C554-4944-BA93-6F113C0F1596}" destId="{1D237C2F-41AB-4661-95E6-394FFA01D8A1}" srcOrd="2" destOrd="0" presId="urn:microsoft.com/office/officeart/2005/8/layout/vList2"/>
    <dgm:cxn modelId="{491D6958-C57D-4C44-8706-E90B7CDD97EF}" type="presParOf" srcId="{FA371961-C554-4944-BA93-6F113C0F1596}" destId="{87464C79-810C-48CF-AE49-1F1590E6D368}" srcOrd="3" destOrd="0" presId="urn:microsoft.com/office/officeart/2005/8/layout/vList2"/>
    <dgm:cxn modelId="{91F1863A-119F-435E-857E-F5D8E540E90F}" type="presParOf" srcId="{FA371961-C554-4944-BA93-6F113C0F1596}" destId="{25C48288-DEF1-48E5-9498-638DF50C25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D583248-FA46-41FC-96B9-287565B99B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616096-B3D1-4990-A292-A40DF36CF368}">
      <dgm:prSet custT="1"/>
      <dgm:spPr>
        <a:solidFill>
          <a:schemeClr val="accent1">
            <a:lumMod val="50000"/>
          </a:schemeClr>
        </a:solidFill>
      </dgm:spPr>
      <dgm:t>
        <a:bodyPr/>
        <a:lstStyle/>
        <a:p>
          <a:pPr algn="ctr"/>
          <a:r>
            <a:rPr lang="en-US" sz="2400" b="1" dirty="0"/>
            <a:t>Provides substantial benefits to businesses.</a:t>
          </a:r>
        </a:p>
      </dgm:t>
    </dgm:pt>
    <dgm:pt modelId="{EBDC6BF5-B9DC-4EF2-9738-AF86B7B21A0F}" type="parTrans" cxnId="{B281005E-EA11-4987-B7F5-A9A72ED7E4AB}">
      <dgm:prSet/>
      <dgm:spPr/>
      <dgm:t>
        <a:bodyPr/>
        <a:lstStyle/>
        <a:p>
          <a:endParaRPr lang="en-US"/>
        </a:p>
      </dgm:t>
    </dgm:pt>
    <dgm:pt modelId="{9A397961-8078-4654-9FFC-6757D1EC8CBE}" type="sibTrans" cxnId="{B281005E-EA11-4987-B7F5-A9A72ED7E4AB}">
      <dgm:prSet/>
      <dgm:spPr/>
      <dgm:t>
        <a:bodyPr/>
        <a:lstStyle/>
        <a:p>
          <a:endParaRPr lang="en-US"/>
        </a:p>
      </dgm:t>
    </dgm:pt>
    <dgm:pt modelId="{4AA13B72-F1A9-4F2C-BC55-2B6D667C2C5A}">
      <dgm:prSet custT="1"/>
      <dgm:spPr>
        <a:solidFill>
          <a:schemeClr val="accent1">
            <a:lumMod val="50000"/>
          </a:schemeClr>
        </a:solidFill>
      </dgm:spPr>
      <dgm:t>
        <a:bodyPr/>
        <a:lstStyle/>
        <a:p>
          <a:pPr algn="ctr"/>
          <a:r>
            <a:rPr lang="en-US" sz="2400" b="1" dirty="0"/>
            <a:t>Partnerships must provide partners information.</a:t>
          </a:r>
        </a:p>
      </dgm:t>
    </dgm:pt>
    <dgm:pt modelId="{0E6F0917-1810-4244-BFCB-FC0D17388866}" type="parTrans" cxnId="{970833E5-4CAF-4A53-BF28-9070B873AD04}">
      <dgm:prSet/>
      <dgm:spPr/>
      <dgm:t>
        <a:bodyPr/>
        <a:lstStyle/>
        <a:p>
          <a:endParaRPr lang="en-US"/>
        </a:p>
      </dgm:t>
    </dgm:pt>
    <dgm:pt modelId="{81D45EAD-12D5-4682-A6DF-DF5148EE875F}" type="sibTrans" cxnId="{970833E5-4CAF-4A53-BF28-9070B873AD04}">
      <dgm:prSet/>
      <dgm:spPr/>
      <dgm:t>
        <a:bodyPr/>
        <a:lstStyle/>
        <a:p>
          <a:endParaRPr lang="en-US"/>
        </a:p>
      </dgm:t>
    </dgm:pt>
    <dgm:pt modelId="{EA57ACC2-CC73-441A-8FAB-439A42B558F1}">
      <dgm:prSet custT="1"/>
      <dgm:spPr>
        <a:solidFill>
          <a:schemeClr val="accent1">
            <a:lumMod val="50000"/>
          </a:schemeClr>
        </a:solidFill>
      </dgm:spPr>
      <dgm:t>
        <a:bodyPr/>
        <a:lstStyle/>
        <a:p>
          <a:pPr algn="ctr"/>
          <a:r>
            <a:rPr lang="en-US" sz="2400" b="1" dirty="0"/>
            <a:t>Partnership determines tax character of items.</a:t>
          </a:r>
        </a:p>
      </dgm:t>
    </dgm:pt>
    <dgm:pt modelId="{101C2E05-E114-4253-B354-37A45E3A4DB8}" type="parTrans" cxnId="{9BA3F727-8EBD-4016-B55C-48E028FE263A}">
      <dgm:prSet/>
      <dgm:spPr/>
      <dgm:t>
        <a:bodyPr/>
        <a:lstStyle/>
        <a:p>
          <a:endParaRPr lang="en-US"/>
        </a:p>
      </dgm:t>
    </dgm:pt>
    <dgm:pt modelId="{CFC08948-EE84-4E9A-98EF-933892019FA6}" type="sibTrans" cxnId="{9BA3F727-8EBD-4016-B55C-48E028FE263A}">
      <dgm:prSet/>
      <dgm:spPr/>
      <dgm:t>
        <a:bodyPr/>
        <a:lstStyle/>
        <a:p>
          <a:endParaRPr lang="en-US"/>
        </a:p>
      </dgm:t>
    </dgm:pt>
    <dgm:pt modelId="{FA371961-C554-4944-BA93-6F113C0F1596}" type="pres">
      <dgm:prSet presAssocID="{1D583248-FA46-41FC-96B9-287565B99BA4}" presName="linear" presStyleCnt="0">
        <dgm:presLayoutVars>
          <dgm:animLvl val="lvl"/>
          <dgm:resizeHandles val="exact"/>
        </dgm:presLayoutVars>
      </dgm:prSet>
      <dgm:spPr/>
    </dgm:pt>
    <dgm:pt modelId="{31DA90C0-BFC0-4FA8-9851-C23B657FFAA8}" type="pres">
      <dgm:prSet presAssocID="{26616096-B3D1-4990-A292-A40DF36CF368}" presName="parentText" presStyleLbl="node1" presStyleIdx="0" presStyleCnt="3" custLinFactY="-7502" custLinFactNeighborY="-100000">
        <dgm:presLayoutVars>
          <dgm:chMax val="0"/>
          <dgm:bulletEnabled val="1"/>
        </dgm:presLayoutVars>
      </dgm:prSet>
      <dgm:spPr/>
    </dgm:pt>
    <dgm:pt modelId="{F17C66D3-AA54-4DA6-A0BC-0DA49B88170E}" type="pres">
      <dgm:prSet presAssocID="{9A397961-8078-4654-9FFC-6757D1EC8CBE}" presName="spacer" presStyleCnt="0"/>
      <dgm:spPr/>
    </dgm:pt>
    <dgm:pt modelId="{1D237C2F-41AB-4661-95E6-394FFA01D8A1}" type="pres">
      <dgm:prSet presAssocID="{4AA13B72-F1A9-4F2C-BC55-2B6D667C2C5A}" presName="parentText" presStyleLbl="node1" presStyleIdx="1" presStyleCnt="3" custLinFactY="100000" custLinFactNeighborY="142722">
        <dgm:presLayoutVars>
          <dgm:chMax val="0"/>
          <dgm:bulletEnabled val="1"/>
        </dgm:presLayoutVars>
      </dgm:prSet>
      <dgm:spPr/>
    </dgm:pt>
    <dgm:pt modelId="{87464C79-810C-48CF-AE49-1F1590E6D368}" type="pres">
      <dgm:prSet presAssocID="{81D45EAD-12D5-4682-A6DF-DF5148EE875F}" presName="spacer" presStyleCnt="0"/>
      <dgm:spPr/>
    </dgm:pt>
    <dgm:pt modelId="{25C48288-DEF1-48E5-9498-638DF50C2512}" type="pres">
      <dgm:prSet presAssocID="{EA57ACC2-CC73-441A-8FAB-439A42B558F1}" presName="parentText" presStyleLbl="node1" presStyleIdx="2" presStyleCnt="3" custLinFactY="-100000" custLinFactNeighborY="-166724">
        <dgm:presLayoutVars>
          <dgm:chMax val="0"/>
          <dgm:bulletEnabled val="1"/>
        </dgm:presLayoutVars>
      </dgm:prSet>
      <dgm:spPr/>
    </dgm:pt>
  </dgm:ptLst>
  <dgm:cxnLst>
    <dgm:cxn modelId="{DD188D10-383A-4BDE-ABE8-7BC09AD02AD8}" type="presOf" srcId="{EA57ACC2-CC73-441A-8FAB-439A42B558F1}" destId="{25C48288-DEF1-48E5-9498-638DF50C2512}" srcOrd="0" destOrd="0" presId="urn:microsoft.com/office/officeart/2005/8/layout/vList2"/>
    <dgm:cxn modelId="{9C9CDF24-59D6-4856-95C3-23C2176BEC26}" type="presOf" srcId="{1D583248-FA46-41FC-96B9-287565B99BA4}" destId="{FA371961-C554-4944-BA93-6F113C0F1596}" srcOrd="0" destOrd="0" presId="urn:microsoft.com/office/officeart/2005/8/layout/vList2"/>
    <dgm:cxn modelId="{9BA3F727-8EBD-4016-B55C-48E028FE263A}" srcId="{1D583248-FA46-41FC-96B9-287565B99BA4}" destId="{EA57ACC2-CC73-441A-8FAB-439A42B558F1}" srcOrd="2" destOrd="0" parTransId="{101C2E05-E114-4253-B354-37A45E3A4DB8}" sibTransId="{CFC08948-EE84-4E9A-98EF-933892019FA6}"/>
    <dgm:cxn modelId="{5DF5992E-650B-456A-8E6A-4EF74E8B8FF9}" type="presOf" srcId="{26616096-B3D1-4990-A292-A40DF36CF368}" destId="{31DA90C0-BFC0-4FA8-9851-C23B657FFAA8}" srcOrd="0" destOrd="0" presId="urn:microsoft.com/office/officeart/2005/8/layout/vList2"/>
    <dgm:cxn modelId="{B281005E-EA11-4987-B7F5-A9A72ED7E4AB}" srcId="{1D583248-FA46-41FC-96B9-287565B99BA4}" destId="{26616096-B3D1-4990-A292-A40DF36CF368}" srcOrd="0" destOrd="0" parTransId="{EBDC6BF5-B9DC-4EF2-9738-AF86B7B21A0F}" sibTransId="{9A397961-8078-4654-9FFC-6757D1EC8CBE}"/>
    <dgm:cxn modelId="{59CA38B8-5405-4CB4-8274-505FFDE715DE}" type="presOf" srcId="{4AA13B72-F1A9-4F2C-BC55-2B6D667C2C5A}" destId="{1D237C2F-41AB-4661-95E6-394FFA01D8A1}" srcOrd="0" destOrd="0" presId="urn:microsoft.com/office/officeart/2005/8/layout/vList2"/>
    <dgm:cxn modelId="{970833E5-4CAF-4A53-BF28-9070B873AD04}" srcId="{1D583248-FA46-41FC-96B9-287565B99BA4}" destId="{4AA13B72-F1A9-4F2C-BC55-2B6D667C2C5A}" srcOrd="1" destOrd="0" parTransId="{0E6F0917-1810-4244-BFCB-FC0D17388866}" sibTransId="{81D45EAD-12D5-4682-A6DF-DF5148EE875F}"/>
    <dgm:cxn modelId="{B6714732-52E4-4EB0-8776-C43BA9EAB434}" type="presParOf" srcId="{FA371961-C554-4944-BA93-6F113C0F1596}" destId="{31DA90C0-BFC0-4FA8-9851-C23B657FFAA8}" srcOrd="0" destOrd="0" presId="urn:microsoft.com/office/officeart/2005/8/layout/vList2"/>
    <dgm:cxn modelId="{39AFDF49-C195-437F-B8F9-869606BE647E}" type="presParOf" srcId="{FA371961-C554-4944-BA93-6F113C0F1596}" destId="{F17C66D3-AA54-4DA6-A0BC-0DA49B88170E}" srcOrd="1" destOrd="0" presId="urn:microsoft.com/office/officeart/2005/8/layout/vList2"/>
    <dgm:cxn modelId="{0584CFBF-CCD9-456A-9CFB-FD17CB498C58}" type="presParOf" srcId="{FA371961-C554-4944-BA93-6F113C0F1596}" destId="{1D237C2F-41AB-4661-95E6-394FFA01D8A1}" srcOrd="2" destOrd="0" presId="urn:microsoft.com/office/officeart/2005/8/layout/vList2"/>
    <dgm:cxn modelId="{491D6958-C57D-4C44-8706-E90B7CDD97EF}" type="presParOf" srcId="{FA371961-C554-4944-BA93-6F113C0F1596}" destId="{87464C79-810C-48CF-AE49-1F1590E6D368}" srcOrd="3" destOrd="0" presId="urn:microsoft.com/office/officeart/2005/8/layout/vList2"/>
    <dgm:cxn modelId="{91F1863A-119F-435E-857E-F5D8E540E90F}" type="presParOf" srcId="{FA371961-C554-4944-BA93-6F113C0F1596}" destId="{25C48288-DEF1-48E5-9498-638DF50C25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583248-FA46-41FC-96B9-287565B99BA4}"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6616096-B3D1-4990-A292-A40DF36CF368}">
      <dgm:prSet custT="1"/>
      <dgm:spPr>
        <a:solidFill>
          <a:schemeClr val="accent1">
            <a:lumMod val="50000"/>
          </a:schemeClr>
        </a:solidFill>
      </dgm:spPr>
      <dgm:t>
        <a:bodyPr/>
        <a:lstStyle/>
        <a:p>
          <a:pPr algn="ctr"/>
          <a:r>
            <a:rPr lang="en-US" sz="2400" b="1" dirty="0"/>
            <a:t>Partnership activities also affect the income’s source. </a:t>
          </a:r>
          <a:endParaRPr lang="en-US" sz="2800" b="1" dirty="0"/>
        </a:p>
      </dgm:t>
    </dgm:pt>
    <dgm:pt modelId="{EBDC6BF5-B9DC-4EF2-9738-AF86B7B21A0F}" type="parTrans" cxnId="{B281005E-EA11-4987-B7F5-A9A72ED7E4AB}">
      <dgm:prSet/>
      <dgm:spPr/>
      <dgm:t>
        <a:bodyPr/>
        <a:lstStyle/>
        <a:p>
          <a:endParaRPr lang="en-US"/>
        </a:p>
      </dgm:t>
    </dgm:pt>
    <dgm:pt modelId="{9A397961-8078-4654-9FFC-6757D1EC8CBE}" type="sibTrans" cxnId="{B281005E-EA11-4987-B7F5-A9A72ED7E4AB}">
      <dgm:prSet/>
      <dgm:spPr/>
      <dgm:t>
        <a:bodyPr/>
        <a:lstStyle/>
        <a:p>
          <a:endParaRPr lang="en-US"/>
        </a:p>
      </dgm:t>
    </dgm:pt>
    <dgm:pt modelId="{4AA13B72-F1A9-4F2C-BC55-2B6D667C2C5A}">
      <dgm:prSet custT="1"/>
      <dgm:spPr>
        <a:solidFill>
          <a:schemeClr val="accent1">
            <a:lumMod val="50000"/>
          </a:schemeClr>
        </a:solidFill>
      </dgm:spPr>
      <dgm:t>
        <a:bodyPr/>
        <a:lstStyle/>
        <a:p>
          <a:pPr algn="ctr"/>
          <a:r>
            <a:rPr lang="en-US" sz="2400" b="1" dirty="0"/>
            <a:t>Tax effects are determined by partnership activities and attributed to partners. </a:t>
          </a:r>
        </a:p>
      </dgm:t>
    </dgm:pt>
    <dgm:pt modelId="{0E6F0917-1810-4244-BFCB-FC0D17388866}" type="parTrans" cxnId="{970833E5-4CAF-4A53-BF28-9070B873AD04}">
      <dgm:prSet/>
      <dgm:spPr/>
      <dgm:t>
        <a:bodyPr/>
        <a:lstStyle/>
        <a:p>
          <a:endParaRPr lang="en-US"/>
        </a:p>
      </dgm:t>
    </dgm:pt>
    <dgm:pt modelId="{81D45EAD-12D5-4682-A6DF-DF5148EE875F}" type="sibTrans" cxnId="{970833E5-4CAF-4A53-BF28-9070B873AD04}">
      <dgm:prSet/>
      <dgm:spPr/>
      <dgm:t>
        <a:bodyPr/>
        <a:lstStyle/>
        <a:p>
          <a:endParaRPr lang="en-US"/>
        </a:p>
      </dgm:t>
    </dgm:pt>
    <dgm:pt modelId="{EA57ACC2-CC73-441A-8FAB-439A42B558F1}">
      <dgm:prSet custT="1"/>
      <dgm:spPr>
        <a:solidFill>
          <a:schemeClr val="accent1">
            <a:lumMod val="50000"/>
          </a:schemeClr>
        </a:solidFill>
      </dgm:spPr>
      <dgm:t>
        <a:bodyPr/>
        <a:lstStyle/>
        <a:p>
          <a:pPr algn="ctr"/>
          <a:r>
            <a:rPr lang="en-US" sz="2400" b="1" dirty="0"/>
            <a:t>Partner activities /attributes may affect sourcing.</a:t>
          </a:r>
        </a:p>
      </dgm:t>
    </dgm:pt>
    <dgm:pt modelId="{101C2E05-E114-4253-B354-37A45E3A4DB8}" type="parTrans" cxnId="{9BA3F727-8EBD-4016-B55C-48E028FE263A}">
      <dgm:prSet/>
      <dgm:spPr/>
      <dgm:t>
        <a:bodyPr/>
        <a:lstStyle/>
        <a:p>
          <a:endParaRPr lang="en-US"/>
        </a:p>
      </dgm:t>
    </dgm:pt>
    <dgm:pt modelId="{CFC08948-EE84-4E9A-98EF-933892019FA6}" type="sibTrans" cxnId="{9BA3F727-8EBD-4016-B55C-48E028FE263A}">
      <dgm:prSet/>
      <dgm:spPr/>
      <dgm:t>
        <a:bodyPr/>
        <a:lstStyle/>
        <a:p>
          <a:endParaRPr lang="en-US"/>
        </a:p>
      </dgm:t>
    </dgm:pt>
    <dgm:pt modelId="{FA371961-C554-4944-BA93-6F113C0F1596}" type="pres">
      <dgm:prSet presAssocID="{1D583248-FA46-41FC-96B9-287565B99BA4}" presName="linear" presStyleCnt="0">
        <dgm:presLayoutVars>
          <dgm:animLvl val="lvl"/>
          <dgm:resizeHandles val="exact"/>
        </dgm:presLayoutVars>
      </dgm:prSet>
      <dgm:spPr/>
    </dgm:pt>
    <dgm:pt modelId="{31DA90C0-BFC0-4FA8-9851-C23B657FFAA8}" type="pres">
      <dgm:prSet presAssocID="{26616096-B3D1-4990-A292-A40DF36CF368}" presName="parentText" presStyleLbl="node1" presStyleIdx="0" presStyleCnt="3" custLinFactY="99524" custLinFactNeighborY="100000">
        <dgm:presLayoutVars>
          <dgm:chMax val="0"/>
          <dgm:bulletEnabled val="1"/>
        </dgm:presLayoutVars>
      </dgm:prSet>
      <dgm:spPr/>
    </dgm:pt>
    <dgm:pt modelId="{F17C66D3-AA54-4DA6-A0BC-0DA49B88170E}" type="pres">
      <dgm:prSet presAssocID="{9A397961-8078-4654-9FFC-6757D1EC8CBE}" presName="spacer" presStyleCnt="0"/>
      <dgm:spPr/>
    </dgm:pt>
    <dgm:pt modelId="{1D237C2F-41AB-4661-95E6-394FFA01D8A1}" type="pres">
      <dgm:prSet presAssocID="{4AA13B72-F1A9-4F2C-BC55-2B6D667C2C5A}" presName="parentText" presStyleLbl="node1" presStyleIdx="1" presStyleCnt="3" custLinFactY="-114346" custLinFactNeighborY="-200000">
        <dgm:presLayoutVars>
          <dgm:chMax val="0"/>
          <dgm:bulletEnabled val="1"/>
        </dgm:presLayoutVars>
      </dgm:prSet>
      <dgm:spPr/>
    </dgm:pt>
    <dgm:pt modelId="{87464C79-810C-48CF-AE49-1F1590E6D368}" type="pres">
      <dgm:prSet presAssocID="{81D45EAD-12D5-4682-A6DF-DF5148EE875F}" presName="spacer" presStyleCnt="0"/>
      <dgm:spPr/>
    </dgm:pt>
    <dgm:pt modelId="{25C48288-DEF1-48E5-9498-638DF50C2512}" type="pres">
      <dgm:prSet presAssocID="{EA57ACC2-CC73-441A-8FAB-439A42B558F1}" presName="parentText" presStyleLbl="node1" presStyleIdx="2" presStyleCnt="3" custLinFactY="12722" custLinFactNeighborY="100000">
        <dgm:presLayoutVars>
          <dgm:chMax val="0"/>
          <dgm:bulletEnabled val="1"/>
        </dgm:presLayoutVars>
      </dgm:prSet>
      <dgm:spPr/>
    </dgm:pt>
  </dgm:ptLst>
  <dgm:cxnLst>
    <dgm:cxn modelId="{DD188D10-383A-4BDE-ABE8-7BC09AD02AD8}" type="presOf" srcId="{EA57ACC2-CC73-441A-8FAB-439A42B558F1}" destId="{25C48288-DEF1-48E5-9498-638DF50C2512}" srcOrd="0" destOrd="0" presId="urn:microsoft.com/office/officeart/2005/8/layout/vList2"/>
    <dgm:cxn modelId="{9C9CDF24-59D6-4856-95C3-23C2176BEC26}" type="presOf" srcId="{1D583248-FA46-41FC-96B9-287565B99BA4}" destId="{FA371961-C554-4944-BA93-6F113C0F1596}" srcOrd="0" destOrd="0" presId="urn:microsoft.com/office/officeart/2005/8/layout/vList2"/>
    <dgm:cxn modelId="{9BA3F727-8EBD-4016-B55C-48E028FE263A}" srcId="{1D583248-FA46-41FC-96B9-287565B99BA4}" destId="{EA57ACC2-CC73-441A-8FAB-439A42B558F1}" srcOrd="2" destOrd="0" parTransId="{101C2E05-E114-4253-B354-37A45E3A4DB8}" sibTransId="{CFC08948-EE84-4E9A-98EF-933892019FA6}"/>
    <dgm:cxn modelId="{5DF5992E-650B-456A-8E6A-4EF74E8B8FF9}" type="presOf" srcId="{26616096-B3D1-4990-A292-A40DF36CF368}" destId="{31DA90C0-BFC0-4FA8-9851-C23B657FFAA8}" srcOrd="0" destOrd="0" presId="urn:microsoft.com/office/officeart/2005/8/layout/vList2"/>
    <dgm:cxn modelId="{B281005E-EA11-4987-B7F5-A9A72ED7E4AB}" srcId="{1D583248-FA46-41FC-96B9-287565B99BA4}" destId="{26616096-B3D1-4990-A292-A40DF36CF368}" srcOrd="0" destOrd="0" parTransId="{EBDC6BF5-B9DC-4EF2-9738-AF86B7B21A0F}" sibTransId="{9A397961-8078-4654-9FFC-6757D1EC8CBE}"/>
    <dgm:cxn modelId="{59CA38B8-5405-4CB4-8274-505FFDE715DE}" type="presOf" srcId="{4AA13B72-F1A9-4F2C-BC55-2B6D667C2C5A}" destId="{1D237C2F-41AB-4661-95E6-394FFA01D8A1}" srcOrd="0" destOrd="0" presId="urn:microsoft.com/office/officeart/2005/8/layout/vList2"/>
    <dgm:cxn modelId="{970833E5-4CAF-4A53-BF28-9070B873AD04}" srcId="{1D583248-FA46-41FC-96B9-287565B99BA4}" destId="{4AA13B72-F1A9-4F2C-BC55-2B6D667C2C5A}" srcOrd="1" destOrd="0" parTransId="{0E6F0917-1810-4244-BFCB-FC0D17388866}" sibTransId="{81D45EAD-12D5-4682-A6DF-DF5148EE875F}"/>
    <dgm:cxn modelId="{B6714732-52E4-4EB0-8776-C43BA9EAB434}" type="presParOf" srcId="{FA371961-C554-4944-BA93-6F113C0F1596}" destId="{31DA90C0-BFC0-4FA8-9851-C23B657FFAA8}" srcOrd="0" destOrd="0" presId="urn:microsoft.com/office/officeart/2005/8/layout/vList2"/>
    <dgm:cxn modelId="{39AFDF49-C195-437F-B8F9-869606BE647E}" type="presParOf" srcId="{FA371961-C554-4944-BA93-6F113C0F1596}" destId="{F17C66D3-AA54-4DA6-A0BC-0DA49B88170E}" srcOrd="1" destOrd="0" presId="urn:microsoft.com/office/officeart/2005/8/layout/vList2"/>
    <dgm:cxn modelId="{0584CFBF-CCD9-456A-9CFB-FD17CB498C58}" type="presParOf" srcId="{FA371961-C554-4944-BA93-6F113C0F1596}" destId="{1D237C2F-41AB-4661-95E6-394FFA01D8A1}" srcOrd="2" destOrd="0" presId="urn:microsoft.com/office/officeart/2005/8/layout/vList2"/>
    <dgm:cxn modelId="{491D6958-C57D-4C44-8706-E90B7CDD97EF}" type="presParOf" srcId="{FA371961-C554-4944-BA93-6F113C0F1596}" destId="{87464C79-810C-48CF-AE49-1F1590E6D368}" srcOrd="3" destOrd="0" presId="urn:microsoft.com/office/officeart/2005/8/layout/vList2"/>
    <dgm:cxn modelId="{91F1863A-119F-435E-857E-F5D8E540E90F}" type="presParOf" srcId="{FA371961-C554-4944-BA93-6F113C0F1596}" destId="{25C48288-DEF1-48E5-9498-638DF50C251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D784D66-F402-4FDA-9CE8-14D68DC324E5}" type="doc">
      <dgm:prSet loTypeId="urn:microsoft.com/office/officeart/2024/layout/HorizontalActionList" loCatId="list" qsTypeId="urn:microsoft.com/office/officeart/2005/8/quickstyle/simple1" qsCatId="simple" csTypeId="urn:microsoft.com/office/officeart/2005/8/colors/accent1_2" csCatId="accent1" phldr="1"/>
      <dgm:spPr/>
      <dgm:t>
        <a:bodyPr/>
        <a:lstStyle/>
        <a:p>
          <a:endParaRPr lang="en-US"/>
        </a:p>
      </dgm:t>
    </dgm:pt>
    <dgm:pt modelId="{5355F6C1-E57A-49F3-B440-25239BCDD540}">
      <dgm:prSet phldrT="[Text]" phldr="0" custT="1"/>
      <dgm:spPr>
        <a:solidFill>
          <a:schemeClr val="accent1">
            <a:lumMod val="50000"/>
          </a:schemeClr>
        </a:solidFill>
        <a:ln>
          <a:solidFill>
            <a:schemeClr val="tx1"/>
          </a:solidFill>
        </a:ln>
      </dgm:spPr>
      <dgm:t>
        <a:bodyPr/>
        <a:lstStyle/>
        <a:p>
          <a:pPr algn="ctr"/>
          <a:r>
            <a:rPr lang="en-US" sz="2200" b="1" dirty="0"/>
            <a:t>Information Reporting</a:t>
          </a:r>
        </a:p>
      </dgm:t>
    </dgm:pt>
    <dgm:pt modelId="{FF2A9840-362E-4962-996E-7B35629F8D6B}" type="parTrans" cxnId="{1CCF7C90-5E42-41DC-803B-3268D9857A83}">
      <dgm:prSet/>
      <dgm:spPr/>
      <dgm:t>
        <a:bodyPr/>
        <a:lstStyle/>
        <a:p>
          <a:endParaRPr lang="en-US"/>
        </a:p>
      </dgm:t>
    </dgm:pt>
    <dgm:pt modelId="{C84E9DA5-9453-4724-A4FA-94565B56B49F}" type="sibTrans" cxnId="{1CCF7C90-5E42-41DC-803B-3268D9857A83}">
      <dgm:prSet/>
      <dgm:spPr/>
      <dgm:t>
        <a:bodyPr/>
        <a:lstStyle/>
        <a:p>
          <a:endParaRPr lang="en-US"/>
        </a:p>
      </dgm:t>
    </dgm:pt>
    <dgm:pt modelId="{796C0DBE-8212-451F-80BA-D668EB497A33}">
      <dgm:prSet phldrT="[Text]" phldr="0" custT="1"/>
      <dgm:spPr/>
      <dgm:t>
        <a:bodyPr anchor="ctr"/>
        <a:lstStyle/>
        <a:p>
          <a:pPr algn="ctr">
            <a:buFont typeface="Arial" panose="020B0604020202020204" pitchFamily="34" charset="0"/>
            <a:buNone/>
          </a:pPr>
          <a:r>
            <a:rPr lang="en-US" sz="2000" b="1" dirty="0"/>
            <a:t>Are the draft requirements reasonable?</a:t>
          </a:r>
        </a:p>
      </dgm:t>
    </dgm:pt>
    <dgm:pt modelId="{52DF366E-048E-4F19-AAE3-1750C0D1D74B}" type="parTrans" cxnId="{77A1614B-F7EF-455C-A3D7-852B05C28B00}">
      <dgm:prSet/>
      <dgm:spPr/>
      <dgm:t>
        <a:bodyPr/>
        <a:lstStyle/>
        <a:p>
          <a:endParaRPr lang="en-US"/>
        </a:p>
      </dgm:t>
    </dgm:pt>
    <dgm:pt modelId="{F9B9A37D-63C1-4C19-92D4-CD0E520E38D6}" type="sibTrans" cxnId="{77A1614B-F7EF-455C-A3D7-852B05C28B00}">
      <dgm:prSet/>
      <dgm:spPr/>
      <dgm:t>
        <a:bodyPr/>
        <a:lstStyle/>
        <a:p>
          <a:endParaRPr lang="en-US"/>
        </a:p>
      </dgm:t>
    </dgm:pt>
    <dgm:pt modelId="{CCE31CD9-1E96-409D-9C7C-68A43D785539}">
      <dgm:prSet phldrT="[Text]" phldr="0" custT="1"/>
      <dgm:spPr>
        <a:solidFill>
          <a:srgbClr val="2C3C48"/>
        </a:solidFill>
        <a:ln>
          <a:solidFill>
            <a:schemeClr val="tx1"/>
          </a:solidFill>
        </a:ln>
      </dgm:spPr>
      <dgm:t>
        <a:bodyPr/>
        <a:lstStyle/>
        <a:p>
          <a:pPr algn="ctr"/>
          <a:r>
            <a:rPr lang="en-US" sz="2200" b="1" dirty="0"/>
            <a:t>When to Blend</a:t>
          </a:r>
        </a:p>
      </dgm:t>
    </dgm:pt>
    <dgm:pt modelId="{1DDD87A3-87D4-41CF-BF79-75E426B69EC3}" type="parTrans" cxnId="{3F226D7D-C0FA-4EB2-8A33-E8D7BEA6D1AA}">
      <dgm:prSet/>
      <dgm:spPr/>
      <dgm:t>
        <a:bodyPr/>
        <a:lstStyle/>
        <a:p>
          <a:endParaRPr lang="en-US"/>
        </a:p>
      </dgm:t>
    </dgm:pt>
    <dgm:pt modelId="{3BE5F555-F04E-4789-A002-D6F2111C4432}" type="sibTrans" cxnId="{3F226D7D-C0FA-4EB2-8A33-E8D7BEA6D1AA}">
      <dgm:prSet/>
      <dgm:spPr/>
      <dgm:t>
        <a:bodyPr/>
        <a:lstStyle/>
        <a:p>
          <a:endParaRPr lang="en-US"/>
        </a:p>
      </dgm:t>
    </dgm:pt>
    <dgm:pt modelId="{2EB051D1-C04B-4A76-9284-3141070EA325}">
      <dgm:prSet phldrT="[Text]" phldr="0" custT="1"/>
      <dgm:spPr/>
      <dgm:t>
        <a:bodyPr anchor="ctr"/>
        <a:lstStyle/>
        <a:p>
          <a:pPr algn="ctr"/>
          <a:r>
            <a:rPr lang="en-US" sz="2000" b="1" dirty="0">
              <a:solidFill>
                <a:schemeClr val="tx1"/>
              </a:solidFill>
            </a:rPr>
            <a:t>Is the UBP the right standard and how does it apply?</a:t>
          </a:r>
          <a:endParaRPr lang="en-US" sz="2000" b="1" dirty="0"/>
        </a:p>
      </dgm:t>
    </dgm:pt>
    <dgm:pt modelId="{E4E02A7B-2869-4784-8753-740B9B05BD5B}" type="parTrans" cxnId="{F44CA865-1547-4942-9063-A9F0A3DCACFF}">
      <dgm:prSet/>
      <dgm:spPr/>
      <dgm:t>
        <a:bodyPr/>
        <a:lstStyle/>
        <a:p>
          <a:endParaRPr lang="en-US"/>
        </a:p>
      </dgm:t>
    </dgm:pt>
    <dgm:pt modelId="{C5AE4877-159B-4974-B823-77CA99E8E85B}" type="sibTrans" cxnId="{F44CA865-1547-4942-9063-A9F0A3DCACFF}">
      <dgm:prSet/>
      <dgm:spPr/>
      <dgm:t>
        <a:bodyPr/>
        <a:lstStyle/>
        <a:p>
          <a:endParaRPr lang="en-US"/>
        </a:p>
      </dgm:t>
    </dgm:pt>
    <dgm:pt modelId="{9B8EC9A7-7DA2-46C4-A7DE-936981A20B37}">
      <dgm:prSet phldrT="[Text]" phldr="0" custT="1"/>
      <dgm:spPr>
        <a:solidFill>
          <a:schemeClr val="accent6">
            <a:lumMod val="50000"/>
          </a:schemeClr>
        </a:solidFill>
        <a:ln>
          <a:solidFill>
            <a:schemeClr val="tx1"/>
          </a:solidFill>
        </a:ln>
      </dgm:spPr>
      <dgm:t>
        <a:bodyPr/>
        <a:lstStyle/>
        <a:p>
          <a:pPr algn="ctr"/>
          <a:r>
            <a:rPr lang="en-US" sz="2200" b="1" dirty="0"/>
            <a:t>How to Blend</a:t>
          </a:r>
        </a:p>
      </dgm:t>
    </dgm:pt>
    <dgm:pt modelId="{1EB7A380-7483-484C-BF66-67AE8386845C}" type="parTrans" cxnId="{C8E14BE2-B56A-4C8F-95BD-16C18F3018A6}">
      <dgm:prSet/>
      <dgm:spPr/>
      <dgm:t>
        <a:bodyPr/>
        <a:lstStyle/>
        <a:p>
          <a:endParaRPr lang="en-US"/>
        </a:p>
      </dgm:t>
    </dgm:pt>
    <dgm:pt modelId="{D2E67D9B-7B6A-4571-AC91-8A04FA349E01}" type="sibTrans" cxnId="{C8E14BE2-B56A-4C8F-95BD-16C18F3018A6}">
      <dgm:prSet/>
      <dgm:spPr/>
      <dgm:t>
        <a:bodyPr/>
        <a:lstStyle/>
        <a:p>
          <a:endParaRPr lang="en-US"/>
        </a:p>
      </dgm:t>
    </dgm:pt>
    <dgm:pt modelId="{23724034-022C-4FC7-BDB4-53635539A82D}">
      <dgm:prSet phldrT="[Text]" phldr="0" custT="1"/>
      <dgm:spPr/>
      <dgm:t>
        <a:bodyPr anchor="ctr"/>
        <a:lstStyle/>
        <a:p>
          <a:pPr algn="ctr"/>
          <a:r>
            <a:rPr lang="en-US" sz="2000" b="1" dirty="0"/>
            <a:t>How is the partner’s share of factors determined?</a:t>
          </a:r>
        </a:p>
      </dgm:t>
    </dgm:pt>
    <dgm:pt modelId="{3B81A208-9504-4739-9640-28BFF69D92EE}" type="parTrans" cxnId="{B293F97F-7362-4EF8-8395-BFBFA2884BDF}">
      <dgm:prSet/>
      <dgm:spPr/>
      <dgm:t>
        <a:bodyPr/>
        <a:lstStyle/>
        <a:p>
          <a:endParaRPr lang="en-US"/>
        </a:p>
      </dgm:t>
    </dgm:pt>
    <dgm:pt modelId="{E5A2A65A-C9FC-4050-88AF-FBC131E553D3}" type="sibTrans" cxnId="{B293F97F-7362-4EF8-8395-BFBFA2884BDF}">
      <dgm:prSet/>
      <dgm:spPr/>
      <dgm:t>
        <a:bodyPr/>
        <a:lstStyle/>
        <a:p>
          <a:endParaRPr lang="en-US"/>
        </a:p>
      </dgm:t>
    </dgm:pt>
    <dgm:pt modelId="{B7B29568-B72B-44DE-A9E9-17183FBE166E}" type="pres">
      <dgm:prSet presAssocID="{3D784D66-F402-4FDA-9CE8-14D68DC324E5}" presName="Name0" presStyleCnt="0">
        <dgm:presLayoutVars>
          <dgm:dir/>
          <dgm:animLvl val="lvl"/>
          <dgm:resizeHandles val="exact"/>
        </dgm:presLayoutVars>
      </dgm:prSet>
      <dgm:spPr/>
    </dgm:pt>
    <dgm:pt modelId="{0087373D-AC68-45ED-8D15-80DDB747120E}" type="pres">
      <dgm:prSet presAssocID="{5355F6C1-E57A-49F3-B440-25239BCDD540}" presName="composite" presStyleCnt="0"/>
      <dgm:spPr/>
    </dgm:pt>
    <dgm:pt modelId="{1CA898AF-76B6-416C-B30E-4D06D94EE2EE}" type="pres">
      <dgm:prSet presAssocID="{5355F6C1-E57A-49F3-B440-25239BCDD540}" presName="parTx" presStyleLbl="alignNode1" presStyleIdx="0" presStyleCnt="3">
        <dgm:presLayoutVars>
          <dgm:chMax val="0"/>
          <dgm:chPref val="0"/>
        </dgm:presLayoutVars>
      </dgm:prSet>
      <dgm:spPr/>
    </dgm:pt>
    <dgm:pt modelId="{610DC098-E048-44E6-A289-83FCCE8E1488}" type="pres">
      <dgm:prSet presAssocID="{5355F6C1-E57A-49F3-B440-25239BCDD540}" presName="bgOutline" presStyleLbl="fgAcc1" presStyleIdx="0" presStyleCnt="3">
        <dgm:presLayoutVars>
          <dgm:bulletEnabled/>
        </dgm:presLayoutVars>
      </dgm:prSet>
      <dgm:spPr/>
    </dgm:pt>
    <dgm:pt modelId="{2D96BB68-1ED1-4527-90E2-2D368D226E0E}" type="pres">
      <dgm:prSet presAssocID="{C84E9DA5-9453-4724-A4FA-94565B56B49F}" presName="space" presStyleCnt="0"/>
      <dgm:spPr/>
    </dgm:pt>
    <dgm:pt modelId="{95D752D6-C016-430D-829D-2647CE201CF0}" type="pres">
      <dgm:prSet presAssocID="{CCE31CD9-1E96-409D-9C7C-68A43D785539}" presName="composite" presStyleCnt="0"/>
      <dgm:spPr/>
    </dgm:pt>
    <dgm:pt modelId="{BB8355DA-7561-406B-9F8E-71CB58E31646}" type="pres">
      <dgm:prSet presAssocID="{CCE31CD9-1E96-409D-9C7C-68A43D785539}" presName="parTx" presStyleLbl="alignNode1" presStyleIdx="1" presStyleCnt="3" custLinFactNeighborX="0" custLinFactNeighborY="-1802">
        <dgm:presLayoutVars>
          <dgm:chMax val="0"/>
          <dgm:chPref val="0"/>
        </dgm:presLayoutVars>
      </dgm:prSet>
      <dgm:spPr/>
    </dgm:pt>
    <dgm:pt modelId="{355556CE-698D-460E-87BE-B8E8280FD03D}" type="pres">
      <dgm:prSet presAssocID="{CCE31CD9-1E96-409D-9C7C-68A43D785539}" presName="bgOutline" presStyleLbl="fgAcc1" presStyleIdx="1" presStyleCnt="3">
        <dgm:presLayoutVars>
          <dgm:bulletEnabled/>
        </dgm:presLayoutVars>
      </dgm:prSet>
      <dgm:spPr/>
    </dgm:pt>
    <dgm:pt modelId="{BE294314-B208-445E-B2E3-9DBD39DB365B}" type="pres">
      <dgm:prSet presAssocID="{3BE5F555-F04E-4789-A002-D6F2111C4432}" presName="space" presStyleCnt="0"/>
      <dgm:spPr/>
    </dgm:pt>
    <dgm:pt modelId="{1A931E4B-049A-4C58-A0BA-6BDF51E2DD16}" type="pres">
      <dgm:prSet presAssocID="{9B8EC9A7-7DA2-46C4-A7DE-936981A20B37}" presName="composite" presStyleCnt="0"/>
      <dgm:spPr/>
    </dgm:pt>
    <dgm:pt modelId="{12A459ED-C35E-4024-8D21-0CFF21F9E37B}" type="pres">
      <dgm:prSet presAssocID="{9B8EC9A7-7DA2-46C4-A7DE-936981A20B37}" presName="parTx" presStyleLbl="alignNode1" presStyleIdx="2" presStyleCnt="3">
        <dgm:presLayoutVars>
          <dgm:chMax val="0"/>
          <dgm:chPref val="0"/>
        </dgm:presLayoutVars>
      </dgm:prSet>
      <dgm:spPr/>
    </dgm:pt>
    <dgm:pt modelId="{6CD31670-A082-4B72-8507-D99276BC4F0D}" type="pres">
      <dgm:prSet presAssocID="{9B8EC9A7-7DA2-46C4-A7DE-936981A20B37}" presName="bgOutline" presStyleLbl="fgAcc1" presStyleIdx="2" presStyleCnt="3">
        <dgm:presLayoutVars>
          <dgm:bulletEnabled/>
        </dgm:presLayoutVars>
      </dgm:prSet>
      <dgm:spPr/>
    </dgm:pt>
  </dgm:ptLst>
  <dgm:cxnLst>
    <dgm:cxn modelId="{DCC93B01-CFDB-4848-9CCD-DC564BC0BC8D}" type="presOf" srcId="{9B8EC9A7-7DA2-46C4-A7DE-936981A20B37}" destId="{12A459ED-C35E-4024-8D21-0CFF21F9E37B}" srcOrd="0" destOrd="0" presId="urn:microsoft.com/office/officeart/2024/layout/HorizontalActionList"/>
    <dgm:cxn modelId="{8151BD2E-99F9-4549-8044-D5E98FB30724}" type="presOf" srcId="{CCE31CD9-1E96-409D-9C7C-68A43D785539}" destId="{BB8355DA-7561-406B-9F8E-71CB58E31646}" srcOrd="0" destOrd="0" presId="urn:microsoft.com/office/officeart/2024/layout/HorizontalActionList"/>
    <dgm:cxn modelId="{57127733-D943-41BB-8517-FE39D30DDC5D}" type="presOf" srcId="{3D784D66-F402-4FDA-9CE8-14D68DC324E5}" destId="{B7B29568-B72B-44DE-A9E9-17183FBE166E}" srcOrd="0" destOrd="0" presId="urn:microsoft.com/office/officeart/2024/layout/HorizontalActionList"/>
    <dgm:cxn modelId="{F44CA865-1547-4942-9063-A9F0A3DCACFF}" srcId="{CCE31CD9-1E96-409D-9C7C-68A43D785539}" destId="{2EB051D1-C04B-4A76-9284-3141070EA325}" srcOrd="0" destOrd="0" parTransId="{E4E02A7B-2869-4784-8753-740B9B05BD5B}" sibTransId="{C5AE4877-159B-4974-B823-77CA99E8E85B}"/>
    <dgm:cxn modelId="{77A1614B-F7EF-455C-A3D7-852B05C28B00}" srcId="{5355F6C1-E57A-49F3-B440-25239BCDD540}" destId="{796C0DBE-8212-451F-80BA-D668EB497A33}" srcOrd="0" destOrd="0" parTransId="{52DF366E-048E-4F19-AAE3-1750C0D1D74B}" sibTransId="{F9B9A37D-63C1-4C19-92D4-CD0E520E38D6}"/>
    <dgm:cxn modelId="{3EF0056F-A85C-4E99-9D49-42B055C65C1E}" type="presOf" srcId="{796C0DBE-8212-451F-80BA-D668EB497A33}" destId="{610DC098-E048-44E6-A289-83FCCE8E1488}" srcOrd="0" destOrd="0" presId="urn:microsoft.com/office/officeart/2024/layout/HorizontalActionList"/>
    <dgm:cxn modelId="{3F226D7D-C0FA-4EB2-8A33-E8D7BEA6D1AA}" srcId="{3D784D66-F402-4FDA-9CE8-14D68DC324E5}" destId="{CCE31CD9-1E96-409D-9C7C-68A43D785539}" srcOrd="1" destOrd="0" parTransId="{1DDD87A3-87D4-41CF-BF79-75E426B69EC3}" sibTransId="{3BE5F555-F04E-4789-A002-D6F2111C4432}"/>
    <dgm:cxn modelId="{B293F97F-7362-4EF8-8395-BFBFA2884BDF}" srcId="{9B8EC9A7-7DA2-46C4-A7DE-936981A20B37}" destId="{23724034-022C-4FC7-BDB4-53635539A82D}" srcOrd="0" destOrd="0" parTransId="{3B81A208-9504-4739-9640-28BFF69D92EE}" sibTransId="{E5A2A65A-C9FC-4050-88AF-FBC131E553D3}"/>
    <dgm:cxn modelId="{1CCF7C90-5E42-41DC-803B-3268D9857A83}" srcId="{3D784D66-F402-4FDA-9CE8-14D68DC324E5}" destId="{5355F6C1-E57A-49F3-B440-25239BCDD540}" srcOrd="0" destOrd="0" parTransId="{FF2A9840-362E-4962-996E-7B35629F8D6B}" sibTransId="{C84E9DA5-9453-4724-A4FA-94565B56B49F}"/>
    <dgm:cxn modelId="{30830BA2-59C1-4935-9FBF-233C15AD226B}" type="presOf" srcId="{23724034-022C-4FC7-BDB4-53635539A82D}" destId="{6CD31670-A082-4B72-8507-D99276BC4F0D}" srcOrd="0" destOrd="0" presId="urn:microsoft.com/office/officeart/2024/layout/HorizontalActionList"/>
    <dgm:cxn modelId="{22587AD4-8196-4B70-9A12-F598F9DE771A}" type="presOf" srcId="{2EB051D1-C04B-4A76-9284-3141070EA325}" destId="{355556CE-698D-460E-87BE-B8E8280FD03D}" srcOrd="0" destOrd="0" presId="urn:microsoft.com/office/officeart/2024/layout/HorizontalActionList"/>
    <dgm:cxn modelId="{0C0B3DDD-DDE0-4DC6-834D-370323AFE5C6}" type="presOf" srcId="{5355F6C1-E57A-49F3-B440-25239BCDD540}" destId="{1CA898AF-76B6-416C-B30E-4D06D94EE2EE}" srcOrd="0" destOrd="0" presId="urn:microsoft.com/office/officeart/2024/layout/HorizontalActionList"/>
    <dgm:cxn modelId="{C8E14BE2-B56A-4C8F-95BD-16C18F3018A6}" srcId="{3D784D66-F402-4FDA-9CE8-14D68DC324E5}" destId="{9B8EC9A7-7DA2-46C4-A7DE-936981A20B37}" srcOrd="2" destOrd="0" parTransId="{1EB7A380-7483-484C-BF66-67AE8386845C}" sibTransId="{D2E67D9B-7B6A-4571-AC91-8A04FA349E01}"/>
    <dgm:cxn modelId="{CA0AD951-E222-44FE-9AE6-E46BE2D89784}" type="presParOf" srcId="{B7B29568-B72B-44DE-A9E9-17183FBE166E}" destId="{0087373D-AC68-45ED-8D15-80DDB747120E}" srcOrd="0" destOrd="0" presId="urn:microsoft.com/office/officeart/2024/layout/HorizontalActionList"/>
    <dgm:cxn modelId="{2CB236EA-310A-4A3A-A125-501B93522CE0}" type="presParOf" srcId="{0087373D-AC68-45ED-8D15-80DDB747120E}" destId="{1CA898AF-76B6-416C-B30E-4D06D94EE2EE}" srcOrd="0" destOrd="0" presId="urn:microsoft.com/office/officeart/2024/layout/HorizontalActionList"/>
    <dgm:cxn modelId="{0676FEFF-7913-4783-A850-693873AD4D1C}" type="presParOf" srcId="{0087373D-AC68-45ED-8D15-80DDB747120E}" destId="{610DC098-E048-44E6-A289-83FCCE8E1488}" srcOrd="1" destOrd="0" presId="urn:microsoft.com/office/officeart/2024/layout/HorizontalActionList"/>
    <dgm:cxn modelId="{3228638F-CB2B-49F9-9FC8-16AC8354DC8C}" type="presParOf" srcId="{B7B29568-B72B-44DE-A9E9-17183FBE166E}" destId="{2D96BB68-1ED1-4527-90E2-2D368D226E0E}" srcOrd="1" destOrd="0" presId="urn:microsoft.com/office/officeart/2024/layout/HorizontalActionList"/>
    <dgm:cxn modelId="{7A725F15-3617-4DF4-8C15-BBE9611383BC}" type="presParOf" srcId="{B7B29568-B72B-44DE-A9E9-17183FBE166E}" destId="{95D752D6-C016-430D-829D-2647CE201CF0}" srcOrd="2" destOrd="0" presId="urn:microsoft.com/office/officeart/2024/layout/HorizontalActionList"/>
    <dgm:cxn modelId="{E409D9C4-98DA-4D89-85CE-83F903E1CAE6}" type="presParOf" srcId="{95D752D6-C016-430D-829D-2647CE201CF0}" destId="{BB8355DA-7561-406B-9F8E-71CB58E31646}" srcOrd="0" destOrd="0" presId="urn:microsoft.com/office/officeart/2024/layout/HorizontalActionList"/>
    <dgm:cxn modelId="{CA7D90C1-5C2C-4532-945A-5A050C1CFAF0}" type="presParOf" srcId="{95D752D6-C016-430D-829D-2647CE201CF0}" destId="{355556CE-698D-460E-87BE-B8E8280FD03D}" srcOrd="1" destOrd="0" presId="urn:microsoft.com/office/officeart/2024/layout/HorizontalActionList"/>
    <dgm:cxn modelId="{5B32C823-D7B3-4EEF-A8B6-DBF4F3C9887B}" type="presParOf" srcId="{B7B29568-B72B-44DE-A9E9-17183FBE166E}" destId="{BE294314-B208-445E-B2E3-9DBD39DB365B}" srcOrd="3" destOrd="0" presId="urn:microsoft.com/office/officeart/2024/layout/HorizontalActionList"/>
    <dgm:cxn modelId="{DBD46CA1-DFD0-430C-BE2F-5880253C005D}" type="presParOf" srcId="{B7B29568-B72B-44DE-A9E9-17183FBE166E}" destId="{1A931E4B-049A-4C58-A0BA-6BDF51E2DD16}" srcOrd="4" destOrd="0" presId="urn:microsoft.com/office/officeart/2024/layout/HorizontalActionList"/>
    <dgm:cxn modelId="{AC0BF661-1439-48A1-83C3-08B8DEA95FE7}" type="presParOf" srcId="{1A931E4B-049A-4C58-A0BA-6BDF51E2DD16}" destId="{12A459ED-C35E-4024-8D21-0CFF21F9E37B}" srcOrd="0" destOrd="0" presId="urn:microsoft.com/office/officeart/2024/layout/HorizontalActionList"/>
    <dgm:cxn modelId="{E7B288E0-57E7-43EF-94AD-FC5B2D94F6E6}" type="presParOf" srcId="{1A931E4B-049A-4C58-A0BA-6BDF51E2DD16}" destId="{6CD31670-A082-4B72-8507-D99276BC4F0D}" srcOrd="1" destOrd="0" presId="urn:microsoft.com/office/officeart/2024/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D784D66-F402-4FDA-9CE8-14D68DC324E5}" type="doc">
      <dgm:prSet loTypeId="urn:microsoft.com/office/officeart/2024/layout/HorizontalActionList" loCatId="list" qsTypeId="urn:microsoft.com/office/officeart/2005/8/quickstyle/simple1" qsCatId="simple" csTypeId="urn:microsoft.com/office/officeart/2005/8/colors/accent1_2" csCatId="accent1" phldr="1"/>
      <dgm:spPr/>
      <dgm:t>
        <a:bodyPr/>
        <a:lstStyle/>
        <a:p>
          <a:endParaRPr lang="en-US"/>
        </a:p>
      </dgm:t>
    </dgm:pt>
    <dgm:pt modelId="{5355F6C1-E57A-49F3-B440-25239BCDD540}">
      <dgm:prSet phldrT="[Text]" phldr="0" custT="1"/>
      <dgm:spPr>
        <a:solidFill>
          <a:schemeClr val="accent1">
            <a:lumMod val="50000"/>
          </a:schemeClr>
        </a:solidFill>
        <a:ln>
          <a:solidFill>
            <a:schemeClr val="tx1"/>
          </a:solidFill>
        </a:ln>
      </dgm:spPr>
      <dgm:t>
        <a:bodyPr/>
        <a:lstStyle/>
        <a:p>
          <a:pPr algn="ctr"/>
          <a:r>
            <a:rPr lang="en-US" sz="2200" b="1" dirty="0"/>
            <a:t>Information Reporting</a:t>
          </a:r>
        </a:p>
      </dgm:t>
    </dgm:pt>
    <dgm:pt modelId="{FF2A9840-362E-4962-996E-7B35629F8D6B}" type="parTrans" cxnId="{1CCF7C90-5E42-41DC-803B-3268D9857A83}">
      <dgm:prSet/>
      <dgm:spPr/>
      <dgm:t>
        <a:bodyPr/>
        <a:lstStyle/>
        <a:p>
          <a:endParaRPr lang="en-US"/>
        </a:p>
      </dgm:t>
    </dgm:pt>
    <dgm:pt modelId="{C84E9DA5-9453-4724-A4FA-94565B56B49F}" type="sibTrans" cxnId="{1CCF7C90-5E42-41DC-803B-3268D9857A83}">
      <dgm:prSet/>
      <dgm:spPr/>
      <dgm:t>
        <a:bodyPr/>
        <a:lstStyle/>
        <a:p>
          <a:endParaRPr lang="en-US"/>
        </a:p>
      </dgm:t>
    </dgm:pt>
    <dgm:pt modelId="{796C0DBE-8212-451F-80BA-D668EB497A33}">
      <dgm:prSet phldrT="[Text]" phldr="0" custT="1"/>
      <dgm:spPr/>
      <dgm:t>
        <a:bodyPr anchor="ctr"/>
        <a:lstStyle/>
        <a:p>
          <a:pPr algn="ctr">
            <a:buFont typeface="Arial" panose="020B0604020202020204" pitchFamily="34" charset="0"/>
            <a:buNone/>
          </a:pPr>
          <a:r>
            <a:rPr lang="en-US" sz="2000" b="1" dirty="0"/>
            <a:t>Are the draft requirements reasonable?</a:t>
          </a:r>
        </a:p>
      </dgm:t>
    </dgm:pt>
    <dgm:pt modelId="{52DF366E-048E-4F19-AAE3-1750C0D1D74B}" type="parTrans" cxnId="{77A1614B-F7EF-455C-A3D7-852B05C28B00}">
      <dgm:prSet/>
      <dgm:spPr/>
      <dgm:t>
        <a:bodyPr/>
        <a:lstStyle/>
        <a:p>
          <a:endParaRPr lang="en-US"/>
        </a:p>
      </dgm:t>
    </dgm:pt>
    <dgm:pt modelId="{F9B9A37D-63C1-4C19-92D4-CD0E520E38D6}" type="sibTrans" cxnId="{77A1614B-F7EF-455C-A3D7-852B05C28B00}">
      <dgm:prSet/>
      <dgm:spPr/>
      <dgm:t>
        <a:bodyPr/>
        <a:lstStyle/>
        <a:p>
          <a:endParaRPr lang="en-US"/>
        </a:p>
      </dgm:t>
    </dgm:pt>
    <dgm:pt modelId="{CCE31CD9-1E96-409D-9C7C-68A43D785539}">
      <dgm:prSet phldrT="[Text]" phldr="0" custT="1"/>
      <dgm:spPr>
        <a:solidFill>
          <a:srgbClr val="2C3C48"/>
        </a:solidFill>
        <a:ln>
          <a:solidFill>
            <a:schemeClr val="tx1"/>
          </a:solidFill>
        </a:ln>
      </dgm:spPr>
      <dgm:t>
        <a:bodyPr/>
        <a:lstStyle/>
        <a:p>
          <a:pPr algn="ctr"/>
          <a:r>
            <a:rPr lang="en-US" sz="2200" b="1" dirty="0">
              <a:solidFill>
                <a:schemeClr val="tx1">
                  <a:lumMod val="50000"/>
                  <a:lumOff val="50000"/>
                </a:schemeClr>
              </a:solidFill>
            </a:rPr>
            <a:t>When to Blend</a:t>
          </a:r>
        </a:p>
      </dgm:t>
    </dgm:pt>
    <dgm:pt modelId="{1DDD87A3-87D4-41CF-BF79-75E426B69EC3}" type="parTrans" cxnId="{3F226D7D-C0FA-4EB2-8A33-E8D7BEA6D1AA}">
      <dgm:prSet/>
      <dgm:spPr/>
      <dgm:t>
        <a:bodyPr/>
        <a:lstStyle/>
        <a:p>
          <a:endParaRPr lang="en-US"/>
        </a:p>
      </dgm:t>
    </dgm:pt>
    <dgm:pt modelId="{3BE5F555-F04E-4789-A002-D6F2111C4432}" type="sibTrans" cxnId="{3F226D7D-C0FA-4EB2-8A33-E8D7BEA6D1AA}">
      <dgm:prSet/>
      <dgm:spPr/>
      <dgm:t>
        <a:bodyPr/>
        <a:lstStyle/>
        <a:p>
          <a:endParaRPr lang="en-US"/>
        </a:p>
      </dgm:t>
    </dgm:pt>
    <dgm:pt modelId="{2EB051D1-C04B-4A76-9284-3141070EA325}">
      <dgm:prSet phldrT="[Text]" phldr="0" custT="1"/>
      <dgm:spPr/>
      <dgm:t>
        <a:bodyPr anchor="ctr"/>
        <a:lstStyle/>
        <a:p>
          <a:pPr algn="ctr"/>
          <a:r>
            <a:rPr lang="en-US" sz="2000" b="1" dirty="0">
              <a:solidFill>
                <a:schemeClr val="tx1">
                  <a:lumMod val="50000"/>
                  <a:lumOff val="50000"/>
                </a:schemeClr>
              </a:solidFill>
            </a:rPr>
            <a:t>Is the UBP the right standard and how does it apply?</a:t>
          </a:r>
        </a:p>
      </dgm:t>
    </dgm:pt>
    <dgm:pt modelId="{E4E02A7B-2869-4784-8753-740B9B05BD5B}" type="parTrans" cxnId="{F44CA865-1547-4942-9063-A9F0A3DCACFF}">
      <dgm:prSet/>
      <dgm:spPr/>
      <dgm:t>
        <a:bodyPr/>
        <a:lstStyle/>
        <a:p>
          <a:endParaRPr lang="en-US"/>
        </a:p>
      </dgm:t>
    </dgm:pt>
    <dgm:pt modelId="{C5AE4877-159B-4974-B823-77CA99E8E85B}" type="sibTrans" cxnId="{F44CA865-1547-4942-9063-A9F0A3DCACFF}">
      <dgm:prSet/>
      <dgm:spPr/>
      <dgm:t>
        <a:bodyPr/>
        <a:lstStyle/>
        <a:p>
          <a:endParaRPr lang="en-US"/>
        </a:p>
      </dgm:t>
    </dgm:pt>
    <dgm:pt modelId="{9B8EC9A7-7DA2-46C4-A7DE-936981A20B37}">
      <dgm:prSet phldrT="[Text]" phldr="0" custT="1"/>
      <dgm:spPr>
        <a:solidFill>
          <a:schemeClr val="accent6">
            <a:lumMod val="50000"/>
          </a:schemeClr>
        </a:solidFill>
        <a:ln>
          <a:solidFill>
            <a:schemeClr val="tx1"/>
          </a:solidFill>
        </a:ln>
      </dgm:spPr>
      <dgm:t>
        <a:bodyPr/>
        <a:lstStyle/>
        <a:p>
          <a:pPr algn="ctr"/>
          <a:r>
            <a:rPr lang="en-US" sz="2200" b="1" dirty="0">
              <a:solidFill>
                <a:schemeClr val="tx1">
                  <a:lumMod val="50000"/>
                  <a:lumOff val="50000"/>
                </a:schemeClr>
              </a:solidFill>
            </a:rPr>
            <a:t>How to Blend</a:t>
          </a:r>
        </a:p>
      </dgm:t>
    </dgm:pt>
    <dgm:pt modelId="{1EB7A380-7483-484C-BF66-67AE8386845C}" type="parTrans" cxnId="{C8E14BE2-B56A-4C8F-95BD-16C18F3018A6}">
      <dgm:prSet/>
      <dgm:spPr/>
      <dgm:t>
        <a:bodyPr/>
        <a:lstStyle/>
        <a:p>
          <a:endParaRPr lang="en-US"/>
        </a:p>
      </dgm:t>
    </dgm:pt>
    <dgm:pt modelId="{D2E67D9B-7B6A-4571-AC91-8A04FA349E01}" type="sibTrans" cxnId="{C8E14BE2-B56A-4C8F-95BD-16C18F3018A6}">
      <dgm:prSet/>
      <dgm:spPr/>
      <dgm:t>
        <a:bodyPr/>
        <a:lstStyle/>
        <a:p>
          <a:endParaRPr lang="en-US"/>
        </a:p>
      </dgm:t>
    </dgm:pt>
    <dgm:pt modelId="{23724034-022C-4FC7-BDB4-53635539A82D}">
      <dgm:prSet phldrT="[Text]" phldr="0" custT="1"/>
      <dgm:spPr/>
      <dgm:t>
        <a:bodyPr anchor="ctr"/>
        <a:lstStyle/>
        <a:p>
          <a:pPr algn="ctr"/>
          <a:r>
            <a:rPr lang="en-US" sz="2000" b="1" dirty="0">
              <a:solidFill>
                <a:schemeClr val="tx1">
                  <a:lumMod val="50000"/>
                  <a:lumOff val="50000"/>
                </a:schemeClr>
              </a:solidFill>
            </a:rPr>
            <a:t>How is the partner’s share of factors determined?</a:t>
          </a:r>
        </a:p>
      </dgm:t>
    </dgm:pt>
    <dgm:pt modelId="{3B81A208-9504-4739-9640-28BFF69D92EE}" type="parTrans" cxnId="{B293F97F-7362-4EF8-8395-BFBFA2884BDF}">
      <dgm:prSet/>
      <dgm:spPr/>
      <dgm:t>
        <a:bodyPr/>
        <a:lstStyle/>
        <a:p>
          <a:endParaRPr lang="en-US"/>
        </a:p>
      </dgm:t>
    </dgm:pt>
    <dgm:pt modelId="{E5A2A65A-C9FC-4050-88AF-FBC131E553D3}" type="sibTrans" cxnId="{B293F97F-7362-4EF8-8395-BFBFA2884BDF}">
      <dgm:prSet/>
      <dgm:spPr/>
      <dgm:t>
        <a:bodyPr/>
        <a:lstStyle/>
        <a:p>
          <a:endParaRPr lang="en-US"/>
        </a:p>
      </dgm:t>
    </dgm:pt>
    <dgm:pt modelId="{B7B29568-B72B-44DE-A9E9-17183FBE166E}" type="pres">
      <dgm:prSet presAssocID="{3D784D66-F402-4FDA-9CE8-14D68DC324E5}" presName="Name0" presStyleCnt="0">
        <dgm:presLayoutVars>
          <dgm:dir/>
          <dgm:animLvl val="lvl"/>
          <dgm:resizeHandles val="exact"/>
        </dgm:presLayoutVars>
      </dgm:prSet>
      <dgm:spPr/>
    </dgm:pt>
    <dgm:pt modelId="{0087373D-AC68-45ED-8D15-80DDB747120E}" type="pres">
      <dgm:prSet presAssocID="{5355F6C1-E57A-49F3-B440-25239BCDD540}" presName="composite" presStyleCnt="0"/>
      <dgm:spPr/>
    </dgm:pt>
    <dgm:pt modelId="{1CA898AF-76B6-416C-B30E-4D06D94EE2EE}" type="pres">
      <dgm:prSet presAssocID="{5355F6C1-E57A-49F3-B440-25239BCDD540}" presName="parTx" presStyleLbl="alignNode1" presStyleIdx="0" presStyleCnt="3">
        <dgm:presLayoutVars>
          <dgm:chMax val="0"/>
          <dgm:chPref val="0"/>
        </dgm:presLayoutVars>
      </dgm:prSet>
      <dgm:spPr/>
    </dgm:pt>
    <dgm:pt modelId="{610DC098-E048-44E6-A289-83FCCE8E1488}" type="pres">
      <dgm:prSet presAssocID="{5355F6C1-E57A-49F3-B440-25239BCDD540}" presName="bgOutline" presStyleLbl="fgAcc1" presStyleIdx="0" presStyleCnt="3">
        <dgm:presLayoutVars>
          <dgm:bulletEnabled/>
        </dgm:presLayoutVars>
      </dgm:prSet>
      <dgm:spPr/>
    </dgm:pt>
    <dgm:pt modelId="{2D96BB68-1ED1-4527-90E2-2D368D226E0E}" type="pres">
      <dgm:prSet presAssocID="{C84E9DA5-9453-4724-A4FA-94565B56B49F}" presName="space" presStyleCnt="0"/>
      <dgm:spPr/>
    </dgm:pt>
    <dgm:pt modelId="{95D752D6-C016-430D-829D-2647CE201CF0}" type="pres">
      <dgm:prSet presAssocID="{CCE31CD9-1E96-409D-9C7C-68A43D785539}" presName="composite" presStyleCnt="0"/>
      <dgm:spPr/>
    </dgm:pt>
    <dgm:pt modelId="{BB8355DA-7561-406B-9F8E-71CB58E31646}" type="pres">
      <dgm:prSet presAssocID="{CCE31CD9-1E96-409D-9C7C-68A43D785539}" presName="parTx" presStyleLbl="alignNode1" presStyleIdx="1" presStyleCnt="3" custLinFactNeighborX="0" custLinFactNeighborY="-1802">
        <dgm:presLayoutVars>
          <dgm:chMax val="0"/>
          <dgm:chPref val="0"/>
        </dgm:presLayoutVars>
      </dgm:prSet>
      <dgm:spPr/>
    </dgm:pt>
    <dgm:pt modelId="{355556CE-698D-460E-87BE-B8E8280FD03D}" type="pres">
      <dgm:prSet presAssocID="{CCE31CD9-1E96-409D-9C7C-68A43D785539}" presName="bgOutline" presStyleLbl="fgAcc1" presStyleIdx="1" presStyleCnt="3">
        <dgm:presLayoutVars>
          <dgm:bulletEnabled/>
        </dgm:presLayoutVars>
      </dgm:prSet>
      <dgm:spPr/>
    </dgm:pt>
    <dgm:pt modelId="{BE294314-B208-445E-B2E3-9DBD39DB365B}" type="pres">
      <dgm:prSet presAssocID="{3BE5F555-F04E-4789-A002-D6F2111C4432}" presName="space" presStyleCnt="0"/>
      <dgm:spPr/>
    </dgm:pt>
    <dgm:pt modelId="{1A931E4B-049A-4C58-A0BA-6BDF51E2DD16}" type="pres">
      <dgm:prSet presAssocID="{9B8EC9A7-7DA2-46C4-A7DE-936981A20B37}" presName="composite" presStyleCnt="0"/>
      <dgm:spPr/>
    </dgm:pt>
    <dgm:pt modelId="{12A459ED-C35E-4024-8D21-0CFF21F9E37B}" type="pres">
      <dgm:prSet presAssocID="{9B8EC9A7-7DA2-46C4-A7DE-936981A20B37}" presName="parTx" presStyleLbl="alignNode1" presStyleIdx="2" presStyleCnt="3">
        <dgm:presLayoutVars>
          <dgm:chMax val="0"/>
          <dgm:chPref val="0"/>
        </dgm:presLayoutVars>
      </dgm:prSet>
      <dgm:spPr/>
    </dgm:pt>
    <dgm:pt modelId="{6CD31670-A082-4B72-8507-D99276BC4F0D}" type="pres">
      <dgm:prSet presAssocID="{9B8EC9A7-7DA2-46C4-A7DE-936981A20B37}" presName="bgOutline" presStyleLbl="fgAcc1" presStyleIdx="2" presStyleCnt="3">
        <dgm:presLayoutVars>
          <dgm:bulletEnabled/>
        </dgm:presLayoutVars>
      </dgm:prSet>
      <dgm:spPr/>
    </dgm:pt>
  </dgm:ptLst>
  <dgm:cxnLst>
    <dgm:cxn modelId="{DCC93B01-CFDB-4848-9CCD-DC564BC0BC8D}" type="presOf" srcId="{9B8EC9A7-7DA2-46C4-A7DE-936981A20B37}" destId="{12A459ED-C35E-4024-8D21-0CFF21F9E37B}" srcOrd="0" destOrd="0" presId="urn:microsoft.com/office/officeart/2024/layout/HorizontalActionList"/>
    <dgm:cxn modelId="{8151BD2E-99F9-4549-8044-D5E98FB30724}" type="presOf" srcId="{CCE31CD9-1E96-409D-9C7C-68A43D785539}" destId="{BB8355DA-7561-406B-9F8E-71CB58E31646}" srcOrd="0" destOrd="0" presId="urn:microsoft.com/office/officeart/2024/layout/HorizontalActionList"/>
    <dgm:cxn modelId="{57127733-D943-41BB-8517-FE39D30DDC5D}" type="presOf" srcId="{3D784D66-F402-4FDA-9CE8-14D68DC324E5}" destId="{B7B29568-B72B-44DE-A9E9-17183FBE166E}" srcOrd="0" destOrd="0" presId="urn:microsoft.com/office/officeart/2024/layout/HorizontalActionList"/>
    <dgm:cxn modelId="{F44CA865-1547-4942-9063-A9F0A3DCACFF}" srcId="{CCE31CD9-1E96-409D-9C7C-68A43D785539}" destId="{2EB051D1-C04B-4A76-9284-3141070EA325}" srcOrd="0" destOrd="0" parTransId="{E4E02A7B-2869-4784-8753-740B9B05BD5B}" sibTransId="{C5AE4877-159B-4974-B823-77CA99E8E85B}"/>
    <dgm:cxn modelId="{77A1614B-F7EF-455C-A3D7-852B05C28B00}" srcId="{5355F6C1-E57A-49F3-B440-25239BCDD540}" destId="{796C0DBE-8212-451F-80BA-D668EB497A33}" srcOrd="0" destOrd="0" parTransId="{52DF366E-048E-4F19-AAE3-1750C0D1D74B}" sibTransId="{F9B9A37D-63C1-4C19-92D4-CD0E520E38D6}"/>
    <dgm:cxn modelId="{3EF0056F-A85C-4E99-9D49-42B055C65C1E}" type="presOf" srcId="{796C0DBE-8212-451F-80BA-D668EB497A33}" destId="{610DC098-E048-44E6-A289-83FCCE8E1488}" srcOrd="0" destOrd="0" presId="urn:microsoft.com/office/officeart/2024/layout/HorizontalActionList"/>
    <dgm:cxn modelId="{3F226D7D-C0FA-4EB2-8A33-E8D7BEA6D1AA}" srcId="{3D784D66-F402-4FDA-9CE8-14D68DC324E5}" destId="{CCE31CD9-1E96-409D-9C7C-68A43D785539}" srcOrd="1" destOrd="0" parTransId="{1DDD87A3-87D4-41CF-BF79-75E426B69EC3}" sibTransId="{3BE5F555-F04E-4789-A002-D6F2111C4432}"/>
    <dgm:cxn modelId="{B293F97F-7362-4EF8-8395-BFBFA2884BDF}" srcId="{9B8EC9A7-7DA2-46C4-A7DE-936981A20B37}" destId="{23724034-022C-4FC7-BDB4-53635539A82D}" srcOrd="0" destOrd="0" parTransId="{3B81A208-9504-4739-9640-28BFF69D92EE}" sibTransId="{E5A2A65A-C9FC-4050-88AF-FBC131E553D3}"/>
    <dgm:cxn modelId="{1CCF7C90-5E42-41DC-803B-3268D9857A83}" srcId="{3D784D66-F402-4FDA-9CE8-14D68DC324E5}" destId="{5355F6C1-E57A-49F3-B440-25239BCDD540}" srcOrd="0" destOrd="0" parTransId="{FF2A9840-362E-4962-996E-7B35629F8D6B}" sibTransId="{C84E9DA5-9453-4724-A4FA-94565B56B49F}"/>
    <dgm:cxn modelId="{30830BA2-59C1-4935-9FBF-233C15AD226B}" type="presOf" srcId="{23724034-022C-4FC7-BDB4-53635539A82D}" destId="{6CD31670-A082-4B72-8507-D99276BC4F0D}" srcOrd="0" destOrd="0" presId="urn:microsoft.com/office/officeart/2024/layout/HorizontalActionList"/>
    <dgm:cxn modelId="{22587AD4-8196-4B70-9A12-F598F9DE771A}" type="presOf" srcId="{2EB051D1-C04B-4A76-9284-3141070EA325}" destId="{355556CE-698D-460E-87BE-B8E8280FD03D}" srcOrd="0" destOrd="0" presId="urn:microsoft.com/office/officeart/2024/layout/HorizontalActionList"/>
    <dgm:cxn modelId="{0C0B3DDD-DDE0-4DC6-834D-370323AFE5C6}" type="presOf" srcId="{5355F6C1-E57A-49F3-B440-25239BCDD540}" destId="{1CA898AF-76B6-416C-B30E-4D06D94EE2EE}" srcOrd="0" destOrd="0" presId="urn:microsoft.com/office/officeart/2024/layout/HorizontalActionList"/>
    <dgm:cxn modelId="{C8E14BE2-B56A-4C8F-95BD-16C18F3018A6}" srcId="{3D784D66-F402-4FDA-9CE8-14D68DC324E5}" destId="{9B8EC9A7-7DA2-46C4-A7DE-936981A20B37}" srcOrd="2" destOrd="0" parTransId="{1EB7A380-7483-484C-BF66-67AE8386845C}" sibTransId="{D2E67D9B-7B6A-4571-AC91-8A04FA349E01}"/>
    <dgm:cxn modelId="{CA0AD951-E222-44FE-9AE6-E46BE2D89784}" type="presParOf" srcId="{B7B29568-B72B-44DE-A9E9-17183FBE166E}" destId="{0087373D-AC68-45ED-8D15-80DDB747120E}" srcOrd="0" destOrd="0" presId="urn:microsoft.com/office/officeart/2024/layout/HorizontalActionList"/>
    <dgm:cxn modelId="{2CB236EA-310A-4A3A-A125-501B93522CE0}" type="presParOf" srcId="{0087373D-AC68-45ED-8D15-80DDB747120E}" destId="{1CA898AF-76B6-416C-B30E-4D06D94EE2EE}" srcOrd="0" destOrd="0" presId="urn:microsoft.com/office/officeart/2024/layout/HorizontalActionList"/>
    <dgm:cxn modelId="{0676FEFF-7913-4783-A850-693873AD4D1C}" type="presParOf" srcId="{0087373D-AC68-45ED-8D15-80DDB747120E}" destId="{610DC098-E048-44E6-A289-83FCCE8E1488}" srcOrd="1" destOrd="0" presId="urn:microsoft.com/office/officeart/2024/layout/HorizontalActionList"/>
    <dgm:cxn modelId="{3228638F-CB2B-49F9-9FC8-16AC8354DC8C}" type="presParOf" srcId="{B7B29568-B72B-44DE-A9E9-17183FBE166E}" destId="{2D96BB68-1ED1-4527-90E2-2D368D226E0E}" srcOrd="1" destOrd="0" presId="urn:microsoft.com/office/officeart/2024/layout/HorizontalActionList"/>
    <dgm:cxn modelId="{7A725F15-3617-4DF4-8C15-BBE9611383BC}" type="presParOf" srcId="{B7B29568-B72B-44DE-A9E9-17183FBE166E}" destId="{95D752D6-C016-430D-829D-2647CE201CF0}" srcOrd="2" destOrd="0" presId="urn:microsoft.com/office/officeart/2024/layout/HorizontalActionList"/>
    <dgm:cxn modelId="{E409D9C4-98DA-4D89-85CE-83F903E1CAE6}" type="presParOf" srcId="{95D752D6-C016-430D-829D-2647CE201CF0}" destId="{BB8355DA-7561-406B-9F8E-71CB58E31646}" srcOrd="0" destOrd="0" presId="urn:microsoft.com/office/officeart/2024/layout/HorizontalActionList"/>
    <dgm:cxn modelId="{CA7D90C1-5C2C-4532-945A-5A050C1CFAF0}" type="presParOf" srcId="{95D752D6-C016-430D-829D-2647CE201CF0}" destId="{355556CE-698D-460E-87BE-B8E8280FD03D}" srcOrd="1" destOrd="0" presId="urn:microsoft.com/office/officeart/2024/layout/HorizontalActionList"/>
    <dgm:cxn modelId="{5B32C823-D7B3-4EEF-A8B6-DBF4F3C9887B}" type="presParOf" srcId="{B7B29568-B72B-44DE-A9E9-17183FBE166E}" destId="{BE294314-B208-445E-B2E3-9DBD39DB365B}" srcOrd="3" destOrd="0" presId="urn:microsoft.com/office/officeart/2024/layout/HorizontalActionList"/>
    <dgm:cxn modelId="{DBD46CA1-DFD0-430C-BE2F-5880253C005D}" type="presParOf" srcId="{B7B29568-B72B-44DE-A9E9-17183FBE166E}" destId="{1A931E4B-049A-4C58-A0BA-6BDF51E2DD16}" srcOrd="4" destOrd="0" presId="urn:microsoft.com/office/officeart/2024/layout/HorizontalActionList"/>
    <dgm:cxn modelId="{AC0BF661-1439-48A1-83C3-08B8DEA95FE7}" type="presParOf" srcId="{1A931E4B-049A-4C58-A0BA-6BDF51E2DD16}" destId="{12A459ED-C35E-4024-8D21-0CFF21F9E37B}" srcOrd="0" destOrd="0" presId="urn:microsoft.com/office/officeart/2024/layout/HorizontalActionList"/>
    <dgm:cxn modelId="{E7B288E0-57E7-43EF-94AD-FC5B2D94F6E6}" type="presParOf" srcId="{1A931E4B-049A-4C58-A0BA-6BDF51E2DD16}" destId="{6CD31670-A082-4B72-8507-D99276BC4F0D}" srcOrd="1" destOrd="0" presId="urn:microsoft.com/office/officeart/2024/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784D66-F402-4FDA-9CE8-14D68DC324E5}" type="doc">
      <dgm:prSet loTypeId="urn:microsoft.com/office/officeart/2024/layout/HorizontalActionList" loCatId="list" qsTypeId="urn:microsoft.com/office/officeart/2005/8/quickstyle/simple1" qsCatId="simple" csTypeId="urn:microsoft.com/office/officeart/2005/8/colors/accent1_2" csCatId="accent1" phldr="1"/>
      <dgm:spPr/>
      <dgm:t>
        <a:bodyPr/>
        <a:lstStyle/>
        <a:p>
          <a:endParaRPr lang="en-US"/>
        </a:p>
      </dgm:t>
    </dgm:pt>
    <dgm:pt modelId="{5355F6C1-E57A-49F3-B440-25239BCDD540}">
      <dgm:prSet phldrT="[Text]" phldr="0" custT="1"/>
      <dgm:spPr>
        <a:solidFill>
          <a:schemeClr val="accent1">
            <a:lumMod val="50000"/>
          </a:schemeClr>
        </a:solidFill>
        <a:ln>
          <a:solidFill>
            <a:schemeClr val="tx1"/>
          </a:solidFill>
        </a:ln>
      </dgm:spPr>
      <dgm:t>
        <a:bodyPr/>
        <a:lstStyle/>
        <a:p>
          <a:pPr algn="ctr"/>
          <a:r>
            <a:rPr lang="en-US" sz="2200" b="1" dirty="0">
              <a:solidFill>
                <a:schemeClr val="tx1">
                  <a:lumMod val="50000"/>
                  <a:lumOff val="50000"/>
                </a:schemeClr>
              </a:solidFill>
            </a:rPr>
            <a:t>Information Reporting</a:t>
          </a:r>
        </a:p>
      </dgm:t>
    </dgm:pt>
    <dgm:pt modelId="{FF2A9840-362E-4962-996E-7B35629F8D6B}" type="parTrans" cxnId="{1CCF7C90-5E42-41DC-803B-3268D9857A83}">
      <dgm:prSet/>
      <dgm:spPr/>
      <dgm:t>
        <a:bodyPr/>
        <a:lstStyle/>
        <a:p>
          <a:endParaRPr lang="en-US"/>
        </a:p>
      </dgm:t>
    </dgm:pt>
    <dgm:pt modelId="{C84E9DA5-9453-4724-A4FA-94565B56B49F}" type="sibTrans" cxnId="{1CCF7C90-5E42-41DC-803B-3268D9857A83}">
      <dgm:prSet/>
      <dgm:spPr/>
      <dgm:t>
        <a:bodyPr/>
        <a:lstStyle/>
        <a:p>
          <a:endParaRPr lang="en-US"/>
        </a:p>
      </dgm:t>
    </dgm:pt>
    <dgm:pt modelId="{796C0DBE-8212-451F-80BA-D668EB497A33}">
      <dgm:prSet phldrT="[Text]" phldr="0" custT="1"/>
      <dgm:spPr/>
      <dgm:t>
        <a:bodyPr anchor="ctr"/>
        <a:lstStyle/>
        <a:p>
          <a:pPr algn="ctr">
            <a:buFont typeface="Arial" panose="020B0604020202020204" pitchFamily="34" charset="0"/>
            <a:buNone/>
          </a:pPr>
          <a:r>
            <a:rPr lang="en-US" sz="2000" b="1" dirty="0">
              <a:solidFill>
                <a:schemeClr val="tx1">
                  <a:lumMod val="50000"/>
                  <a:lumOff val="50000"/>
                </a:schemeClr>
              </a:solidFill>
            </a:rPr>
            <a:t>Are the draft requirements reasonable?</a:t>
          </a:r>
        </a:p>
      </dgm:t>
    </dgm:pt>
    <dgm:pt modelId="{52DF366E-048E-4F19-AAE3-1750C0D1D74B}" type="parTrans" cxnId="{77A1614B-F7EF-455C-A3D7-852B05C28B00}">
      <dgm:prSet/>
      <dgm:spPr/>
      <dgm:t>
        <a:bodyPr/>
        <a:lstStyle/>
        <a:p>
          <a:endParaRPr lang="en-US"/>
        </a:p>
      </dgm:t>
    </dgm:pt>
    <dgm:pt modelId="{F9B9A37D-63C1-4C19-92D4-CD0E520E38D6}" type="sibTrans" cxnId="{77A1614B-F7EF-455C-A3D7-852B05C28B00}">
      <dgm:prSet/>
      <dgm:spPr/>
      <dgm:t>
        <a:bodyPr/>
        <a:lstStyle/>
        <a:p>
          <a:endParaRPr lang="en-US"/>
        </a:p>
      </dgm:t>
    </dgm:pt>
    <dgm:pt modelId="{CCE31CD9-1E96-409D-9C7C-68A43D785539}">
      <dgm:prSet phldrT="[Text]" phldr="0" custT="1"/>
      <dgm:spPr>
        <a:solidFill>
          <a:srgbClr val="2C3C48"/>
        </a:solidFill>
        <a:ln>
          <a:solidFill>
            <a:schemeClr val="tx1"/>
          </a:solidFill>
        </a:ln>
      </dgm:spPr>
      <dgm:t>
        <a:bodyPr/>
        <a:lstStyle/>
        <a:p>
          <a:pPr algn="ctr"/>
          <a:r>
            <a:rPr lang="en-US" sz="2200" b="1" dirty="0">
              <a:solidFill>
                <a:schemeClr val="bg1"/>
              </a:solidFill>
            </a:rPr>
            <a:t>When to Blend</a:t>
          </a:r>
        </a:p>
      </dgm:t>
    </dgm:pt>
    <dgm:pt modelId="{1DDD87A3-87D4-41CF-BF79-75E426B69EC3}" type="parTrans" cxnId="{3F226D7D-C0FA-4EB2-8A33-E8D7BEA6D1AA}">
      <dgm:prSet/>
      <dgm:spPr/>
      <dgm:t>
        <a:bodyPr/>
        <a:lstStyle/>
        <a:p>
          <a:endParaRPr lang="en-US"/>
        </a:p>
      </dgm:t>
    </dgm:pt>
    <dgm:pt modelId="{3BE5F555-F04E-4789-A002-D6F2111C4432}" type="sibTrans" cxnId="{3F226D7D-C0FA-4EB2-8A33-E8D7BEA6D1AA}">
      <dgm:prSet/>
      <dgm:spPr/>
      <dgm:t>
        <a:bodyPr/>
        <a:lstStyle/>
        <a:p>
          <a:endParaRPr lang="en-US"/>
        </a:p>
      </dgm:t>
    </dgm:pt>
    <dgm:pt modelId="{2EB051D1-C04B-4A76-9284-3141070EA325}">
      <dgm:prSet phldrT="[Text]" phldr="0" custT="1"/>
      <dgm:spPr/>
      <dgm:t>
        <a:bodyPr anchor="ctr"/>
        <a:lstStyle/>
        <a:p>
          <a:pPr algn="ctr"/>
          <a:r>
            <a:rPr lang="en-US" sz="2000" b="1" dirty="0">
              <a:solidFill>
                <a:schemeClr val="tx1"/>
              </a:solidFill>
            </a:rPr>
            <a:t>Is the UBP the right standard and how does it apply?</a:t>
          </a:r>
        </a:p>
      </dgm:t>
    </dgm:pt>
    <dgm:pt modelId="{E4E02A7B-2869-4784-8753-740B9B05BD5B}" type="parTrans" cxnId="{F44CA865-1547-4942-9063-A9F0A3DCACFF}">
      <dgm:prSet/>
      <dgm:spPr/>
      <dgm:t>
        <a:bodyPr/>
        <a:lstStyle/>
        <a:p>
          <a:endParaRPr lang="en-US"/>
        </a:p>
      </dgm:t>
    </dgm:pt>
    <dgm:pt modelId="{C5AE4877-159B-4974-B823-77CA99E8E85B}" type="sibTrans" cxnId="{F44CA865-1547-4942-9063-A9F0A3DCACFF}">
      <dgm:prSet/>
      <dgm:spPr/>
      <dgm:t>
        <a:bodyPr/>
        <a:lstStyle/>
        <a:p>
          <a:endParaRPr lang="en-US"/>
        </a:p>
      </dgm:t>
    </dgm:pt>
    <dgm:pt modelId="{9B8EC9A7-7DA2-46C4-A7DE-936981A20B37}">
      <dgm:prSet phldrT="[Text]" phldr="0" custT="1"/>
      <dgm:spPr>
        <a:solidFill>
          <a:schemeClr val="accent6">
            <a:lumMod val="50000"/>
          </a:schemeClr>
        </a:solidFill>
        <a:ln>
          <a:solidFill>
            <a:schemeClr val="tx1"/>
          </a:solidFill>
        </a:ln>
      </dgm:spPr>
      <dgm:t>
        <a:bodyPr/>
        <a:lstStyle/>
        <a:p>
          <a:pPr algn="ctr"/>
          <a:r>
            <a:rPr lang="en-US" sz="2200" b="1" dirty="0">
              <a:solidFill>
                <a:schemeClr val="tx1">
                  <a:lumMod val="50000"/>
                  <a:lumOff val="50000"/>
                </a:schemeClr>
              </a:solidFill>
            </a:rPr>
            <a:t>How to Blend</a:t>
          </a:r>
        </a:p>
      </dgm:t>
    </dgm:pt>
    <dgm:pt modelId="{1EB7A380-7483-484C-BF66-67AE8386845C}" type="parTrans" cxnId="{C8E14BE2-B56A-4C8F-95BD-16C18F3018A6}">
      <dgm:prSet/>
      <dgm:spPr/>
      <dgm:t>
        <a:bodyPr/>
        <a:lstStyle/>
        <a:p>
          <a:endParaRPr lang="en-US"/>
        </a:p>
      </dgm:t>
    </dgm:pt>
    <dgm:pt modelId="{D2E67D9B-7B6A-4571-AC91-8A04FA349E01}" type="sibTrans" cxnId="{C8E14BE2-B56A-4C8F-95BD-16C18F3018A6}">
      <dgm:prSet/>
      <dgm:spPr/>
      <dgm:t>
        <a:bodyPr/>
        <a:lstStyle/>
        <a:p>
          <a:endParaRPr lang="en-US"/>
        </a:p>
      </dgm:t>
    </dgm:pt>
    <dgm:pt modelId="{23724034-022C-4FC7-BDB4-53635539A82D}">
      <dgm:prSet phldrT="[Text]" phldr="0" custT="1"/>
      <dgm:spPr/>
      <dgm:t>
        <a:bodyPr anchor="ctr"/>
        <a:lstStyle/>
        <a:p>
          <a:pPr algn="ctr"/>
          <a:r>
            <a:rPr lang="en-US" sz="2000" b="1" dirty="0">
              <a:solidFill>
                <a:schemeClr val="tx1">
                  <a:lumMod val="50000"/>
                  <a:lumOff val="50000"/>
                </a:schemeClr>
              </a:solidFill>
            </a:rPr>
            <a:t>How is the partner’s share of factors determined?</a:t>
          </a:r>
        </a:p>
      </dgm:t>
    </dgm:pt>
    <dgm:pt modelId="{3B81A208-9504-4739-9640-28BFF69D92EE}" type="parTrans" cxnId="{B293F97F-7362-4EF8-8395-BFBFA2884BDF}">
      <dgm:prSet/>
      <dgm:spPr/>
      <dgm:t>
        <a:bodyPr/>
        <a:lstStyle/>
        <a:p>
          <a:endParaRPr lang="en-US"/>
        </a:p>
      </dgm:t>
    </dgm:pt>
    <dgm:pt modelId="{E5A2A65A-C9FC-4050-88AF-FBC131E553D3}" type="sibTrans" cxnId="{B293F97F-7362-4EF8-8395-BFBFA2884BDF}">
      <dgm:prSet/>
      <dgm:spPr/>
      <dgm:t>
        <a:bodyPr/>
        <a:lstStyle/>
        <a:p>
          <a:endParaRPr lang="en-US"/>
        </a:p>
      </dgm:t>
    </dgm:pt>
    <dgm:pt modelId="{B7B29568-B72B-44DE-A9E9-17183FBE166E}" type="pres">
      <dgm:prSet presAssocID="{3D784D66-F402-4FDA-9CE8-14D68DC324E5}" presName="Name0" presStyleCnt="0">
        <dgm:presLayoutVars>
          <dgm:dir/>
          <dgm:animLvl val="lvl"/>
          <dgm:resizeHandles val="exact"/>
        </dgm:presLayoutVars>
      </dgm:prSet>
      <dgm:spPr/>
    </dgm:pt>
    <dgm:pt modelId="{0087373D-AC68-45ED-8D15-80DDB747120E}" type="pres">
      <dgm:prSet presAssocID="{5355F6C1-E57A-49F3-B440-25239BCDD540}" presName="composite" presStyleCnt="0"/>
      <dgm:spPr/>
    </dgm:pt>
    <dgm:pt modelId="{1CA898AF-76B6-416C-B30E-4D06D94EE2EE}" type="pres">
      <dgm:prSet presAssocID="{5355F6C1-E57A-49F3-B440-25239BCDD540}" presName="parTx" presStyleLbl="alignNode1" presStyleIdx="0" presStyleCnt="3">
        <dgm:presLayoutVars>
          <dgm:chMax val="0"/>
          <dgm:chPref val="0"/>
        </dgm:presLayoutVars>
      </dgm:prSet>
      <dgm:spPr/>
    </dgm:pt>
    <dgm:pt modelId="{610DC098-E048-44E6-A289-83FCCE8E1488}" type="pres">
      <dgm:prSet presAssocID="{5355F6C1-E57A-49F3-B440-25239BCDD540}" presName="bgOutline" presStyleLbl="fgAcc1" presStyleIdx="0" presStyleCnt="3">
        <dgm:presLayoutVars>
          <dgm:bulletEnabled/>
        </dgm:presLayoutVars>
      </dgm:prSet>
      <dgm:spPr/>
    </dgm:pt>
    <dgm:pt modelId="{2D96BB68-1ED1-4527-90E2-2D368D226E0E}" type="pres">
      <dgm:prSet presAssocID="{C84E9DA5-9453-4724-A4FA-94565B56B49F}" presName="space" presStyleCnt="0"/>
      <dgm:spPr/>
    </dgm:pt>
    <dgm:pt modelId="{95D752D6-C016-430D-829D-2647CE201CF0}" type="pres">
      <dgm:prSet presAssocID="{CCE31CD9-1E96-409D-9C7C-68A43D785539}" presName="composite" presStyleCnt="0"/>
      <dgm:spPr/>
    </dgm:pt>
    <dgm:pt modelId="{BB8355DA-7561-406B-9F8E-71CB58E31646}" type="pres">
      <dgm:prSet presAssocID="{CCE31CD9-1E96-409D-9C7C-68A43D785539}" presName="parTx" presStyleLbl="alignNode1" presStyleIdx="1" presStyleCnt="3" custLinFactNeighborX="0" custLinFactNeighborY="-1802">
        <dgm:presLayoutVars>
          <dgm:chMax val="0"/>
          <dgm:chPref val="0"/>
        </dgm:presLayoutVars>
      </dgm:prSet>
      <dgm:spPr/>
    </dgm:pt>
    <dgm:pt modelId="{355556CE-698D-460E-87BE-B8E8280FD03D}" type="pres">
      <dgm:prSet presAssocID="{CCE31CD9-1E96-409D-9C7C-68A43D785539}" presName="bgOutline" presStyleLbl="fgAcc1" presStyleIdx="1" presStyleCnt="3">
        <dgm:presLayoutVars>
          <dgm:bulletEnabled/>
        </dgm:presLayoutVars>
      </dgm:prSet>
      <dgm:spPr/>
    </dgm:pt>
    <dgm:pt modelId="{BE294314-B208-445E-B2E3-9DBD39DB365B}" type="pres">
      <dgm:prSet presAssocID="{3BE5F555-F04E-4789-A002-D6F2111C4432}" presName="space" presStyleCnt="0"/>
      <dgm:spPr/>
    </dgm:pt>
    <dgm:pt modelId="{1A931E4B-049A-4C58-A0BA-6BDF51E2DD16}" type="pres">
      <dgm:prSet presAssocID="{9B8EC9A7-7DA2-46C4-A7DE-936981A20B37}" presName="composite" presStyleCnt="0"/>
      <dgm:spPr/>
    </dgm:pt>
    <dgm:pt modelId="{12A459ED-C35E-4024-8D21-0CFF21F9E37B}" type="pres">
      <dgm:prSet presAssocID="{9B8EC9A7-7DA2-46C4-A7DE-936981A20B37}" presName="parTx" presStyleLbl="alignNode1" presStyleIdx="2" presStyleCnt="3">
        <dgm:presLayoutVars>
          <dgm:chMax val="0"/>
          <dgm:chPref val="0"/>
        </dgm:presLayoutVars>
      </dgm:prSet>
      <dgm:spPr/>
    </dgm:pt>
    <dgm:pt modelId="{6CD31670-A082-4B72-8507-D99276BC4F0D}" type="pres">
      <dgm:prSet presAssocID="{9B8EC9A7-7DA2-46C4-A7DE-936981A20B37}" presName="bgOutline" presStyleLbl="fgAcc1" presStyleIdx="2" presStyleCnt="3">
        <dgm:presLayoutVars>
          <dgm:bulletEnabled/>
        </dgm:presLayoutVars>
      </dgm:prSet>
      <dgm:spPr/>
    </dgm:pt>
  </dgm:ptLst>
  <dgm:cxnLst>
    <dgm:cxn modelId="{DCC93B01-CFDB-4848-9CCD-DC564BC0BC8D}" type="presOf" srcId="{9B8EC9A7-7DA2-46C4-A7DE-936981A20B37}" destId="{12A459ED-C35E-4024-8D21-0CFF21F9E37B}" srcOrd="0" destOrd="0" presId="urn:microsoft.com/office/officeart/2024/layout/HorizontalActionList"/>
    <dgm:cxn modelId="{8151BD2E-99F9-4549-8044-D5E98FB30724}" type="presOf" srcId="{CCE31CD9-1E96-409D-9C7C-68A43D785539}" destId="{BB8355DA-7561-406B-9F8E-71CB58E31646}" srcOrd="0" destOrd="0" presId="urn:microsoft.com/office/officeart/2024/layout/HorizontalActionList"/>
    <dgm:cxn modelId="{57127733-D943-41BB-8517-FE39D30DDC5D}" type="presOf" srcId="{3D784D66-F402-4FDA-9CE8-14D68DC324E5}" destId="{B7B29568-B72B-44DE-A9E9-17183FBE166E}" srcOrd="0" destOrd="0" presId="urn:microsoft.com/office/officeart/2024/layout/HorizontalActionList"/>
    <dgm:cxn modelId="{F44CA865-1547-4942-9063-A9F0A3DCACFF}" srcId="{CCE31CD9-1E96-409D-9C7C-68A43D785539}" destId="{2EB051D1-C04B-4A76-9284-3141070EA325}" srcOrd="0" destOrd="0" parTransId="{E4E02A7B-2869-4784-8753-740B9B05BD5B}" sibTransId="{C5AE4877-159B-4974-B823-77CA99E8E85B}"/>
    <dgm:cxn modelId="{77A1614B-F7EF-455C-A3D7-852B05C28B00}" srcId="{5355F6C1-E57A-49F3-B440-25239BCDD540}" destId="{796C0DBE-8212-451F-80BA-D668EB497A33}" srcOrd="0" destOrd="0" parTransId="{52DF366E-048E-4F19-AAE3-1750C0D1D74B}" sibTransId="{F9B9A37D-63C1-4C19-92D4-CD0E520E38D6}"/>
    <dgm:cxn modelId="{3EF0056F-A85C-4E99-9D49-42B055C65C1E}" type="presOf" srcId="{796C0DBE-8212-451F-80BA-D668EB497A33}" destId="{610DC098-E048-44E6-A289-83FCCE8E1488}" srcOrd="0" destOrd="0" presId="urn:microsoft.com/office/officeart/2024/layout/HorizontalActionList"/>
    <dgm:cxn modelId="{3F226D7D-C0FA-4EB2-8A33-E8D7BEA6D1AA}" srcId="{3D784D66-F402-4FDA-9CE8-14D68DC324E5}" destId="{CCE31CD9-1E96-409D-9C7C-68A43D785539}" srcOrd="1" destOrd="0" parTransId="{1DDD87A3-87D4-41CF-BF79-75E426B69EC3}" sibTransId="{3BE5F555-F04E-4789-A002-D6F2111C4432}"/>
    <dgm:cxn modelId="{B293F97F-7362-4EF8-8395-BFBFA2884BDF}" srcId="{9B8EC9A7-7DA2-46C4-A7DE-936981A20B37}" destId="{23724034-022C-4FC7-BDB4-53635539A82D}" srcOrd="0" destOrd="0" parTransId="{3B81A208-9504-4739-9640-28BFF69D92EE}" sibTransId="{E5A2A65A-C9FC-4050-88AF-FBC131E553D3}"/>
    <dgm:cxn modelId="{1CCF7C90-5E42-41DC-803B-3268D9857A83}" srcId="{3D784D66-F402-4FDA-9CE8-14D68DC324E5}" destId="{5355F6C1-E57A-49F3-B440-25239BCDD540}" srcOrd="0" destOrd="0" parTransId="{FF2A9840-362E-4962-996E-7B35629F8D6B}" sibTransId="{C84E9DA5-9453-4724-A4FA-94565B56B49F}"/>
    <dgm:cxn modelId="{30830BA2-59C1-4935-9FBF-233C15AD226B}" type="presOf" srcId="{23724034-022C-4FC7-BDB4-53635539A82D}" destId="{6CD31670-A082-4B72-8507-D99276BC4F0D}" srcOrd="0" destOrd="0" presId="urn:microsoft.com/office/officeart/2024/layout/HorizontalActionList"/>
    <dgm:cxn modelId="{22587AD4-8196-4B70-9A12-F598F9DE771A}" type="presOf" srcId="{2EB051D1-C04B-4A76-9284-3141070EA325}" destId="{355556CE-698D-460E-87BE-B8E8280FD03D}" srcOrd="0" destOrd="0" presId="urn:microsoft.com/office/officeart/2024/layout/HorizontalActionList"/>
    <dgm:cxn modelId="{0C0B3DDD-DDE0-4DC6-834D-370323AFE5C6}" type="presOf" srcId="{5355F6C1-E57A-49F3-B440-25239BCDD540}" destId="{1CA898AF-76B6-416C-B30E-4D06D94EE2EE}" srcOrd="0" destOrd="0" presId="urn:microsoft.com/office/officeart/2024/layout/HorizontalActionList"/>
    <dgm:cxn modelId="{C8E14BE2-B56A-4C8F-95BD-16C18F3018A6}" srcId="{3D784D66-F402-4FDA-9CE8-14D68DC324E5}" destId="{9B8EC9A7-7DA2-46C4-A7DE-936981A20B37}" srcOrd="2" destOrd="0" parTransId="{1EB7A380-7483-484C-BF66-67AE8386845C}" sibTransId="{D2E67D9B-7B6A-4571-AC91-8A04FA349E01}"/>
    <dgm:cxn modelId="{CA0AD951-E222-44FE-9AE6-E46BE2D89784}" type="presParOf" srcId="{B7B29568-B72B-44DE-A9E9-17183FBE166E}" destId="{0087373D-AC68-45ED-8D15-80DDB747120E}" srcOrd="0" destOrd="0" presId="urn:microsoft.com/office/officeart/2024/layout/HorizontalActionList"/>
    <dgm:cxn modelId="{2CB236EA-310A-4A3A-A125-501B93522CE0}" type="presParOf" srcId="{0087373D-AC68-45ED-8D15-80DDB747120E}" destId="{1CA898AF-76B6-416C-B30E-4D06D94EE2EE}" srcOrd="0" destOrd="0" presId="urn:microsoft.com/office/officeart/2024/layout/HorizontalActionList"/>
    <dgm:cxn modelId="{0676FEFF-7913-4783-A850-693873AD4D1C}" type="presParOf" srcId="{0087373D-AC68-45ED-8D15-80DDB747120E}" destId="{610DC098-E048-44E6-A289-83FCCE8E1488}" srcOrd="1" destOrd="0" presId="urn:microsoft.com/office/officeart/2024/layout/HorizontalActionList"/>
    <dgm:cxn modelId="{3228638F-CB2B-49F9-9FC8-16AC8354DC8C}" type="presParOf" srcId="{B7B29568-B72B-44DE-A9E9-17183FBE166E}" destId="{2D96BB68-1ED1-4527-90E2-2D368D226E0E}" srcOrd="1" destOrd="0" presId="urn:microsoft.com/office/officeart/2024/layout/HorizontalActionList"/>
    <dgm:cxn modelId="{7A725F15-3617-4DF4-8C15-BBE9611383BC}" type="presParOf" srcId="{B7B29568-B72B-44DE-A9E9-17183FBE166E}" destId="{95D752D6-C016-430D-829D-2647CE201CF0}" srcOrd="2" destOrd="0" presId="urn:microsoft.com/office/officeart/2024/layout/HorizontalActionList"/>
    <dgm:cxn modelId="{E409D9C4-98DA-4D89-85CE-83F903E1CAE6}" type="presParOf" srcId="{95D752D6-C016-430D-829D-2647CE201CF0}" destId="{BB8355DA-7561-406B-9F8E-71CB58E31646}" srcOrd="0" destOrd="0" presId="urn:microsoft.com/office/officeart/2024/layout/HorizontalActionList"/>
    <dgm:cxn modelId="{CA7D90C1-5C2C-4532-945A-5A050C1CFAF0}" type="presParOf" srcId="{95D752D6-C016-430D-829D-2647CE201CF0}" destId="{355556CE-698D-460E-87BE-B8E8280FD03D}" srcOrd="1" destOrd="0" presId="urn:microsoft.com/office/officeart/2024/layout/HorizontalActionList"/>
    <dgm:cxn modelId="{5B32C823-D7B3-4EEF-A8B6-DBF4F3C9887B}" type="presParOf" srcId="{B7B29568-B72B-44DE-A9E9-17183FBE166E}" destId="{BE294314-B208-445E-B2E3-9DBD39DB365B}" srcOrd="3" destOrd="0" presId="urn:microsoft.com/office/officeart/2024/layout/HorizontalActionList"/>
    <dgm:cxn modelId="{DBD46CA1-DFD0-430C-BE2F-5880253C005D}" type="presParOf" srcId="{B7B29568-B72B-44DE-A9E9-17183FBE166E}" destId="{1A931E4B-049A-4C58-A0BA-6BDF51E2DD16}" srcOrd="4" destOrd="0" presId="urn:microsoft.com/office/officeart/2024/layout/HorizontalActionList"/>
    <dgm:cxn modelId="{AC0BF661-1439-48A1-83C3-08B8DEA95FE7}" type="presParOf" srcId="{1A931E4B-049A-4C58-A0BA-6BDF51E2DD16}" destId="{12A459ED-C35E-4024-8D21-0CFF21F9E37B}" srcOrd="0" destOrd="0" presId="urn:microsoft.com/office/officeart/2024/layout/HorizontalActionList"/>
    <dgm:cxn modelId="{E7B288E0-57E7-43EF-94AD-FC5B2D94F6E6}" type="presParOf" srcId="{1A931E4B-049A-4C58-A0BA-6BDF51E2DD16}" destId="{6CD31670-A082-4B72-8507-D99276BC4F0D}" srcOrd="1" destOrd="0" presId="urn:microsoft.com/office/officeart/2024/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90C0-BFC0-4FA8-9851-C23B657FFAA8}">
      <dsp:nvSpPr>
        <dsp:cNvPr id="0" name=""/>
        <dsp:cNvSpPr/>
      </dsp:nvSpPr>
      <dsp:spPr>
        <a:xfrm>
          <a:off x="0" y="1949939"/>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Also governed by their agreements.</a:t>
          </a:r>
        </a:p>
      </dsp:txBody>
      <dsp:txXfrm>
        <a:off x="59399" y="2009338"/>
        <a:ext cx="6945465" cy="1098002"/>
      </dsp:txXfrm>
    </dsp:sp>
    <dsp:sp modelId="{1D237C2F-41AB-4661-95E6-394FFA01D8A1}">
      <dsp:nvSpPr>
        <dsp:cNvPr id="0" name=""/>
        <dsp:cNvSpPr/>
      </dsp:nvSpPr>
      <dsp:spPr>
        <a:xfrm>
          <a:off x="0" y="189968"/>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Creatures of state law. </a:t>
          </a:r>
        </a:p>
      </dsp:txBody>
      <dsp:txXfrm>
        <a:off x="59399" y="249367"/>
        <a:ext cx="6945465" cy="1098002"/>
      </dsp:txXfrm>
    </dsp:sp>
    <dsp:sp modelId="{25C48288-DEF1-48E5-9498-638DF50C2512}">
      <dsp:nvSpPr>
        <dsp:cNvPr id="0" name=""/>
        <dsp:cNvSpPr/>
      </dsp:nvSpPr>
      <dsp:spPr>
        <a:xfrm>
          <a:off x="0" y="3701732"/>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Any legal relief to partners is express. </a:t>
          </a:r>
        </a:p>
      </dsp:txBody>
      <dsp:txXfrm>
        <a:off x="59399" y="3761131"/>
        <a:ext cx="6945465" cy="109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90C0-BFC0-4FA8-9851-C23B657FFAA8}">
      <dsp:nvSpPr>
        <dsp:cNvPr id="0" name=""/>
        <dsp:cNvSpPr/>
      </dsp:nvSpPr>
      <dsp:spPr>
        <a:xfrm>
          <a:off x="0" y="1949939"/>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Some are large, complex, tiered structures.</a:t>
          </a:r>
        </a:p>
      </dsp:txBody>
      <dsp:txXfrm>
        <a:off x="59399" y="2009338"/>
        <a:ext cx="6945465" cy="1098002"/>
      </dsp:txXfrm>
    </dsp:sp>
    <dsp:sp modelId="{1D237C2F-41AB-4661-95E6-394FFA01D8A1}">
      <dsp:nvSpPr>
        <dsp:cNvPr id="0" name=""/>
        <dsp:cNvSpPr/>
      </dsp:nvSpPr>
      <dsp:spPr>
        <a:xfrm>
          <a:off x="0" y="189968"/>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Most are small and simple.  </a:t>
          </a:r>
        </a:p>
      </dsp:txBody>
      <dsp:txXfrm>
        <a:off x="59399" y="249367"/>
        <a:ext cx="6945465" cy="1098002"/>
      </dsp:txXfrm>
    </dsp:sp>
    <dsp:sp modelId="{25C48288-DEF1-48E5-9498-638DF50C2512}">
      <dsp:nvSpPr>
        <dsp:cNvPr id="0" name=""/>
        <dsp:cNvSpPr/>
      </dsp:nvSpPr>
      <dsp:spPr>
        <a:xfrm>
          <a:off x="0" y="3701732"/>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1" kern="1200" dirty="0"/>
            <a:t>Large partnerships generate most income.</a:t>
          </a:r>
        </a:p>
      </dsp:txBody>
      <dsp:txXfrm>
        <a:off x="59399" y="3761131"/>
        <a:ext cx="6945465" cy="10980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90C0-BFC0-4FA8-9851-C23B657FFAA8}">
      <dsp:nvSpPr>
        <dsp:cNvPr id="0" name=""/>
        <dsp:cNvSpPr/>
      </dsp:nvSpPr>
      <dsp:spPr>
        <a:xfrm>
          <a:off x="0" y="301815"/>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t>No perfect matching. Expenses create future income. </a:t>
          </a:r>
          <a:endParaRPr lang="en-US" sz="2300" kern="1200" dirty="0"/>
        </a:p>
      </dsp:txBody>
      <dsp:txXfrm>
        <a:off x="59399" y="361214"/>
        <a:ext cx="6780427" cy="1098002"/>
      </dsp:txXfrm>
    </dsp:sp>
    <dsp:sp modelId="{1D237C2F-41AB-4661-95E6-394FFA01D8A1}">
      <dsp:nvSpPr>
        <dsp:cNvPr id="0" name=""/>
        <dsp:cNvSpPr/>
      </dsp:nvSpPr>
      <dsp:spPr>
        <a:xfrm>
          <a:off x="0" y="1939667"/>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Sourcing can also vary from year to year. </a:t>
          </a:r>
          <a:endParaRPr lang="en-US" sz="2400" kern="1200" dirty="0"/>
        </a:p>
      </dsp:txBody>
      <dsp:txXfrm>
        <a:off x="59399" y="1999066"/>
        <a:ext cx="6780427" cy="1098002"/>
      </dsp:txXfrm>
    </dsp:sp>
    <dsp:sp modelId="{25C48288-DEF1-48E5-9498-638DF50C2512}">
      <dsp:nvSpPr>
        <dsp:cNvPr id="0" name=""/>
        <dsp:cNvSpPr/>
      </dsp:nvSpPr>
      <dsp:spPr>
        <a:xfrm>
          <a:off x="0" y="3583457"/>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b="1" kern="1200" dirty="0"/>
            <a:t>Income allocations can also change capital accounts.</a:t>
          </a:r>
          <a:endParaRPr lang="en-US" sz="2300" kern="1200" dirty="0"/>
        </a:p>
      </dsp:txBody>
      <dsp:txXfrm>
        <a:off x="59399" y="3642856"/>
        <a:ext cx="6780427" cy="1098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90C0-BFC0-4FA8-9851-C23B657FFAA8}">
      <dsp:nvSpPr>
        <dsp:cNvPr id="0" name=""/>
        <dsp:cNvSpPr/>
      </dsp:nvSpPr>
      <dsp:spPr>
        <a:xfrm>
          <a:off x="0" y="219851"/>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Formula applies equally to all items. </a:t>
          </a:r>
        </a:p>
      </dsp:txBody>
      <dsp:txXfrm>
        <a:off x="59399" y="279250"/>
        <a:ext cx="6780427" cy="1098002"/>
      </dsp:txXfrm>
    </dsp:sp>
    <dsp:sp modelId="{1D237C2F-41AB-4661-95E6-394FFA01D8A1}">
      <dsp:nvSpPr>
        <dsp:cNvPr id="0" name=""/>
        <dsp:cNvSpPr/>
      </dsp:nvSpPr>
      <dsp:spPr>
        <a:xfrm>
          <a:off x="0" y="1939667"/>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Today 80% of states use a receipts factor. </a:t>
          </a:r>
        </a:p>
      </dsp:txBody>
      <dsp:txXfrm>
        <a:off x="59399" y="1999066"/>
        <a:ext cx="6780427" cy="1098002"/>
      </dsp:txXfrm>
    </dsp:sp>
    <dsp:sp modelId="{25C48288-DEF1-48E5-9498-638DF50C2512}">
      <dsp:nvSpPr>
        <dsp:cNvPr id="0" name=""/>
        <dsp:cNvSpPr/>
      </dsp:nvSpPr>
      <dsp:spPr>
        <a:xfrm>
          <a:off x="0" y="3685668"/>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Equitable apportionment may apply. </a:t>
          </a:r>
        </a:p>
      </dsp:txBody>
      <dsp:txXfrm>
        <a:off x="59399" y="3745067"/>
        <a:ext cx="6780427" cy="1098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90C0-BFC0-4FA8-9851-C23B657FFAA8}">
      <dsp:nvSpPr>
        <dsp:cNvPr id="0" name=""/>
        <dsp:cNvSpPr/>
      </dsp:nvSpPr>
      <dsp:spPr>
        <a:xfrm>
          <a:off x="0" y="257183"/>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Provides substantial benefits to businesses.</a:t>
          </a:r>
        </a:p>
      </dsp:txBody>
      <dsp:txXfrm>
        <a:off x="59399" y="316582"/>
        <a:ext cx="6780427" cy="1098002"/>
      </dsp:txXfrm>
    </dsp:sp>
    <dsp:sp modelId="{1D237C2F-41AB-4661-95E6-394FFA01D8A1}">
      <dsp:nvSpPr>
        <dsp:cNvPr id="0" name=""/>
        <dsp:cNvSpPr/>
      </dsp:nvSpPr>
      <dsp:spPr>
        <a:xfrm>
          <a:off x="0" y="3423643"/>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Partnerships must provide partners information.</a:t>
          </a:r>
        </a:p>
      </dsp:txBody>
      <dsp:txXfrm>
        <a:off x="59399" y="3483042"/>
        <a:ext cx="6780427" cy="1098002"/>
      </dsp:txXfrm>
    </dsp:sp>
    <dsp:sp modelId="{25C48288-DEF1-48E5-9498-638DF50C2512}">
      <dsp:nvSpPr>
        <dsp:cNvPr id="0" name=""/>
        <dsp:cNvSpPr/>
      </dsp:nvSpPr>
      <dsp:spPr>
        <a:xfrm>
          <a:off x="0" y="1814760"/>
          <a:ext cx="6899225"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Partnership determines tax character of items.</a:t>
          </a:r>
        </a:p>
      </dsp:txBody>
      <dsp:txXfrm>
        <a:off x="59399" y="1874159"/>
        <a:ext cx="6780427" cy="10980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DA90C0-BFC0-4FA8-9851-C23B657FFAA8}">
      <dsp:nvSpPr>
        <dsp:cNvPr id="0" name=""/>
        <dsp:cNvSpPr/>
      </dsp:nvSpPr>
      <dsp:spPr>
        <a:xfrm>
          <a:off x="0" y="1949939"/>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Partnership activities also affect the income’s source. </a:t>
          </a:r>
          <a:endParaRPr lang="en-US" sz="2800" b="1" kern="1200" dirty="0"/>
        </a:p>
      </dsp:txBody>
      <dsp:txXfrm>
        <a:off x="59399" y="2009338"/>
        <a:ext cx="6945465" cy="1098002"/>
      </dsp:txXfrm>
    </dsp:sp>
    <dsp:sp modelId="{1D237C2F-41AB-4661-95E6-394FFA01D8A1}">
      <dsp:nvSpPr>
        <dsp:cNvPr id="0" name=""/>
        <dsp:cNvSpPr/>
      </dsp:nvSpPr>
      <dsp:spPr>
        <a:xfrm>
          <a:off x="0" y="189968"/>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Tax effects are determined by partnership activities and attributed to partners. </a:t>
          </a:r>
        </a:p>
      </dsp:txBody>
      <dsp:txXfrm>
        <a:off x="59399" y="249367"/>
        <a:ext cx="6945465" cy="1098002"/>
      </dsp:txXfrm>
    </dsp:sp>
    <dsp:sp modelId="{25C48288-DEF1-48E5-9498-638DF50C2512}">
      <dsp:nvSpPr>
        <dsp:cNvPr id="0" name=""/>
        <dsp:cNvSpPr/>
      </dsp:nvSpPr>
      <dsp:spPr>
        <a:xfrm>
          <a:off x="0" y="3701732"/>
          <a:ext cx="7064263" cy="1216800"/>
        </a:xfrm>
        <a:prstGeom prst="roundRect">
          <a:avLst/>
        </a:prstGeom>
        <a:solidFill>
          <a:schemeClr val="accent1">
            <a:lumMod val="50000"/>
          </a:schemeClr>
        </a:soli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t>Partner activities /attributes may affect sourcing.</a:t>
          </a:r>
        </a:p>
      </dsp:txBody>
      <dsp:txXfrm>
        <a:off x="59399" y="3761131"/>
        <a:ext cx="6945465" cy="10980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C098-E048-44E6-A289-83FCCE8E1488}">
      <dsp:nvSpPr>
        <dsp:cNvPr id="0" name=""/>
        <dsp:cNvSpPr/>
      </dsp:nvSpPr>
      <dsp:spPr>
        <a:xfrm rot="10800000">
          <a:off x="4349"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t>Are the draft requirements reasonable?</a:t>
          </a:r>
        </a:p>
      </dsp:txBody>
      <dsp:txXfrm rot="10800000">
        <a:off x="52141" y="1456608"/>
        <a:ext cx="3570852" cy="1040041"/>
      </dsp:txXfrm>
    </dsp:sp>
    <dsp:sp modelId="{1CA898AF-76B6-416C-B30E-4D06D94EE2EE}">
      <dsp:nvSpPr>
        <dsp:cNvPr id="0" name=""/>
        <dsp:cNvSpPr/>
      </dsp:nvSpPr>
      <dsp:spPr>
        <a:xfrm>
          <a:off x="4349" y="389675"/>
          <a:ext cx="3666436" cy="1099930"/>
        </a:xfrm>
        <a:prstGeom prst="round2SameRect">
          <a:avLst>
            <a:gd name="adj1" fmla="val 45000"/>
            <a:gd name="adj2" fmla="val 0"/>
          </a:avLst>
        </a:prstGeom>
        <a:solidFill>
          <a:schemeClr val="accent1">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t>Information Reporting</a:t>
          </a:r>
        </a:p>
      </dsp:txBody>
      <dsp:txXfrm>
        <a:off x="149320" y="534646"/>
        <a:ext cx="3376494" cy="954959"/>
      </dsp:txXfrm>
    </dsp:sp>
    <dsp:sp modelId="{355556CE-698D-460E-87BE-B8E8280FD03D}">
      <dsp:nvSpPr>
        <dsp:cNvPr id="0" name=""/>
        <dsp:cNvSpPr/>
      </dsp:nvSpPr>
      <dsp:spPr>
        <a:xfrm rot="10800000">
          <a:off x="3778786"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Is the UBP the right standard and how does it apply?</a:t>
          </a:r>
          <a:endParaRPr lang="en-US" sz="2000" b="1" kern="1200" dirty="0"/>
        </a:p>
      </dsp:txBody>
      <dsp:txXfrm rot="10800000">
        <a:off x="3826578" y="1456608"/>
        <a:ext cx="3570852" cy="1040041"/>
      </dsp:txXfrm>
    </dsp:sp>
    <dsp:sp modelId="{BB8355DA-7561-406B-9F8E-71CB58E31646}">
      <dsp:nvSpPr>
        <dsp:cNvPr id="0" name=""/>
        <dsp:cNvSpPr/>
      </dsp:nvSpPr>
      <dsp:spPr>
        <a:xfrm>
          <a:off x="3778786" y="369854"/>
          <a:ext cx="3666436" cy="1099930"/>
        </a:xfrm>
        <a:prstGeom prst="round2SameRect">
          <a:avLst>
            <a:gd name="adj1" fmla="val 45000"/>
            <a:gd name="adj2" fmla="val 0"/>
          </a:avLst>
        </a:prstGeom>
        <a:solidFill>
          <a:srgbClr val="2C3C48"/>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t>When to Blend</a:t>
          </a:r>
        </a:p>
      </dsp:txBody>
      <dsp:txXfrm>
        <a:off x="3923757" y="514825"/>
        <a:ext cx="3376494" cy="954959"/>
      </dsp:txXfrm>
    </dsp:sp>
    <dsp:sp modelId="{6CD31670-A082-4B72-8507-D99276BC4F0D}">
      <dsp:nvSpPr>
        <dsp:cNvPr id="0" name=""/>
        <dsp:cNvSpPr/>
      </dsp:nvSpPr>
      <dsp:spPr>
        <a:xfrm rot="10800000">
          <a:off x="7553222"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None/>
          </a:pPr>
          <a:r>
            <a:rPr lang="en-US" sz="2000" b="1" kern="1200" dirty="0"/>
            <a:t>How is the partner’s share of factors determined?</a:t>
          </a:r>
        </a:p>
      </dsp:txBody>
      <dsp:txXfrm rot="10800000">
        <a:off x="7601014" y="1456608"/>
        <a:ext cx="3570852" cy="1040041"/>
      </dsp:txXfrm>
    </dsp:sp>
    <dsp:sp modelId="{12A459ED-C35E-4024-8D21-0CFF21F9E37B}">
      <dsp:nvSpPr>
        <dsp:cNvPr id="0" name=""/>
        <dsp:cNvSpPr/>
      </dsp:nvSpPr>
      <dsp:spPr>
        <a:xfrm>
          <a:off x="7553222" y="389675"/>
          <a:ext cx="3666436" cy="1099930"/>
        </a:xfrm>
        <a:prstGeom prst="round2SameRect">
          <a:avLst>
            <a:gd name="adj1" fmla="val 45000"/>
            <a:gd name="adj2" fmla="val 0"/>
          </a:avLst>
        </a:prstGeom>
        <a:solidFill>
          <a:schemeClr val="accent6">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t>How to Blend</a:t>
          </a:r>
        </a:p>
      </dsp:txBody>
      <dsp:txXfrm>
        <a:off x="7698193" y="534646"/>
        <a:ext cx="3376494" cy="954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C098-E048-44E6-A289-83FCCE8E1488}">
      <dsp:nvSpPr>
        <dsp:cNvPr id="0" name=""/>
        <dsp:cNvSpPr/>
      </dsp:nvSpPr>
      <dsp:spPr>
        <a:xfrm rot="10800000">
          <a:off x="4349"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t>Are the draft requirements reasonable?</a:t>
          </a:r>
        </a:p>
      </dsp:txBody>
      <dsp:txXfrm rot="10800000">
        <a:off x="52141" y="1456608"/>
        <a:ext cx="3570852" cy="1040041"/>
      </dsp:txXfrm>
    </dsp:sp>
    <dsp:sp modelId="{1CA898AF-76B6-416C-B30E-4D06D94EE2EE}">
      <dsp:nvSpPr>
        <dsp:cNvPr id="0" name=""/>
        <dsp:cNvSpPr/>
      </dsp:nvSpPr>
      <dsp:spPr>
        <a:xfrm>
          <a:off x="4349" y="389675"/>
          <a:ext cx="3666436" cy="1099930"/>
        </a:xfrm>
        <a:prstGeom prst="round2SameRect">
          <a:avLst>
            <a:gd name="adj1" fmla="val 45000"/>
            <a:gd name="adj2" fmla="val 0"/>
          </a:avLst>
        </a:prstGeom>
        <a:solidFill>
          <a:schemeClr val="accent1">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t>Information Reporting</a:t>
          </a:r>
        </a:p>
      </dsp:txBody>
      <dsp:txXfrm>
        <a:off x="149320" y="534646"/>
        <a:ext cx="3376494" cy="954959"/>
      </dsp:txXfrm>
    </dsp:sp>
    <dsp:sp modelId="{355556CE-698D-460E-87BE-B8E8280FD03D}">
      <dsp:nvSpPr>
        <dsp:cNvPr id="0" name=""/>
        <dsp:cNvSpPr/>
      </dsp:nvSpPr>
      <dsp:spPr>
        <a:xfrm rot="10800000">
          <a:off x="3778786"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Is the UBP the right standard and how does it apply?</a:t>
          </a:r>
        </a:p>
      </dsp:txBody>
      <dsp:txXfrm rot="10800000">
        <a:off x="3826578" y="1456608"/>
        <a:ext cx="3570852" cy="1040041"/>
      </dsp:txXfrm>
    </dsp:sp>
    <dsp:sp modelId="{BB8355DA-7561-406B-9F8E-71CB58E31646}">
      <dsp:nvSpPr>
        <dsp:cNvPr id="0" name=""/>
        <dsp:cNvSpPr/>
      </dsp:nvSpPr>
      <dsp:spPr>
        <a:xfrm>
          <a:off x="3778786" y="369854"/>
          <a:ext cx="3666436" cy="1099930"/>
        </a:xfrm>
        <a:prstGeom prst="round2SameRect">
          <a:avLst>
            <a:gd name="adj1" fmla="val 45000"/>
            <a:gd name="adj2" fmla="val 0"/>
          </a:avLst>
        </a:prstGeom>
        <a:solidFill>
          <a:srgbClr val="2C3C48"/>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50000"/>
                  <a:lumOff val="50000"/>
                </a:schemeClr>
              </a:solidFill>
            </a:rPr>
            <a:t>When to Blend</a:t>
          </a:r>
        </a:p>
      </dsp:txBody>
      <dsp:txXfrm>
        <a:off x="3923757" y="514825"/>
        <a:ext cx="3376494" cy="954959"/>
      </dsp:txXfrm>
    </dsp:sp>
    <dsp:sp modelId="{6CD31670-A082-4B72-8507-D99276BC4F0D}">
      <dsp:nvSpPr>
        <dsp:cNvPr id="0" name=""/>
        <dsp:cNvSpPr/>
      </dsp:nvSpPr>
      <dsp:spPr>
        <a:xfrm rot="10800000">
          <a:off x="7553222"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How is the partner’s share of factors determined?</a:t>
          </a:r>
        </a:p>
      </dsp:txBody>
      <dsp:txXfrm rot="10800000">
        <a:off x="7601014" y="1456608"/>
        <a:ext cx="3570852" cy="1040041"/>
      </dsp:txXfrm>
    </dsp:sp>
    <dsp:sp modelId="{12A459ED-C35E-4024-8D21-0CFF21F9E37B}">
      <dsp:nvSpPr>
        <dsp:cNvPr id="0" name=""/>
        <dsp:cNvSpPr/>
      </dsp:nvSpPr>
      <dsp:spPr>
        <a:xfrm>
          <a:off x="7553222" y="389675"/>
          <a:ext cx="3666436" cy="1099930"/>
        </a:xfrm>
        <a:prstGeom prst="round2SameRect">
          <a:avLst>
            <a:gd name="adj1" fmla="val 45000"/>
            <a:gd name="adj2" fmla="val 0"/>
          </a:avLst>
        </a:prstGeom>
        <a:solidFill>
          <a:schemeClr val="accent6">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50000"/>
                  <a:lumOff val="50000"/>
                </a:schemeClr>
              </a:solidFill>
            </a:rPr>
            <a:t>How to Blend</a:t>
          </a:r>
        </a:p>
      </dsp:txBody>
      <dsp:txXfrm>
        <a:off x="7698193" y="534646"/>
        <a:ext cx="3376494" cy="95495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C098-E048-44E6-A289-83FCCE8E1488}">
      <dsp:nvSpPr>
        <dsp:cNvPr id="0" name=""/>
        <dsp:cNvSpPr/>
      </dsp:nvSpPr>
      <dsp:spPr>
        <a:xfrm rot="10800000">
          <a:off x="4349"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dirty="0">
              <a:solidFill>
                <a:schemeClr val="tx1">
                  <a:lumMod val="50000"/>
                  <a:lumOff val="50000"/>
                </a:schemeClr>
              </a:solidFill>
            </a:rPr>
            <a:t>Are the draft requirements reasonable?</a:t>
          </a:r>
        </a:p>
      </dsp:txBody>
      <dsp:txXfrm rot="10800000">
        <a:off x="52141" y="1456608"/>
        <a:ext cx="3570852" cy="1040041"/>
      </dsp:txXfrm>
    </dsp:sp>
    <dsp:sp modelId="{1CA898AF-76B6-416C-B30E-4D06D94EE2EE}">
      <dsp:nvSpPr>
        <dsp:cNvPr id="0" name=""/>
        <dsp:cNvSpPr/>
      </dsp:nvSpPr>
      <dsp:spPr>
        <a:xfrm>
          <a:off x="4349" y="389675"/>
          <a:ext cx="3666436" cy="1099930"/>
        </a:xfrm>
        <a:prstGeom prst="round2SameRect">
          <a:avLst>
            <a:gd name="adj1" fmla="val 45000"/>
            <a:gd name="adj2" fmla="val 0"/>
          </a:avLst>
        </a:prstGeom>
        <a:solidFill>
          <a:schemeClr val="accent1">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50000"/>
                  <a:lumOff val="50000"/>
                </a:schemeClr>
              </a:solidFill>
            </a:rPr>
            <a:t>Information Reporting</a:t>
          </a:r>
        </a:p>
      </dsp:txBody>
      <dsp:txXfrm>
        <a:off x="149320" y="534646"/>
        <a:ext cx="3376494" cy="954959"/>
      </dsp:txXfrm>
    </dsp:sp>
    <dsp:sp modelId="{355556CE-698D-460E-87BE-B8E8280FD03D}">
      <dsp:nvSpPr>
        <dsp:cNvPr id="0" name=""/>
        <dsp:cNvSpPr/>
      </dsp:nvSpPr>
      <dsp:spPr>
        <a:xfrm rot="10800000">
          <a:off x="3778786"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solidFill>
            </a:rPr>
            <a:t>Is the UBP the right standard and how does it apply?</a:t>
          </a:r>
        </a:p>
      </dsp:txBody>
      <dsp:txXfrm rot="10800000">
        <a:off x="3826578" y="1456608"/>
        <a:ext cx="3570852" cy="1040041"/>
      </dsp:txXfrm>
    </dsp:sp>
    <dsp:sp modelId="{BB8355DA-7561-406B-9F8E-71CB58E31646}">
      <dsp:nvSpPr>
        <dsp:cNvPr id="0" name=""/>
        <dsp:cNvSpPr/>
      </dsp:nvSpPr>
      <dsp:spPr>
        <a:xfrm>
          <a:off x="3778786" y="369854"/>
          <a:ext cx="3666436" cy="1099930"/>
        </a:xfrm>
        <a:prstGeom prst="round2SameRect">
          <a:avLst>
            <a:gd name="adj1" fmla="val 45000"/>
            <a:gd name="adj2" fmla="val 0"/>
          </a:avLst>
        </a:prstGeom>
        <a:solidFill>
          <a:srgbClr val="2C3C48"/>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bg1"/>
              </a:solidFill>
            </a:rPr>
            <a:t>When to Blend</a:t>
          </a:r>
        </a:p>
      </dsp:txBody>
      <dsp:txXfrm>
        <a:off x="3923757" y="514825"/>
        <a:ext cx="3376494" cy="954959"/>
      </dsp:txXfrm>
    </dsp:sp>
    <dsp:sp modelId="{6CD31670-A082-4B72-8507-D99276BC4F0D}">
      <dsp:nvSpPr>
        <dsp:cNvPr id="0" name=""/>
        <dsp:cNvSpPr/>
      </dsp:nvSpPr>
      <dsp:spPr>
        <a:xfrm rot="10800000">
          <a:off x="7553222" y="1456608"/>
          <a:ext cx="3666436" cy="1087833"/>
        </a:xfrm>
        <a:prstGeom prst="round2SameRect">
          <a:avLst>
            <a:gd name="adj1" fmla="val 15000"/>
            <a:gd name="adj2" fmla="val 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5212" tIns="155212" rIns="155212" bIns="155212"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1">
                  <a:lumMod val="50000"/>
                  <a:lumOff val="50000"/>
                </a:schemeClr>
              </a:solidFill>
            </a:rPr>
            <a:t>How is the partner’s share of factors determined?</a:t>
          </a:r>
        </a:p>
      </dsp:txBody>
      <dsp:txXfrm rot="10800000">
        <a:off x="7601014" y="1456608"/>
        <a:ext cx="3570852" cy="1040041"/>
      </dsp:txXfrm>
    </dsp:sp>
    <dsp:sp modelId="{12A459ED-C35E-4024-8D21-0CFF21F9E37B}">
      <dsp:nvSpPr>
        <dsp:cNvPr id="0" name=""/>
        <dsp:cNvSpPr/>
      </dsp:nvSpPr>
      <dsp:spPr>
        <a:xfrm>
          <a:off x="7553222" y="389675"/>
          <a:ext cx="3666436" cy="1099930"/>
        </a:xfrm>
        <a:prstGeom prst="round2SameRect">
          <a:avLst>
            <a:gd name="adj1" fmla="val 45000"/>
            <a:gd name="adj2" fmla="val 0"/>
          </a:avLst>
        </a:prstGeom>
        <a:solidFill>
          <a:schemeClr val="accent6">
            <a:lumMod val="50000"/>
          </a:schemeClr>
        </a:solidFill>
        <a:ln w="22225" cap="rnd"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9730" tIns="289730" rIns="289730" bIns="28973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1">
                  <a:lumMod val="50000"/>
                  <a:lumOff val="50000"/>
                </a:schemeClr>
              </a:solidFill>
            </a:rPr>
            <a:t>How to Blend</a:t>
          </a:r>
        </a:p>
      </dsp:txBody>
      <dsp:txXfrm>
        <a:off x="7698193" y="534646"/>
        <a:ext cx="3376494" cy="9549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24/layout/HorizontalActionList">
  <dgm:title val=""/>
  <dgm:desc val=""/>
  <dgm:catLst>
    <dgm:cat type="list" pri="805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95"/>
      <dgm:constr type="h" for="des" forName="composite" op="equ"/>
      <dgm:constr type="w" for="ch" forName="composite" refType="w"/>
      <dgm:constr type="w" for="des" forName="parTx"/>
      <dgm:constr type="h" for="des" forName="parTx" op="equ"/>
      <dgm:constr type="w" for="des" forName="bgOutline"/>
      <dgm:constr type="primFontSz" for="des" forName="parTx" val="54"/>
      <dgm:constr type="primFontSz" for="des" forName="bgOutline" refType="primFontSz" refFor="des" refForName="parTx" op="lte" fact="0.75"/>
      <dgm:constr type="h" for="des" forName="bgOutline"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bgOutline"/>
          <dgm:constr type="t" for="ch" forName="bgOutline" refType="h" refFor="ch" refForName="parTx" fact="0.97"/>
          <dgm:constr type="w" for="ch" forName="bgOutline" refType="w"/>
          <dgm:constr type="h" for="ch" forName="bgOutline" refType="h" fact="0.75"/>
        </dgm:constrLst>
        <dgm:ruleLst/>
        <dgm:layoutNode name="parTx" styleLbl="alignNode1">
          <dgm:varLst>
            <dgm:chMax val="0"/>
            <dgm:chPref val="0"/>
          </dgm:varLst>
          <dgm:alg type="tx">
            <dgm:param type="parTxLTRAlign" val="l"/>
            <dgm:param type="parTxRTLAlign" val="r"/>
          </dgm:alg>
          <dgm:shape xmlns:r="http://schemas.openxmlformats.org/officeDocument/2006/relationships" type="round2SameRect" r:blip="" zOrderOff="3">
            <dgm:adjLst>
              <dgm:adj idx="1" val="0.45"/>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primFontSz" val="14" fact="NaN" max="NaN"/>
          </dgm:ruleLst>
        </dgm:layoutNode>
        <dgm:layoutNode name="bgOutline" styleLbl="fgAcc1">
          <dgm:varLst>
            <dgm:bulletEnabled/>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rot="180" type="round2SameRect" r:blip="">
            <dgm:adjLst>
              <dgm:adj idx="1" val="0.15"/>
              <dgm:adj idx="2" val="0"/>
            </dgm:adjLst>
          </dgm:shape>
          <dgm:presOf axis="des" ptType="node"/>
          <dgm:constrLst>
            <dgm:constr type="primFontSz" val="28"/>
            <dgm:constr type="tMarg" refType="w" fact="0.12"/>
            <dgm:constr type="bMarg" refType="w" fact="0.12"/>
            <dgm:constr type="lMarg" refType="w" fact="0.12"/>
            <dgm:constr type="rMarg" refType="w" fact="0.12"/>
          </dgm:constrLst>
          <dgm:ruleLst>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24/layout/HorizontalActionList">
  <dgm:title val=""/>
  <dgm:desc val=""/>
  <dgm:catLst>
    <dgm:cat type="list" pri="805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95"/>
      <dgm:constr type="h" for="des" forName="composite" op="equ"/>
      <dgm:constr type="w" for="ch" forName="composite" refType="w"/>
      <dgm:constr type="w" for="des" forName="parTx"/>
      <dgm:constr type="h" for="des" forName="parTx" op="equ"/>
      <dgm:constr type="w" for="des" forName="bgOutline"/>
      <dgm:constr type="primFontSz" for="des" forName="parTx" val="54"/>
      <dgm:constr type="primFontSz" for="des" forName="bgOutline" refType="primFontSz" refFor="des" refForName="parTx" op="lte" fact="0.75"/>
      <dgm:constr type="h" for="des" forName="bgOutline"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bgOutline"/>
          <dgm:constr type="t" for="ch" forName="bgOutline" refType="h" refFor="ch" refForName="parTx" fact="0.97"/>
          <dgm:constr type="w" for="ch" forName="bgOutline" refType="w"/>
          <dgm:constr type="h" for="ch" forName="bgOutline" refType="h" fact="0.75"/>
        </dgm:constrLst>
        <dgm:ruleLst/>
        <dgm:layoutNode name="parTx" styleLbl="alignNode1">
          <dgm:varLst>
            <dgm:chMax val="0"/>
            <dgm:chPref val="0"/>
          </dgm:varLst>
          <dgm:alg type="tx">
            <dgm:param type="parTxLTRAlign" val="l"/>
            <dgm:param type="parTxRTLAlign" val="r"/>
          </dgm:alg>
          <dgm:shape xmlns:r="http://schemas.openxmlformats.org/officeDocument/2006/relationships" type="round2SameRect" r:blip="" zOrderOff="3">
            <dgm:adjLst>
              <dgm:adj idx="1" val="0.45"/>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primFontSz" val="14" fact="NaN" max="NaN"/>
          </dgm:ruleLst>
        </dgm:layoutNode>
        <dgm:layoutNode name="bgOutline" styleLbl="fgAcc1">
          <dgm:varLst>
            <dgm:bulletEnabled/>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rot="180" type="round2SameRect" r:blip="">
            <dgm:adjLst>
              <dgm:adj idx="1" val="0.15"/>
              <dgm:adj idx="2" val="0"/>
            </dgm:adjLst>
          </dgm:shape>
          <dgm:presOf axis="des" ptType="node"/>
          <dgm:constrLst>
            <dgm:constr type="primFontSz" val="28"/>
            <dgm:constr type="tMarg" refType="w" fact="0.12"/>
            <dgm:constr type="bMarg" refType="w" fact="0.12"/>
            <dgm:constr type="lMarg" refType="w" fact="0.12"/>
            <dgm:constr type="rMarg" refType="w" fact="0.12"/>
          </dgm:constrLst>
          <dgm:ruleLst>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24/layout/HorizontalActionList">
  <dgm:title val=""/>
  <dgm:desc val=""/>
  <dgm:catLst>
    <dgm:cat type="list" pri="805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95"/>
      <dgm:constr type="h" for="des" forName="composite" op="equ"/>
      <dgm:constr type="w" for="ch" forName="composite" refType="w"/>
      <dgm:constr type="w" for="des" forName="parTx"/>
      <dgm:constr type="h" for="des" forName="parTx" op="equ"/>
      <dgm:constr type="w" for="des" forName="bgOutline"/>
      <dgm:constr type="primFontSz" for="des" forName="parTx" val="54"/>
      <dgm:constr type="primFontSz" for="des" forName="bgOutline" refType="primFontSz" refFor="des" refForName="parTx" op="lte" fact="0.75"/>
      <dgm:constr type="h" for="des" forName="bgOutline"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bgOutline"/>
          <dgm:constr type="t" for="ch" forName="bgOutline" refType="h" refFor="ch" refForName="parTx" fact="0.97"/>
          <dgm:constr type="w" for="ch" forName="bgOutline" refType="w"/>
          <dgm:constr type="h" for="ch" forName="bgOutline" refType="h" fact="0.75"/>
        </dgm:constrLst>
        <dgm:ruleLst/>
        <dgm:layoutNode name="parTx" styleLbl="alignNode1">
          <dgm:varLst>
            <dgm:chMax val="0"/>
            <dgm:chPref val="0"/>
          </dgm:varLst>
          <dgm:alg type="tx">
            <dgm:param type="parTxLTRAlign" val="l"/>
            <dgm:param type="parTxRTLAlign" val="r"/>
          </dgm:alg>
          <dgm:shape xmlns:r="http://schemas.openxmlformats.org/officeDocument/2006/relationships" type="round2SameRect" r:blip="" zOrderOff="3">
            <dgm:adjLst>
              <dgm:adj idx="1" val="0.45"/>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primFontSz" val="14" fact="NaN" max="NaN"/>
          </dgm:ruleLst>
        </dgm:layoutNode>
        <dgm:layoutNode name="bgOutline" styleLbl="fgAcc1">
          <dgm:varLst>
            <dgm:bulletEnabled/>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rot="180" type="round2SameRect" r:blip="">
            <dgm:adjLst>
              <dgm:adj idx="1" val="0.15"/>
              <dgm:adj idx="2" val="0"/>
            </dgm:adjLst>
          </dgm:shape>
          <dgm:presOf axis="des" ptType="node"/>
          <dgm:constrLst>
            <dgm:constr type="primFontSz" val="28"/>
            <dgm:constr type="tMarg" refType="w" fact="0.12"/>
            <dgm:constr type="bMarg" refType="w" fact="0.12"/>
            <dgm:constr type="lMarg" refType="w" fact="0.12"/>
            <dgm:constr type="rMarg" refType="w" fact="0.12"/>
          </dgm:constrLst>
          <dgm:ruleLst>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3415" y="187959"/>
            <a:ext cx="5181279" cy="291446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3415" y="3102428"/>
            <a:ext cx="6027225" cy="560469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683775"/>
      </p:ext>
    </p:extLst>
  </p:cSld>
  <p:clrMap bg1="lt1" tx1="dk1" bg2="lt2" tx2="dk2" accent1="accent1" accent2="accent2" accent3="accent3" accent4="accent4" accent5="accent5" accent6="accent6" hlink="hlink" folHlink="folHlink"/>
  <p:notesStyle>
    <a:lvl1pPr marL="2857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1pPr>
    <a:lvl2pPr marL="7429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2pPr>
    <a:lvl3pPr marL="12001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3pPr>
    <a:lvl4pPr marL="16573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4pPr>
    <a:lvl5pPr marL="2114550" indent="-285750" algn="l" defTabSz="914400" rtl="0" eaLnBrk="1" latinLnBrk="0" hangingPunct="1">
      <a:spcAft>
        <a:spcPts val="1200"/>
      </a:spcAft>
      <a:buFont typeface="Arial" panose="020B0604020202020204" pitchFamily="34" charset="0"/>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8750" y="34925"/>
            <a:ext cx="5297488" cy="2979738"/>
          </a:xfrm>
        </p:spPr>
      </p:sp>
      <p:sp>
        <p:nvSpPr>
          <p:cNvPr id="3" name="Notes Placeholder 2"/>
          <p:cNvSpPr>
            <a:spLocks noGrp="1"/>
          </p:cNvSpPr>
          <p:nvPr>
            <p:ph type="body" idx="1"/>
          </p:nvPr>
        </p:nvSpPr>
        <p:spPr/>
        <p:txBody>
          <a:bodyPr/>
          <a:lstStyle/>
          <a:p>
            <a:pPr marL="0" indent="0">
              <a:buNone/>
            </a:pPr>
            <a:endParaRPr lang="en-US"/>
          </a:p>
        </p:txBody>
      </p:sp>
      <p:sp>
        <p:nvSpPr>
          <p:cNvPr id="4" name="Slide Number Placeholder 3"/>
          <p:cNvSpPr>
            <a:spLocks noGrp="1"/>
          </p:cNvSpPr>
          <p:nvPr>
            <p:ph type="sldNum" sz="quarter" idx="5"/>
          </p:nvPr>
        </p:nvSpPr>
        <p:spPr>
          <a:xfrm>
            <a:off x="3884613" y="8685213"/>
            <a:ext cx="2971800" cy="458787"/>
          </a:xfrm>
          <a:prstGeom prst="rect">
            <a:avLst/>
          </a:prstGeom>
        </p:spPr>
        <p:txBody>
          <a:bodyPr/>
          <a:lstStyle/>
          <a:p>
            <a:fld id="{B7494C42-5034-4A46-9B78-EE3919A245F5}" type="slidenum">
              <a:rPr lang="en-US" smtClean="0"/>
              <a:t>1</a:t>
            </a:fld>
            <a:endParaRPr lang="en-US"/>
          </a:p>
        </p:txBody>
      </p:sp>
    </p:spTree>
    <p:extLst>
      <p:ext uri="{BB962C8B-B14F-4D97-AF65-F5344CB8AC3E}">
        <p14:creationId xmlns:p14="http://schemas.microsoft.com/office/powerpoint/2010/main" val="473196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191067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E431F8-E617-4F48-FCD8-C009F186C1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932C6-E326-A72F-2263-589313A2AA59}"/>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577773EC-ED58-FE14-8553-23A7AE8937E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53998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5386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3538" y="187325"/>
            <a:ext cx="5181600" cy="29146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93414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BFA40-BF25-86C0-1380-125023793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F5B178-C568-CA88-0D35-C73C23EE7930}"/>
              </a:ext>
            </a:extLst>
          </p:cNvPr>
          <p:cNvSpPr>
            <a:spLocks noGrp="1" noRot="1" noChangeAspect="1"/>
          </p:cNvSpPr>
          <p:nvPr>
            <p:ph type="sldImg"/>
          </p:nvPr>
        </p:nvSpPr>
        <p:spPr>
          <a:xfrm>
            <a:off x="363538" y="187325"/>
            <a:ext cx="5181600" cy="2914650"/>
          </a:xfrm>
        </p:spPr>
      </p:sp>
      <p:sp>
        <p:nvSpPr>
          <p:cNvPr id="3" name="Notes Placeholder 2">
            <a:extLst>
              <a:ext uri="{FF2B5EF4-FFF2-40B4-BE49-F238E27FC236}">
                <a16:creationId xmlns:a16="http://schemas.microsoft.com/office/drawing/2014/main" id="{292B5905-6467-C4AF-8651-B5DB1951268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10061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BFA5C416-7602-4F6E-AF18-B06EB5E567FC}" type="datetime1">
              <a:rPr lang="en-US" smtClean="0"/>
              <a:t>6/15/2026</a:t>
            </a:fld>
            <a:endParaRPr lang="en-US"/>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90017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D95D4-B1DC-4BD3-96F7-872A240A5AA8}" type="datetime1">
              <a:rPr lang="en-US" smtClean="0"/>
              <a:t>6/15/2026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283591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41AC3A06-FFF2-4C8C-891C-D19B96FB8B5F}" type="datetime1">
              <a:rPr lang="en-US" smtClean="0"/>
              <a:t>6/15/2026</a:t>
            </a:fld>
            <a:endParaRPr lang="en-US"/>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8884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748957"/>
          </a:xfrm>
        </p:spPr>
        <p:txBody>
          <a:bodyPr anchor="ctr"/>
          <a:lstStyle/>
          <a:p>
            <a:r>
              <a:rPr lang="en-US" dirty="0"/>
              <a:t>Click to edit Master title style</a:t>
            </a:r>
          </a:p>
        </p:txBody>
      </p:sp>
      <p:sp>
        <p:nvSpPr>
          <p:cNvPr id="3" name="Content Placeholder 2"/>
          <p:cNvSpPr>
            <a:spLocks noGrp="1"/>
          </p:cNvSpPr>
          <p:nvPr>
            <p:ph idx="1"/>
          </p:nvPr>
        </p:nvSpPr>
        <p:spPr>
          <a:xfrm>
            <a:off x="581192" y="1699591"/>
            <a:ext cx="11029615" cy="4572000"/>
          </a:xfrm>
        </p:spPr>
        <p:txBody>
          <a:bodyPr/>
          <a:lstStyle>
            <a:lvl1pPr>
              <a:lnSpc>
                <a:spcPct val="90000"/>
              </a:lnSpc>
              <a:defRPr b="1">
                <a:solidFill>
                  <a:schemeClr val="tx1">
                    <a:lumMod val="85000"/>
                    <a:lumOff val="15000"/>
                  </a:schemeClr>
                </a:solidFill>
              </a:defRPr>
            </a:lvl1pPr>
            <a:lvl2pPr>
              <a:lnSpc>
                <a:spcPct val="90000"/>
              </a:lnSpc>
              <a:defRPr b="1">
                <a:solidFill>
                  <a:schemeClr val="tx1">
                    <a:lumMod val="85000"/>
                    <a:lumOff val="15000"/>
                  </a:schemeClr>
                </a:solidFill>
              </a:defRPr>
            </a:lvl2pPr>
            <a:lvl3pPr>
              <a:lnSpc>
                <a:spcPct val="90000"/>
              </a:lnSpc>
              <a:defRPr b="1">
                <a:solidFill>
                  <a:schemeClr val="tx1">
                    <a:lumMod val="85000"/>
                    <a:lumOff val="15000"/>
                  </a:schemeClr>
                </a:solidFill>
              </a:defRPr>
            </a:lvl3pPr>
            <a:lvl4pPr>
              <a:lnSpc>
                <a:spcPct val="90000"/>
              </a:lnSpc>
              <a:defRPr b="1">
                <a:solidFill>
                  <a:schemeClr val="tx1">
                    <a:lumMod val="85000"/>
                    <a:lumOff val="15000"/>
                  </a:schemeClr>
                </a:solidFill>
              </a:defRPr>
            </a:lvl4pPr>
            <a:lvl5pPr>
              <a:lnSpc>
                <a:spcPct val="90000"/>
              </a:lnSpc>
              <a:defRPr b="1">
                <a:solidFill>
                  <a:schemeClr val="tx1">
                    <a:lumMod val="85000"/>
                    <a:lumOff val="1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AF2B4F3-55FC-4AE9-8861-9776836DA11F}" type="datetime1">
              <a:rPr lang="en-US" smtClean="0"/>
              <a:t>6/15/2026</a:t>
            </a:fld>
            <a:endParaRPr lang="en-US"/>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852443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3948A61B-7849-4E35-A7F5-A30700641529}" type="datetime1">
              <a:rPr lang="en-US" smtClean="0"/>
              <a:t>6/15/2026</a:t>
            </a:fld>
            <a:endParaRPr lang="en-US"/>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6668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3662A-E4A9-46DC-A512-ACCF7860B028}" type="datetime1">
              <a:rPr lang="en-US" smtClean="0"/>
              <a:t>6/15/2026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483323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1B839D-9003-41F0-B39B-2D574F1A5C80}" type="datetime1">
              <a:rPr lang="en-US" smtClean="0"/>
              <a:t>6/15/2026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8046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E34EED65-072C-4FDB-A3BF-BBE9404B99E2}" type="datetime1">
              <a:rPr lang="en-US" smtClean="0"/>
              <a:t>6/15/2026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36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D710D1-D2A9-4D47-9FAB-787B9719296C}" type="datetime1">
              <a:rPr lang="en-US" smtClean="0"/>
              <a:t>6/15/2026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129494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EEC9C26E-3850-482C-A422-5FDFA76FC468}" type="datetime1">
              <a:rPr lang="en-US" smtClean="0"/>
              <a:t>6/15/2026</a:t>
            </a:fld>
            <a:endParaRPr lang="en-US"/>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a:p>
        </p:txBody>
      </p:sp>
    </p:spTree>
    <p:extLst>
      <p:ext uri="{BB962C8B-B14F-4D97-AF65-F5344CB8AC3E}">
        <p14:creationId xmlns:p14="http://schemas.microsoft.com/office/powerpoint/2010/main" val="126176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A88BD17-423D-446F-99F2-14E1D80419C3}" type="datetime1">
              <a:rPr lang="en-US" smtClean="0"/>
              <a:t>6/15/2026</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73289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7064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81192" y="1564477"/>
            <a:ext cx="11029616" cy="4747545"/>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DE3A5D88-3F7B-4785-8E2A-6434E63AC270}" type="datetime1">
              <a:rPr lang="en-US" smtClean="0"/>
              <a:t>6/15/2026</a:t>
            </a:fld>
            <a:endParaRPr lang="en-US"/>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000897896"/>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11" r:id="rId5"/>
    <p:sldLayoutId id="2147483760" r:id="rId6"/>
    <p:sldLayoutId id="2147483762" r:id="rId7"/>
    <p:sldLayoutId id="2147483706" r:id="rId8"/>
    <p:sldLayoutId id="2147483709" r:id="rId9"/>
    <p:sldLayoutId id="2147483707" r:id="rId10"/>
    <p:sldLayoutId id="2147483708" r:id="rId11"/>
  </p:sldLayoutIdLst>
  <p:hf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700" b="1" kern="1200">
          <a:solidFill>
            <a:schemeClr val="tx1">
              <a:lumMod val="75000"/>
              <a:lumOff val="25000"/>
            </a:schemeClr>
          </a:solidFill>
          <a:latin typeface="+mn-lt"/>
          <a:ea typeface="+mn-ea"/>
          <a:cs typeface="+mn-cs"/>
        </a:defRPr>
      </a:lvl1pPr>
      <a:lvl2pPr marL="630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400" b="1" kern="1200">
          <a:solidFill>
            <a:schemeClr val="tx1">
              <a:lumMod val="75000"/>
              <a:lumOff val="25000"/>
            </a:schemeClr>
          </a:solidFill>
          <a:latin typeface="+mn-lt"/>
          <a:ea typeface="+mn-ea"/>
          <a:cs typeface="+mn-cs"/>
        </a:defRPr>
      </a:lvl2pPr>
      <a:lvl3pPr marL="900000" indent="-270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300" b="1" kern="1200">
          <a:solidFill>
            <a:schemeClr val="tx1">
              <a:lumMod val="75000"/>
              <a:lumOff val="25000"/>
            </a:schemeClr>
          </a:solidFill>
          <a:latin typeface="+mn-lt"/>
          <a:ea typeface="+mn-ea"/>
          <a:cs typeface="+mn-cs"/>
        </a:defRPr>
      </a:lvl3pPr>
      <a:lvl4pPr marL="124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75000"/>
              <a:lumOff val="25000"/>
            </a:schemeClr>
          </a:solidFill>
          <a:latin typeface="+mn-lt"/>
          <a:ea typeface="+mn-ea"/>
          <a:cs typeface="+mn-cs"/>
        </a:defRPr>
      </a:lvl4pPr>
      <a:lvl5pPr marL="160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www.uniformlaws.org/viewdocument/final-act-83?CommunityKey=bbea059c-6853-4f45-b69b-7ca2e49cf740&amp;tab=librarydocuments" TargetMode="External"/><Relationship Id="rId2" Type="http://schemas.openxmlformats.org/officeDocument/2006/relationships/hyperlink" Target="https://www.uniformlaws.org/viewdocument/final-act-98?CommunityKey=52456941-7883-47a5-91b6-d2f086d0bb44&amp;tab=librarydocuments"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www.mtc.gov/uniformity/adopted-uniformity-recommendations/model-general-allocation-and-apportionment-regulation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mtc.gov/wp-content/uploads/2023/02/Combined-Reporting-FINAL-version.pdf"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s://mtc.gov/wp-content/uploads/2023/02/Combined-Reporting-FINAL-versio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tc.gov/wp-content/uploads/2025/12/Final-finnigan-Model-1-correction-with-resolution-for-posting.pdf"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A52FF1B8-145F-47AA-9F6F-7DA3201AA6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3851473" y="2311083"/>
            <a:ext cx="7759337" cy="1392238"/>
          </a:xfrm>
        </p:spPr>
        <p:txBody>
          <a:bodyPr>
            <a:normAutofit fontScale="90000"/>
          </a:bodyPr>
          <a:lstStyle/>
          <a:p>
            <a:br>
              <a:rPr lang="en-US" sz="4400" dirty="0"/>
            </a:br>
            <a:br>
              <a:rPr lang="en-US" sz="4400" dirty="0"/>
            </a:br>
            <a:br>
              <a:rPr lang="en-US" sz="4400" dirty="0"/>
            </a:br>
            <a:br>
              <a:rPr lang="en-US" sz="4400" dirty="0"/>
            </a:br>
            <a:br>
              <a:rPr lang="en-US" sz="4400" dirty="0"/>
            </a:br>
            <a:br>
              <a:rPr lang="en-US" sz="4400" dirty="0"/>
            </a:br>
            <a:r>
              <a:rPr lang="en-US" sz="4000" cap="none" dirty="0"/>
              <a:t>State Taxation of Partnerships – </a:t>
            </a:r>
            <a:br>
              <a:rPr lang="en-US" sz="4000" cap="none" dirty="0"/>
            </a:br>
            <a:r>
              <a:rPr lang="en-US" sz="4000" cap="none" dirty="0"/>
              <a:t>Comments on Draft Model Provisions</a:t>
            </a:r>
            <a:endParaRPr lang="en-US" sz="4400" dirty="0"/>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4014107" y="4334006"/>
            <a:ext cx="6218877" cy="596057"/>
          </a:xfrm>
        </p:spPr>
        <p:txBody>
          <a:bodyPr>
            <a:noAutofit/>
          </a:bodyPr>
          <a:lstStyle/>
          <a:p>
            <a:r>
              <a:rPr lang="en-US" sz="2400" dirty="0"/>
              <a:t>June 17, 2026</a:t>
            </a:r>
          </a:p>
        </p:txBody>
      </p:sp>
      <p:sp>
        <p:nvSpPr>
          <p:cNvPr id="31" name="Rectangle 30">
            <a:extLst>
              <a:ext uri="{FF2B5EF4-FFF2-40B4-BE49-F238E27FC236}">
                <a16:creationId xmlns:a16="http://schemas.microsoft.com/office/drawing/2014/main" id="{6DFE8A8C-8C1F-40A1-8A45-9D05B0DD8E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EE1EF8C3-8F8A-447D-A5FF-C124268254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1B511BAF-6DC3-420A-8603-96945C66AD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4" name="Picture 3">
            <a:extLst>
              <a:ext uri="{FF2B5EF4-FFF2-40B4-BE49-F238E27FC236}">
                <a16:creationId xmlns:a16="http://schemas.microsoft.com/office/drawing/2014/main" id="{49F09600-EAFC-4C54-94E9-659BE7BEF5B3}"/>
              </a:ext>
            </a:extLst>
          </p:cNvPr>
          <p:cNvPicPr>
            <a:picLocks noChangeAspect="1"/>
          </p:cNvPicPr>
          <p:nvPr/>
        </p:nvPicPr>
        <p:blipFill>
          <a:blip r:embed="rId4"/>
          <a:stretch>
            <a:fillRect/>
          </a:stretch>
        </p:blipFill>
        <p:spPr>
          <a:xfrm>
            <a:off x="898039" y="2490291"/>
            <a:ext cx="2846647" cy="1541978"/>
          </a:xfrm>
          <a:prstGeom prst="rect">
            <a:avLst/>
          </a:prstGeom>
        </p:spPr>
      </p:pic>
      <p:sp>
        <p:nvSpPr>
          <p:cNvPr id="5" name="Slide Number Placeholder 4">
            <a:extLst>
              <a:ext uri="{FF2B5EF4-FFF2-40B4-BE49-F238E27FC236}">
                <a16:creationId xmlns:a16="http://schemas.microsoft.com/office/drawing/2014/main" id="{29069105-5D7C-96CF-7BD9-C260AB9E37CA}"/>
              </a:ext>
            </a:extLst>
          </p:cNvPr>
          <p:cNvSpPr>
            <a:spLocks noGrp="1"/>
          </p:cNvSpPr>
          <p:nvPr>
            <p:ph type="sldNum" sz="quarter" idx="12"/>
          </p:nvPr>
        </p:nvSpPr>
        <p:spPr/>
        <p:txBody>
          <a:bodyPr/>
          <a:lstStyle/>
          <a:p>
            <a:fld id="{3A98EE3D-8CD1-4C3F-BD1C-C98C9596463C}" type="slidenum">
              <a:rPr lang="en-US" smtClean="0"/>
              <a:t>1</a:t>
            </a:fld>
            <a:endParaRPr lang="en-US"/>
          </a:p>
        </p:txBody>
      </p:sp>
    </p:spTree>
    <p:custDataLst>
      <p:tags r:id="rId1"/>
    </p:custDataLst>
    <p:extLst>
      <p:ext uri="{BB962C8B-B14F-4D97-AF65-F5344CB8AC3E}">
        <p14:creationId xmlns:p14="http://schemas.microsoft.com/office/powerpoint/2010/main" val="247580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a:extLst>
            <a:ext uri="{FF2B5EF4-FFF2-40B4-BE49-F238E27FC236}">
              <a16:creationId xmlns:a16="http://schemas.microsoft.com/office/drawing/2014/main" id="{FBB70FBB-A72E-6C2D-78C8-07FE8708813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3916ECD-A6A3-8E5F-257A-FB161F7AF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7D862EF-3DEF-C317-76F9-75C2F8EB9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FFFE6576-7E5C-4D33-6081-7AD05299E3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852865CB-A4C8-38F8-66BB-1AF5289423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71399D9-DF59-EFF7-F405-E6CA5AE0B699}"/>
              </a:ext>
            </a:extLst>
          </p:cNvPr>
          <p:cNvSpPr>
            <a:spLocks noGrp="1"/>
          </p:cNvSpPr>
          <p:nvPr>
            <p:ph type="sldNum" sz="quarter" idx="12"/>
          </p:nvPr>
        </p:nvSpPr>
        <p:spPr>
          <a:xfrm>
            <a:off x="10558300" y="6423656"/>
            <a:ext cx="1052510" cy="365125"/>
          </a:xfrm>
        </p:spPr>
        <p:txBody>
          <a:bodyPr>
            <a:normAutofit/>
          </a:bodyPr>
          <a:lstStyle/>
          <a:p>
            <a:pPr>
              <a:spcAft>
                <a:spcPts val="600"/>
              </a:spcAft>
            </a:pPr>
            <a:fld id="{3A98EE3D-8CD1-4C3F-BD1C-C98C9596463C}" type="slidenum">
              <a:rPr lang="en-US">
                <a:solidFill>
                  <a:schemeClr val="bg1">
                    <a:lumMod val="85000"/>
                    <a:lumOff val="15000"/>
                  </a:schemeClr>
                </a:solidFill>
              </a:rPr>
              <a:pPr>
                <a:spcAft>
                  <a:spcPts val="600"/>
                </a:spcAft>
              </a:pPr>
              <a:t>10</a:t>
            </a:fld>
            <a:endParaRPr lang="en-US">
              <a:solidFill>
                <a:schemeClr val="bg1">
                  <a:lumMod val="85000"/>
                  <a:lumOff val="15000"/>
                </a:schemeClr>
              </a:solidFill>
            </a:endParaRPr>
          </a:p>
        </p:txBody>
      </p:sp>
      <p:graphicFrame>
        <p:nvGraphicFramePr>
          <p:cNvPr id="19" name="Content Placeholder 2">
            <a:extLst>
              <a:ext uri="{FF2B5EF4-FFF2-40B4-BE49-F238E27FC236}">
                <a16:creationId xmlns:a16="http://schemas.microsoft.com/office/drawing/2014/main" id="{3FB22641-D614-D24C-94A8-4C5BE985EB63}"/>
              </a:ext>
            </a:extLst>
          </p:cNvPr>
          <p:cNvGraphicFramePr>
            <a:graphicFrameLocks noGrp="1"/>
          </p:cNvGraphicFramePr>
          <p:nvPr>
            <p:ph idx="1"/>
            <p:extLst>
              <p:ext uri="{D42A27DB-BD31-4B8C-83A1-F6EECF244321}">
                <p14:modId xmlns:p14="http://schemas.microsoft.com/office/powerpoint/2010/main" val="1097767650"/>
              </p:ext>
            </p:extLst>
          </p:nvPr>
        </p:nvGraphicFramePr>
        <p:xfrm>
          <a:off x="4546547" y="1037967"/>
          <a:ext cx="6899225" cy="5096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AC7778DD-AB31-C8B2-99BD-2E84B2F741D1}"/>
              </a:ext>
            </a:extLst>
          </p:cNvPr>
          <p:cNvSpPr>
            <a:spLocks noGrp="1"/>
          </p:cNvSpPr>
          <p:nvPr>
            <p:ph type="title"/>
          </p:nvPr>
        </p:nvSpPr>
        <p:spPr>
          <a:xfrm>
            <a:off x="446534" y="548641"/>
            <a:ext cx="3703320" cy="3334002"/>
          </a:xfrm>
        </p:spPr>
        <p:txBody>
          <a:bodyPr anchor="ctr">
            <a:normAutofit/>
          </a:bodyPr>
          <a:lstStyle/>
          <a:p>
            <a:pPr algn="ctr"/>
            <a:r>
              <a:rPr kumimoji="0" lang="en-US" sz="1800" b="0" i="0" u="none" strike="noStrike" kern="1200" cap="all" spc="0" normalizeH="0" baseline="0" noProof="0" dirty="0">
                <a:ln>
                  <a:noFill/>
                </a:ln>
                <a:solidFill>
                  <a:srgbClr val="A5300F">
                    <a:lumMod val="75000"/>
                  </a:srgbClr>
                </a:solidFill>
                <a:effectLst/>
                <a:uLnTx/>
                <a:uFillTx/>
                <a:latin typeface="Franklin Gothic Demi" panose="020B0502020104020203"/>
                <a:ea typeface="+mj-ea"/>
                <a:cs typeface="+mj-cs"/>
              </a:rPr>
              <a:t>State Income Tax Essentials</a:t>
            </a:r>
            <a:br>
              <a:rPr lang="en-US"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r>
              <a:rPr lang="en-US" dirty="0">
                <a:solidFill>
                  <a:schemeClr val="bg1">
                    <a:lumMod val="85000"/>
                    <a:lumOff val="15000"/>
                  </a:schemeClr>
                </a:solidFill>
              </a:rPr>
              <a:t>Apportionment of net Income</a:t>
            </a:r>
          </a:p>
        </p:txBody>
      </p:sp>
    </p:spTree>
    <p:extLst>
      <p:ext uri="{BB962C8B-B14F-4D97-AF65-F5344CB8AC3E}">
        <p14:creationId xmlns:p14="http://schemas.microsoft.com/office/powerpoint/2010/main" val="45502828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0F5CB2-610B-E4D8-C07C-9ECAB5228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4771AD-C2AA-B163-9CDA-55220F575621}"/>
              </a:ext>
            </a:extLst>
          </p:cNvPr>
          <p:cNvSpPr>
            <a:spLocks noGrp="1"/>
          </p:cNvSpPr>
          <p:nvPr>
            <p:ph type="title"/>
          </p:nvPr>
        </p:nvSpPr>
        <p:spPr/>
        <p:txBody>
          <a:bodyPr/>
          <a:lstStyle/>
          <a:p>
            <a:r>
              <a:rPr lang="en-US" dirty="0">
                <a:solidFill>
                  <a:schemeClr val="accent1">
                    <a:lumMod val="75000"/>
                  </a:schemeClr>
                </a:solidFill>
              </a:rPr>
              <a:t>Apportionment to source income</a:t>
            </a:r>
          </a:p>
        </p:txBody>
      </p:sp>
      <p:sp>
        <p:nvSpPr>
          <p:cNvPr id="3" name="Content Placeholder 2">
            <a:extLst>
              <a:ext uri="{FF2B5EF4-FFF2-40B4-BE49-F238E27FC236}">
                <a16:creationId xmlns:a16="http://schemas.microsoft.com/office/drawing/2014/main" id="{E0A453D4-4F12-8898-79C7-6A53A7A6C5EB}"/>
              </a:ext>
            </a:extLst>
          </p:cNvPr>
          <p:cNvSpPr>
            <a:spLocks noGrp="1"/>
          </p:cNvSpPr>
          <p:nvPr>
            <p:ph idx="1"/>
          </p:nvPr>
        </p:nvSpPr>
        <p:spPr>
          <a:xfrm>
            <a:off x="2200589" y="2120202"/>
            <a:ext cx="8357711" cy="4151388"/>
          </a:xfrm>
        </p:spPr>
        <p:txBody>
          <a:bodyPr>
            <a:normAutofit/>
          </a:bodyPr>
          <a:lstStyle/>
          <a:p>
            <a:pPr marL="0" indent="0">
              <a:buNone/>
            </a:pPr>
            <a:r>
              <a:rPr lang="en-US" sz="4000" i="1" dirty="0"/>
              <a:t>States are NOT REQUIRED to use apportionment and often source items using different methods.</a:t>
            </a:r>
          </a:p>
        </p:txBody>
      </p:sp>
      <p:sp>
        <p:nvSpPr>
          <p:cNvPr id="4" name="Slide Number Placeholder 3">
            <a:extLst>
              <a:ext uri="{FF2B5EF4-FFF2-40B4-BE49-F238E27FC236}">
                <a16:creationId xmlns:a16="http://schemas.microsoft.com/office/drawing/2014/main" id="{C9AAA413-9300-23F5-32D2-038D8D59E0B6}"/>
              </a:ext>
            </a:extLst>
          </p:cNvPr>
          <p:cNvSpPr>
            <a:spLocks noGrp="1"/>
          </p:cNvSpPr>
          <p:nvPr>
            <p:ph type="sldNum" sz="quarter" idx="12"/>
          </p:nvPr>
        </p:nvSpPr>
        <p:spPr/>
        <p:txBody>
          <a:bodyPr/>
          <a:lstStyle/>
          <a:p>
            <a:fld id="{3A98EE3D-8CD1-4C3F-BD1C-C98C9596463C}" type="slidenum">
              <a:rPr lang="en-US" smtClean="0"/>
              <a:t>11</a:t>
            </a:fld>
            <a:endParaRPr lang="en-US"/>
          </a:p>
        </p:txBody>
      </p:sp>
    </p:spTree>
    <p:extLst>
      <p:ext uri="{BB962C8B-B14F-4D97-AF65-F5344CB8AC3E}">
        <p14:creationId xmlns:p14="http://schemas.microsoft.com/office/powerpoint/2010/main" val="4138213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a:extLst>
            <a:ext uri="{FF2B5EF4-FFF2-40B4-BE49-F238E27FC236}">
              <a16:creationId xmlns:a16="http://schemas.microsoft.com/office/drawing/2014/main" id="{FB9D2DC5-B9A2-CB82-D5A9-21C39E4C093D}"/>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84D453DB-5B8F-0C0F-839F-7A2E93D59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4B7DB9D6-170C-D1B9-1B51-B4607C51A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168162B8-6CC6-6CC0-C29F-3DE7F506E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173C3C57-1940-3B4D-E816-7D39F38C9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764FDC23-4263-E36C-E1F0-E7754AC421B1}"/>
              </a:ext>
            </a:extLst>
          </p:cNvPr>
          <p:cNvSpPr>
            <a:spLocks noGrp="1"/>
          </p:cNvSpPr>
          <p:nvPr>
            <p:ph type="sldNum" sz="quarter" idx="12"/>
          </p:nvPr>
        </p:nvSpPr>
        <p:spPr>
          <a:xfrm>
            <a:off x="10558300" y="6423656"/>
            <a:ext cx="1052510" cy="365125"/>
          </a:xfrm>
        </p:spPr>
        <p:txBody>
          <a:bodyPr>
            <a:normAutofit/>
          </a:bodyPr>
          <a:lstStyle/>
          <a:p>
            <a:pPr>
              <a:spcAft>
                <a:spcPts val="600"/>
              </a:spcAft>
            </a:pPr>
            <a:fld id="{3A98EE3D-8CD1-4C3F-BD1C-C98C9596463C}" type="slidenum">
              <a:rPr lang="en-US">
                <a:solidFill>
                  <a:schemeClr val="bg1">
                    <a:lumMod val="85000"/>
                    <a:lumOff val="15000"/>
                  </a:schemeClr>
                </a:solidFill>
              </a:rPr>
              <a:pPr>
                <a:spcAft>
                  <a:spcPts val="600"/>
                </a:spcAft>
              </a:pPr>
              <a:t>12</a:t>
            </a:fld>
            <a:endParaRPr lang="en-US">
              <a:solidFill>
                <a:schemeClr val="bg1">
                  <a:lumMod val="85000"/>
                  <a:lumOff val="15000"/>
                </a:schemeClr>
              </a:solidFill>
            </a:endParaRPr>
          </a:p>
        </p:txBody>
      </p:sp>
      <p:graphicFrame>
        <p:nvGraphicFramePr>
          <p:cNvPr id="19" name="Content Placeholder 2">
            <a:extLst>
              <a:ext uri="{FF2B5EF4-FFF2-40B4-BE49-F238E27FC236}">
                <a16:creationId xmlns:a16="http://schemas.microsoft.com/office/drawing/2014/main" id="{13F40D01-9B13-2CB6-E492-184A00750BA2}"/>
              </a:ext>
            </a:extLst>
          </p:cNvPr>
          <p:cNvGraphicFramePr>
            <a:graphicFrameLocks noGrp="1"/>
          </p:cNvGraphicFramePr>
          <p:nvPr>
            <p:ph idx="1"/>
            <p:extLst>
              <p:ext uri="{D42A27DB-BD31-4B8C-83A1-F6EECF244321}">
                <p14:modId xmlns:p14="http://schemas.microsoft.com/office/powerpoint/2010/main" val="2253750526"/>
              </p:ext>
            </p:extLst>
          </p:nvPr>
        </p:nvGraphicFramePr>
        <p:xfrm>
          <a:off x="4541257" y="1005840"/>
          <a:ext cx="6899225" cy="50961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B898E3DF-924A-91CC-E969-046BA0222A9F}"/>
              </a:ext>
            </a:extLst>
          </p:cNvPr>
          <p:cNvSpPr>
            <a:spLocks noGrp="1"/>
          </p:cNvSpPr>
          <p:nvPr>
            <p:ph type="title"/>
          </p:nvPr>
        </p:nvSpPr>
        <p:spPr>
          <a:xfrm>
            <a:off x="446534" y="548641"/>
            <a:ext cx="3703320" cy="3334002"/>
          </a:xfrm>
        </p:spPr>
        <p:txBody>
          <a:bodyPr anchor="ctr">
            <a:normAutofit/>
          </a:bodyPr>
          <a:lstStyle/>
          <a:p>
            <a:pPr algn="ctr"/>
            <a:r>
              <a:rPr kumimoji="0" lang="en-US" sz="1800" b="0" i="0" u="none" strike="noStrike" kern="1200" cap="all" spc="0" normalizeH="0" baseline="0" noProof="0" dirty="0">
                <a:ln>
                  <a:noFill/>
                </a:ln>
                <a:solidFill>
                  <a:srgbClr val="A5300F">
                    <a:lumMod val="75000"/>
                  </a:srgbClr>
                </a:solidFill>
                <a:effectLst/>
                <a:uLnTx/>
                <a:uFillTx/>
                <a:latin typeface="Franklin Gothic Demi" panose="020B0502020104020203"/>
                <a:ea typeface="+mj-ea"/>
                <a:cs typeface="+mj-cs"/>
              </a:rPr>
              <a:t>State Income Tax Essentials</a:t>
            </a:r>
            <a:br>
              <a:rPr lang="en-US" sz="2000" dirty="0">
                <a:solidFill>
                  <a:schemeClr val="bg1">
                    <a:lumMod val="85000"/>
                    <a:lumOff val="15000"/>
                  </a:schemeClr>
                </a:solidFill>
              </a:rPr>
            </a:br>
            <a:br>
              <a:rPr lang="en-US" sz="2000"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r>
              <a:rPr lang="en-US" dirty="0">
                <a:solidFill>
                  <a:schemeClr val="bg1">
                    <a:lumMod val="85000"/>
                    <a:lumOff val="15000"/>
                  </a:schemeClr>
                </a:solidFill>
              </a:rPr>
              <a:t>pass-through system conformity</a:t>
            </a:r>
          </a:p>
        </p:txBody>
      </p:sp>
    </p:spTree>
    <p:extLst>
      <p:ext uri="{BB962C8B-B14F-4D97-AF65-F5344CB8AC3E}">
        <p14:creationId xmlns:p14="http://schemas.microsoft.com/office/powerpoint/2010/main" val="37315678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90076E-3C00-CA09-E9DC-36D887EACD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486D45-6A77-3245-F845-8577BE655948}"/>
              </a:ext>
            </a:extLst>
          </p:cNvPr>
          <p:cNvSpPr>
            <a:spLocks noGrp="1"/>
          </p:cNvSpPr>
          <p:nvPr>
            <p:ph type="title"/>
          </p:nvPr>
        </p:nvSpPr>
        <p:spPr/>
        <p:txBody>
          <a:bodyPr/>
          <a:lstStyle/>
          <a:p>
            <a:r>
              <a:rPr lang="en-US" dirty="0">
                <a:solidFill>
                  <a:schemeClr val="accent1">
                    <a:lumMod val="75000"/>
                  </a:schemeClr>
                </a:solidFill>
              </a:rPr>
              <a:t>Pass-through system Conformity</a:t>
            </a:r>
          </a:p>
        </p:txBody>
      </p:sp>
      <p:sp>
        <p:nvSpPr>
          <p:cNvPr id="3" name="Content Placeholder 2">
            <a:extLst>
              <a:ext uri="{FF2B5EF4-FFF2-40B4-BE49-F238E27FC236}">
                <a16:creationId xmlns:a16="http://schemas.microsoft.com/office/drawing/2014/main" id="{7A778893-37D4-5EC5-39CD-387EBFECD7A5}"/>
              </a:ext>
            </a:extLst>
          </p:cNvPr>
          <p:cNvSpPr>
            <a:spLocks noGrp="1"/>
          </p:cNvSpPr>
          <p:nvPr>
            <p:ph idx="1"/>
          </p:nvPr>
        </p:nvSpPr>
        <p:spPr>
          <a:xfrm>
            <a:off x="2188023" y="2270926"/>
            <a:ext cx="8370277" cy="4010713"/>
          </a:xfrm>
        </p:spPr>
        <p:txBody>
          <a:bodyPr>
            <a:normAutofit/>
          </a:bodyPr>
          <a:lstStyle/>
          <a:p>
            <a:pPr marL="0" indent="0">
              <a:buNone/>
            </a:pPr>
            <a:r>
              <a:rPr lang="en-US" sz="4000" i="1" dirty="0"/>
              <a:t>Partners may also need partnerships to provide additional information so they can comply with state tax law.</a:t>
            </a:r>
          </a:p>
        </p:txBody>
      </p:sp>
      <p:sp>
        <p:nvSpPr>
          <p:cNvPr id="4" name="Slide Number Placeholder 3">
            <a:extLst>
              <a:ext uri="{FF2B5EF4-FFF2-40B4-BE49-F238E27FC236}">
                <a16:creationId xmlns:a16="http://schemas.microsoft.com/office/drawing/2014/main" id="{1217F75F-437D-F151-27B4-DD44D456E5FF}"/>
              </a:ext>
            </a:extLst>
          </p:cNvPr>
          <p:cNvSpPr>
            <a:spLocks noGrp="1"/>
          </p:cNvSpPr>
          <p:nvPr>
            <p:ph type="sldNum" sz="quarter" idx="12"/>
          </p:nvPr>
        </p:nvSpPr>
        <p:spPr/>
        <p:txBody>
          <a:bodyPr/>
          <a:lstStyle/>
          <a:p>
            <a:fld id="{3A98EE3D-8CD1-4C3F-BD1C-C98C9596463C}" type="slidenum">
              <a:rPr lang="en-US" smtClean="0"/>
              <a:t>13</a:t>
            </a:fld>
            <a:endParaRPr lang="en-US"/>
          </a:p>
        </p:txBody>
      </p:sp>
    </p:spTree>
    <p:extLst>
      <p:ext uri="{BB962C8B-B14F-4D97-AF65-F5344CB8AC3E}">
        <p14:creationId xmlns:p14="http://schemas.microsoft.com/office/powerpoint/2010/main" val="483308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a:extLst>
            <a:ext uri="{FF2B5EF4-FFF2-40B4-BE49-F238E27FC236}">
              <a16:creationId xmlns:a16="http://schemas.microsoft.com/office/drawing/2014/main" id="{8D03BFF7-E8DB-DFDF-A067-2DCFA689E2AF}"/>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4852DAC1-B620-C42C-2D19-CBBC4BECE6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B7337BC-1FBE-F024-B484-F31526F639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546C30AE-AE2F-C071-1E54-260F4110C7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B8956E57-F6F3-5C61-28D9-DA31BB2936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4D20C61F-0D95-DC57-B5BC-B929D505A003}"/>
              </a:ext>
            </a:extLst>
          </p:cNvPr>
          <p:cNvSpPr>
            <a:spLocks noGrp="1"/>
          </p:cNvSpPr>
          <p:nvPr>
            <p:ph type="sldNum" sz="quarter" idx="12"/>
          </p:nvPr>
        </p:nvSpPr>
        <p:spPr>
          <a:xfrm>
            <a:off x="10558300" y="6423656"/>
            <a:ext cx="1052510" cy="365125"/>
          </a:xfrm>
        </p:spPr>
        <p:txBody>
          <a:bodyPr>
            <a:normAutofit/>
          </a:bodyPr>
          <a:lstStyle/>
          <a:p>
            <a:pPr>
              <a:spcAft>
                <a:spcPts val="600"/>
              </a:spcAft>
            </a:pPr>
            <a:fld id="{3A98EE3D-8CD1-4C3F-BD1C-C98C9596463C}" type="slidenum">
              <a:rPr lang="en-US">
                <a:solidFill>
                  <a:schemeClr val="bg1">
                    <a:lumMod val="85000"/>
                    <a:lumOff val="15000"/>
                  </a:schemeClr>
                </a:solidFill>
              </a:rPr>
              <a:pPr>
                <a:spcAft>
                  <a:spcPts val="600"/>
                </a:spcAft>
              </a:pPr>
              <a:t>14</a:t>
            </a:fld>
            <a:endParaRPr lang="en-US">
              <a:solidFill>
                <a:schemeClr val="bg1">
                  <a:lumMod val="85000"/>
                  <a:lumOff val="15000"/>
                </a:schemeClr>
              </a:solidFill>
            </a:endParaRPr>
          </a:p>
        </p:txBody>
      </p:sp>
      <p:graphicFrame>
        <p:nvGraphicFramePr>
          <p:cNvPr id="19" name="Content Placeholder 2">
            <a:extLst>
              <a:ext uri="{FF2B5EF4-FFF2-40B4-BE49-F238E27FC236}">
                <a16:creationId xmlns:a16="http://schemas.microsoft.com/office/drawing/2014/main" id="{3140D42A-0074-DAD7-D214-20249909E469}"/>
              </a:ext>
            </a:extLst>
          </p:cNvPr>
          <p:cNvGraphicFramePr>
            <a:graphicFrameLocks noGrp="1"/>
          </p:cNvGraphicFramePr>
          <p:nvPr>
            <p:ph idx="1"/>
            <p:extLst>
              <p:ext uri="{D42A27DB-BD31-4B8C-83A1-F6EECF244321}">
                <p14:modId xmlns:p14="http://schemas.microsoft.com/office/powerpoint/2010/main" val="2447835278"/>
              </p:ext>
            </p:extLst>
          </p:nvPr>
        </p:nvGraphicFramePr>
        <p:xfrm>
          <a:off x="4546547" y="1005841"/>
          <a:ext cx="7064263" cy="51282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a:extLst>
              <a:ext uri="{FF2B5EF4-FFF2-40B4-BE49-F238E27FC236}">
                <a16:creationId xmlns:a16="http://schemas.microsoft.com/office/drawing/2014/main" id="{76C38E87-24B8-7BC7-4F15-439C2A954513}"/>
              </a:ext>
            </a:extLst>
          </p:cNvPr>
          <p:cNvSpPr>
            <a:spLocks noGrp="1"/>
          </p:cNvSpPr>
          <p:nvPr>
            <p:ph type="title"/>
          </p:nvPr>
        </p:nvSpPr>
        <p:spPr>
          <a:xfrm>
            <a:off x="446534" y="548641"/>
            <a:ext cx="3703320" cy="3334002"/>
          </a:xfrm>
        </p:spPr>
        <p:txBody>
          <a:bodyPr anchor="ctr">
            <a:normAutofit/>
          </a:bodyPr>
          <a:lstStyle/>
          <a:p>
            <a:pPr algn="ctr"/>
            <a:r>
              <a:rPr kumimoji="0" lang="en-US" sz="1800" b="0" i="0" u="none" strike="noStrike" kern="1200" cap="all" spc="0" normalizeH="0" baseline="0" noProof="0" dirty="0">
                <a:ln>
                  <a:noFill/>
                </a:ln>
                <a:solidFill>
                  <a:srgbClr val="A5300F">
                    <a:lumMod val="75000"/>
                  </a:srgbClr>
                </a:solidFill>
                <a:effectLst/>
                <a:uLnTx/>
                <a:uFillTx/>
                <a:latin typeface="Franklin Gothic Demi" panose="020B0502020104020203"/>
                <a:ea typeface="+mj-ea"/>
                <a:cs typeface="+mj-cs"/>
              </a:rPr>
              <a:t>State Income Tax Essentials</a:t>
            </a:r>
            <a:br>
              <a:rPr lang="en-US" sz="2000" dirty="0">
                <a:solidFill>
                  <a:schemeClr val="bg1">
                    <a:lumMod val="85000"/>
                    <a:lumOff val="15000"/>
                  </a:schemeClr>
                </a:solidFill>
              </a:rPr>
            </a:br>
            <a:br>
              <a:rPr lang="en-US" sz="2000"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r>
              <a:rPr lang="en-US" dirty="0">
                <a:solidFill>
                  <a:schemeClr val="bg1">
                    <a:lumMod val="85000"/>
                    <a:lumOff val="15000"/>
                  </a:schemeClr>
                </a:solidFill>
              </a:rPr>
              <a:t>attribution of sourcing info</a:t>
            </a:r>
          </a:p>
        </p:txBody>
      </p:sp>
    </p:spTree>
    <p:extLst>
      <p:ext uri="{BB962C8B-B14F-4D97-AF65-F5344CB8AC3E}">
        <p14:creationId xmlns:p14="http://schemas.microsoft.com/office/powerpoint/2010/main" val="19502627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55405-E19B-7868-4BB3-DB65DEE859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CE817-DDFD-565A-E81E-90E0F9127CA3}"/>
              </a:ext>
            </a:extLst>
          </p:cNvPr>
          <p:cNvSpPr>
            <a:spLocks noGrp="1"/>
          </p:cNvSpPr>
          <p:nvPr>
            <p:ph type="title"/>
          </p:nvPr>
        </p:nvSpPr>
        <p:spPr/>
        <p:txBody>
          <a:bodyPr/>
          <a:lstStyle/>
          <a:p>
            <a:r>
              <a:rPr lang="en-US" dirty="0">
                <a:solidFill>
                  <a:schemeClr val="accent1">
                    <a:lumMod val="75000"/>
                  </a:schemeClr>
                </a:solidFill>
              </a:rPr>
              <a:t>Attribution of Sourcing Info</a:t>
            </a:r>
          </a:p>
        </p:txBody>
      </p:sp>
      <p:sp>
        <p:nvSpPr>
          <p:cNvPr id="3" name="Content Placeholder 2">
            <a:extLst>
              <a:ext uri="{FF2B5EF4-FFF2-40B4-BE49-F238E27FC236}">
                <a16:creationId xmlns:a16="http://schemas.microsoft.com/office/drawing/2014/main" id="{854202A2-71A0-8549-DE2B-20359C912A80}"/>
              </a:ext>
            </a:extLst>
          </p:cNvPr>
          <p:cNvSpPr>
            <a:spLocks noGrp="1"/>
          </p:cNvSpPr>
          <p:nvPr>
            <p:ph idx="1"/>
          </p:nvPr>
        </p:nvSpPr>
        <p:spPr>
          <a:xfrm>
            <a:off x="2381459" y="2240281"/>
            <a:ext cx="7526216" cy="4031310"/>
          </a:xfrm>
        </p:spPr>
        <p:txBody>
          <a:bodyPr>
            <a:normAutofit/>
          </a:bodyPr>
          <a:lstStyle/>
          <a:p>
            <a:pPr marL="0" indent="0">
              <a:buNone/>
            </a:pPr>
            <a:r>
              <a:rPr lang="en-US" sz="4000" i="1" dirty="0"/>
              <a:t>Default – income is sourced based on character determined by partnership activities. Blending may apply to some partners.</a:t>
            </a:r>
          </a:p>
        </p:txBody>
      </p:sp>
      <p:sp>
        <p:nvSpPr>
          <p:cNvPr id="4" name="Slide Number Placeholder 3">
            <a:extLst>
              <a:ext uri="{FF2B5EF4-FFF2-40B4-BE49-F238E27FC236}">
                <a16:creationId xmlns:a16="http://schemas.microsoft.com/office/drawing/2014/main" id="{F9E7A271-9971-DAA2-55F8-9736FBE6FA48}"/>
              </a:ext>
            </a:extLst>
          </p:cNvPr>
          <p:cNvSpPr>
            <a:spLocks noGrp="1"/>
          </p:cNvSpPr>
          <p:nvPr>
            <p:ph type="sldNum" sz="quarter" idx="12"/>
          </p:nvPr>
        </p:nvSpPr>
        <p:spPr/>
        <p:txBody>
          <a:bodyPr/>
          <a:lstStyle/>
          <a:p>
            <a:fld id="{3A98EE3D-8CD1-4C3F-BD1C-C98C9596463C}" type="slidenum">
              <a:rPr lang="en-US" smtClean="0"/>
              <a:t>15</a:t>
            </a:fld>
            <a:endParaRPr lang="en-US"/>
          </a:p>
        </p:txBody>
      </p:sp>
    </p:spTree>
    <p:extLst>
      <p:ext uri="{BB962C8B-B14F-4D97-AF65-F5344CB8AC3E}">
        <p14:creationId xmlns:p14="http://schemas.microsoft.com/office/powerpoint/2010/main" val="2981830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40C75E-0BC3-C534-034A-B845AE72907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DE33F0EB-6656-3D90-FF42-3DDCE6D1D08E}"/>
              </a:ext>
            </a:extLst>
          </p:cNvPr>
          <p:cNvPicPr>
            <a:picLocks noChangeAspect="1"/>
          </p:cNvPicPr>
          <p:nvPr/>
        </p:nvPicPr>
        <p:blipFill>
          <a:blip r:embed="rId2"/>
          <a:stretch>
            <a:fillRect/>
          </a:stretch>
        </p:blipFill>
        <p:spPr>
          <a:xfrm>
            <a:off x="1581494" y="600483"/>
            <a:ext cx="9638611" cy="6187976"/>
          </a:xfrm>
          <a:prstGeom prst="rect">
            <a:avLst/>
          </a:prstGeom>
        </p:spPr>
      </p:pic>
    </p:spTree>
    <p:extLst>
      <p:ext uri="{BB962C8B-B14F-4D97-AF65-F5344CB8AC3E}">
        <p14:creationId xmlns:p14="http://schemas.microsoft.com/office/powerpoint/2010/main" val="73184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5DB098-5F54-7FBA-D8FE-91413A174BDF}"/>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186BBAC-CB42-884F-FB8F-D16F28B50A15}"/>
              </a:ext>
            </a:extLst>
          </p:cNvPr>
          <p:cNvPicPr>
            <a:picLocks noChangeAspect="1"/>
          </p:cNvPicPr>
          <p:nvPr/>
        </p:nvPicPr>
        <p:blipFill>
          <a:blip r:embed="rId2"/>
          <a:stretch>
            <a:fillRect/>
          </a:stretch>
        </p:blipFill>
        <p:spPr>
          <a:xfrm>
            <a:off x="1581494" y="600483"/>
            <a:ext cx="9638611" cy="6187976"/>
          </a:xfrm>
          <a:prstGeom prst="rect">
            <a:avLst/>
          </a:prstGeom>
        </p:spPr>
      </p:pic>
      <p:sp>
        <p:nvSpPr>
          <p:cNvPr id="2" name="Cloud 1">
            <a:extLst>
              <a:ext uri="{FF2B5EF4-FFF2-40B4-BE49-F238E27FC236}">
                <a16:creationId xmlns:a16="http://schemas.microsoft.com/office/drawing/2014/main" id="{AD58EA41-E239-613F-EAED-E0EDAA632C1C}"/>
              </a:ext>
            </a:extLst>
          </p:cNvPr>
          <p:cNvSpPr/>
          <p:nvPr/>
        </p:nvSpPr>
        <p:spPr>
          <a:xfrm>
            <a:off x="6400799" y="600483"/>
            <a:ext cx="4921625" cy="2994212"/>
          </a:xfrm>
          <a:prstGeom prst="cloud">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Model has a special rule for </a:t>
            </a:r>
          </a:p>
          <a:p>
            <a:pPr algn="ctr"/>
            <a:r>
              <a:rPr lang="en-US" dirty="0"/>
              <a:t>investment partnerships.</a:t>
            </a:r>
          </a:p>
        </p:txBody>
      </p:sp>
    </p:spTree>
    <p:extLst>
      <p:ext uri="{BB962C8B-B14F-4D97-AF65-F5344CB8AC3E}">
        <p14:creationId xmlns:p14="http://schemas.microsoft.com/office/powerpoint/2010/main" val="113560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3915C-389B-DA42-EF47-A51C8DD33096}"/>
              </a:ext>
            </a:extLst>
          </p:cNvPr>
          <p:cNvSpPr>
            <a:spLocks noGrp="1"/>
          </p:cNvSpPr>
          <p:nvPr>
            <p:ph type="title"/>
          </p:nvPr>
        </p:nvSpPr>
        <p:spPr>
          <a:xfrm>
            <a:off x="581192" y="3942997"/>
            <a:ext cx="11029616" cy="1497684"/>
          </a:xfrm>
        </p:spPr>
        <p:txBody>
          <a:bodyPr>
            <a:normAutofit/>
          </a:bodyPr>
          <a:lstStyle/>
          <a:p>
            <a:pPr algn="ctr"/>
            <a:r>
              <a:rPr lang="en-US" sz="4400" dirty="0"/>
              <a:t>General Comments</a:t>
            </a:r>
          </a:p>
        </p:txBody>
      </p:sp>
      <p:graphicFrame>
        <p:nvGraphicFramePr>
          <p:cNvPr id="6" name="Content Placeholder 5">
            <a:extLst>
              <a:ext uri="{FF2B5EF4-FFF2-40B4-BE49-F238E27FC236}">
                <a16:creationId xmlns:a16="http://schemas.microsoft.com/office/drawing/2014/main" id="{3DFEE28E-3B14-26A1-E432-201FE410B986}"/>
              </a:ext>
            </a:extLst>
          </p:cNvPr>
          <p:cNvGraphicFramePr>
            <a:graphicFrameLocks noGrp="1"/>
          </p:cNvGraphicFramePr>
          <p:nvPr>
            <p:ph idx="1"/>
            <p:extLst>
              <p:ext uri="{D42A27DB-BD31-4B8C-83A1-F6EECF244321}">
                <p14:modId xmlns:p14="http://schemas.microsoft.com/office/powerpoint/2010/main" val="273160153"/>
              </p:ext>
            </p:extLst>
          </p:nvPr>
        </p:nvGraphicFramePr>
        <p:xfrm>
          <a:off x="483995" y="1125415"/>
          <a:ext cx="11224009" cy="2934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5501A6D5-C8F3-98D5-4BA6-B2F5A776A356}"/>
              </a:ext>
            </a:extLst>
          </p:cNvPr>
          <p:cNvSpPr>
            <a:spLocks noGrp="1"/>
          </p:cNvSpPr>
          <p:nvPr>
            <p:ph type="sldNum" sz="quarter" idx="12"/>
          </p:nvPr>
        </p:nvSpPr>
        <p:spPr/>
        <p:txBody>
          <a:bodyPr/>
          <a:lstStyle/>
          <a:p>
            <a:fld id="{3A98EE3D-8CD1-4C3F-BD1C-C98C9596463C}" type="slidenum">
              <a:rPr lang="en-US" smtClean="0"/>
              <a:t>18</a:t>
            </a:fld>
            <a:endParaRPr lang="en-US"/>
          </a:p>
        </p:txBody>
      </p:sp>
    </p:spTree>
    <p:extLst>
      <p:ext uri="{BB962C8B-B14F-4D97-AF65-F5344CB8AC3E}">
        <p14:creationId xmlns:p14="http://schemas.microsoft.com/office/powerpoint/2010/main" val="3784396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CC62B-21FF-4F77-5965-7DCEFB42AF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FD5893-507B-6871-7906-3424F67C3993}"/>
              </a:ext>
            </a:extLst>
          </p:cNvPr>
          <p:cNvSpPr>
            <a:spLocks noGrp="1"/>
          </p:cNvSpPr>
          <p:nvPr>
            <p:ph type="title"/>
          </p:nvPr>
        </p:nvSpPr>
        <p:spPr>
          <a:xfrm>
            <a:off x="581192" y="3942997"/>
            <a:ext cx="11029616" cy="1497684"/>
          </a:xfrm>
        </p:spPr>
        <p:txBody>
          <a:bodyPr>
            <a:normAutofit/>
          </a:bodyPr>
          <a:lstStyle/>
          <a:p>
            <a:pPr algn="ctr"/>
            <a:r>
              <a:rPr lang="en-US" sz="4400" dirty="0"/>
              <a:t>General Comments</a:t>
            </a:r>
          </a:p>
        </p:txBody>
      </p:sp>
      <p:graphicFrame>
        <p:nvGraphicFramePr>
          <p:cNvPr id="6" name="Content Placeholder 5">
            <a:extLst>
              <a:ext uri="{FF2B5EF4-FFF2-40B4-BE49-F238E27FC236}">
                <a16:creationId xmlns:a16="http://schemas.microsoft.com/office/drawing/2014/main" id="{33243FB9-7045-9C47-47B6-DCD43338B6DC}"/>
              </a:ext>
            </a:extLst>
          </p:cNvPr>
          <p:cNvGraphicFramePr>
            <a:graphicFrameLocks noGrp="1"/>
          </p:cNvGraphicFramePr>
          <p:nvPr>
            <p:ph idx="1"/>
            <p:extLst>
              <p:ext uri="{D42A27DB-BD31-4B8C-83A1-F6EECF244321}">
                <p14:modId xmlns:p14="http://schemas.microsoft.com/office/powerpoint/2010/main" val="164313130"/>
              </p:ext>
            </p:extLst>
          </p:nvPr>
        </p:nvGraphicFramePr>
        <p:xfrm>
          <a:off x="483995" y="1125415"/>
          <a:ext cx="11224009" cy="2934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2E76ADE-084E-8F94-0054-33ED606A9593}"/>
              </a:ext>
            </a:extLst>
          </p:cNvPr>
          <p:cNvSpPr>
            <a:spLocks noGrp="1"/>
          </p:cNvSpPr>
          <p:nvPr>
            <p:ph type="sldNum" sz="quarter" idx="12"/>
          </p:nvPr>
        </p:nvSpPr>
        <p:spPr/>
        <p:txBody>
          <a:bodyPr/>
          <a:lstStyle/>
          <a:p>
            <a:fld id="{3A98EE3D-8CD1-4C3F-BD1C-C98C9596463C}" type="slidenum">
              <a:rPr lang="en-US" smtClean="0"/>
              <a:t>19</a:t>
            </a:fld>
            <a:endParaRPr lang="en-US"/>
          </a:p>
        </p:txBody>
      </p:sp>
      <p:sp>
        <p:nvSpPr>
          <p:cNvPr id="3" name="Arrow: Left 2">
            <a:extLst>
              <a:ext uri="{FF2B5EF4-FFF2-40B4-BE49-F238E27FC236}">
                <a16:creationId xmlns:a16="http://schemas.microsoft.com/office/drawing/2014/main" id="{29302C69-BA1E-136C-BD2A-C1131B9E1B35}"/>
              </a:ext>
            </a:extLst>
          </p:cNvPr>
          <p:cNvSpPr/>
          <p:nvPr/>
        </p:nvSpPr>
        <p:spPr>
          <a:xfrm rot="810069">
            <a:off x="2905939" y="3778830"/>
            <a:ext cx="3124930" cy="384048"/>
          </a:xfrm>
          <a:prstGeom prst="leftArrow">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8837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DCF0-9779-C707-EB4A-914A2A38CB12}"/>
              </a:ext>
            </a:extLst>
          </p:cNvPr>
          <p:cNvSpPr>
            <a:spLocks noGrp="1"/>
          </p:cNvSpPr>
          <p:nvPr>
            <p:ph type="title"/>
          </p:nvPr>
        </p:nvSpPr>
        <p:spPr>
          <a:xfrm>
            <a:off x="1527348" y="702156"/>
            <a:ext cx="9365065" cy="748957"/>
          </a:xfrm>
        </p:spPr>
        <p:txBody>
          <a:bodyPr/>
          <a:lstStyle/>
          <a:p>
            <a:r>
              <a:rPr lang="en-US" dirty="0"/>
              <a:t>Comments on the Draft Model Provisions</a:t>
            </a:r>
          </a:p>
        </p:txBody>
      </p:sp>
      <p:sp>
        <p:nvSpPr>
          <p:cNvPr id="3" name="Content Placeholder 2">
            <a:extLst>
              <a:ext uri="{FF2B5EF4-FFF2-40B4-BE49-F238E27FC236}">
                <a16:creationId xmlns:a16="http://schemas.microsoft.com/office/drawing/2014/main" id="{5A8A1FD8-B6A5-83FF-B603-17F82A580009}"/>
              </a:ext>
            </a:extLst>
          </p:cNvPr>
          <p:cNvSpPr>
            <a:spLocks noGrp="1"/>
          </p:cNvSpPr>
          <p:nvPr>
            <p:ph idx="1"/>
          </p:nvPr>
        </p:nvSpPr>
        <p:spPr>
          <a:xfrm>
            <a:off x="1657979" y="1699591"/>
            <a:ext cx="8983226" cy="4572000"/>
          </a:xfrm>
        </p:spPr>
        <p:txBody>
          <a:bodyPr/>
          <a:lstStyle/>
          <a:p>
            <a:pPr>
              <a:spcAft>
                <a:spcPts val="0"/>
              </a:spcAft>
            </a:pPr>
            <a:r>
              <a:rPr lang="en-US" sz="2800" dirty="0"/>
              <a:t>From –</a:t>
            </a:r>
          </a:p>
          <a:p>
            <a:pPr lvl="1">
              <a:spcAft>
                <a:spcPts val="0"/>
              </a:spcAft>
            </a:pPr>
            <a:r>
              <a:rPr lang="en-US" sz="2000" dirty="0"/>
              <a:t>AICPA</a:t>
            </a:r>
          </a:p>
          <a:p>
            <a:pPr lvl="1">
              <a:spcAft>
                <a:spcPts val="0"/>
              </a:spcAft>
            </a:pPr>
            <a:r>
              <a:rPr lang="en-US" sz="2000" dirty="0"/>
              <a:t>Eversheds-Sutherland</a:t>
            </a:r>
          </a:p>
          <a:p>
            <a:pPr lvl="1"/>
            <a:r>
              <a:rPr lang="en-US" sz="2000" dirty="0"/>
              <a:t>Energy Infrastructure Council </a:t>
            </a:r>
          </a:p>
          <a:p>
            <a:pPr>
              <a:spcBef>
                <a:spcPts val="1200"/>
              </a:spcBef>
            </a:pPr>
            <a:r>
              <a:rPr lang="en-US" sz="2800" dirty="0"/>
              <a:t>Aso expecting comments from the ABA</a:t>
            </a:r>
          </a:p>
          <a:p>
            <a:pPr>
              <a:spcBef>
                <a:spcPts val="1200"/>
              </a:spcBef>
            </a:pPr>
            <a:r>
              <a:rPr lang="en-US" sz="2800" dirty="0"/>
              <a:t>Will be issuing a revised draft model with certain edits</a:t>
            </a:r>
          </a:p>
          <a:p>
            <a:pPr>
              <a:spcBef>
                <a:spcPts val="1200"/>
              </a:spcBef>
            </a:pPr>
            <a:r>
              <a:rPr lang="en-US" sz="2800" dirty="0"/>
              <a:t>For other comments we have an initial response (based on past discussions) but may need further discussion</a:t>
            </a:r>
            <a:endParaRPr lang="en-US" dirty="0"/>
          </a:p>
        </p:txBody>
      </p:sp>
      <p:sp>
        <p:nvSpPr>
          <p:cNvPr id="4" name="Slide Number Placeholder 3">
            <a:extLst>
              <a:ext uri="{FF2B5EF4-FFF2-40B4-BE49-F238E27FC236}">
                <a16:creationId xmlns:a16="http://schemas.microsoft.com/office/drawing/2014/main" id="{64FBD133-DF92-1985-F61E-F42AC5DE71C6}"/>
              </a:ext>
            </a:extLst>
          </p:cNvPr>
          <p:cNvSpPr>
            <a:spLocks noGrp="1"/>
          </p:cNvSpPr>
          <p:nvPr>
            <p:ph type="sldNum" sz="quarter" idx="12"/>
          </p:nvPr>
        </p:nvSpPr>
        <p:spPr/>
        <p:txBody>
          <a:bodyPr/>
          <a:lstStyle/>
          <a:p>
            <a:fld id="{3A98EE3D-8CD1-4C3F-BD1C-C98C9596463C}" type="slidenum">
              <a:rPr lang="en-US" smtClean="0"/>
              <a:t>2</a:t>
            </a:fld>
            <a:endParaRPr lang="en-US"/>
          </a:p>
        </p:txBody>
      </p:sp>
    </p:spTree>
    <p:extLst>
      <p:ext uri="{BB962C8B-B14F-4D97-AF65-F5344CB8AC3E}">
        <p14:creationId xmlns:p14="http://schemas.microsoft.com/office/powerpoint/2010/main" val="2436336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1213-B11F-B526-7D5E-679CB924E3F4}"/>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CB48165C-68D9-74B8-2EF1-06C792A04ACA}"/>
              </a:ext>
            </a:extLst>
          </p:cNvPr>
          <p:cNvSpPr>
            <a:spLocks noGrp="1"/>
          </p:cNvSpPr>
          <p:nvPr>
            <p:ph type="title"/>
          </p:nvPr>
        </p:nvSpPr>
        <p:spPr/>
        <p:txBody>
          <a:bodyPr/>
          <a:lstStyle/>
          <a:p>
            <a:r>
              <a:rPr lang="en-US" dirty="0"/>
              <a:t>Information Reporting</a:t>
            </a:r>
            <a:br>
              <a:rPr lang="en-US" dirty="0"/>
            </a:br>
            <a:r>
              <a:rPr lang="en-US" dirty="0"/>
              <a:t>Are the draft requirements reasonable?</a:t>
            </a:r>
          </a:p>
        </p:txBody>
      </p:sp>
      <p:sp>
        <p:nvSpPr>
          <p:cNvPr id="9" name="Text Placeholder 8">
            <a:extLst>
              <a:ext uri="{FF2B5EF4-FFF2-40B4-BE49-F238E27FC236}">
                <a16:creationId xmlns:a16="http://schemas.microsoft.com/office/drawing/2014/main" id="{761D2FA1-36D0-776F-21D2-952256078218}"/>
              </a:ext>
            </a:extLst>
          </p:cNvPr>
          <p:cNvSpPr>
            <a:spLocks noGrp="1"/>
          </p:cNvSpPr>
          <p:nvPr>
            <p:ph type="body" idx="1"/>
          </p:nvPr>
        </p:nvSpPr>
        <p:spPr/>
        <p:txBody>
          <a:bodyPr>
            <a:normAutofit/>
          </a:bodyPr>
          <a:lstStyle/>
          <a:p>
            <a:r>
              <a:rPr lang="en-US" sz="2400" dirty="0"/>
              <a:t>Initial response – subject to further discussion</a:t>
            </a:r>
          </a:p>
        </p:txBody>
      </p:sp>
      <p:sp>
        <p:nvSpPr>
          <p:cNvPr id="4" name="Slide Number Placeholder 3">
            <a:extLst>
              <a:ext uri="{FF2B5EF4-FFF2-40B4-BE49-F238E27FC236}">
                <a16:creationId xmlns:a16="http://schemas.microsoft.com/office/drawing/2014/main" id="{0CA12EB0-FA6D-FDAF-0385-972E43293109}"/>
              </a:ext>
            </a:extLst>
          </p:cNvPr>
          <p:cNvSpPr>
            <a:spLocks noGrp="1"/>
          </p:cNvSpPr>
          <p:nvPr>
            <p:ph type="sldNum" sz="quarter" idx="12"/>
          </p:nvPr>
        </p:nvSpPr>
        <p:spPr/>
        <p:txBody>
          <a:bodyPr/>
          <a:lstStyle/>
          <a:p>
            <a:fld id="{3A98EE3D-8CD1-4C3F-BD1C-C98C9596463C}" type="slidenum">
              <a:rPr lang="en-US" smtClean="0"/>
              <a:t>20</a:t>
            </a:fld>
            <a:endParaRPr lang="en-US"/>
          </a:p>
        </p:txBody>
      </p:sp>
    </p:spTree>
    <p:extLst>
      <p:ext uri="{BB962C8B-B14F-4D97-AF65-F5344CB8AC3E}">
        <p14:creationId xmlns:p14="http://schemas.microsoft.com/office/powerpoint/2010/main" val="38222115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8FBD-82C4-7121-CA3D-9BA7AD792E44}"/>
              </a:ext>
            </a:extLst>
          </p:cNvPr>
          <p:cNvSpPr>
            <a:spLocks noGrp="1"/>
          </p:cNvSpPr>
          <p:nvPr>
            <p:ph type="title"/>
          </p:nvPr>
        </p:nvSpPr>
        <p:spPr>
          <a:xfrm>
            <a:off x="400322" y="611721"/>
            <a:ext cx="11029616" cy="748957"/>
          </a:xfrm>
        </p:spPr>
        <p:txBody>
          <a:bodyPr>
            <a:normAutofit/>
          </a:bodyPr>
          <a:lstStyle/>
          <a:p>
            <a:pPr algn="ctr"/>
            <a:r>
              <a:rPr lang="en-US" dirty="0"/>
              <a:t>Information Reporting Requirements – General State Law</a:t>
            </a:r>
          </a:p>
        </p:txBody>
      </p:sp>
      <p:sp>
        <p:nvSpPr>
          <p:cNvPr id="3" name="Content Placeholder 2">
            <a:extLst>
              <a:ext uri="{FF2B5EF4-FFF2-40B4-BE49-F238E27FC236}">
                <a16:creationId xmlns:a16="http://schemas.microsoft.com/office/drawing/2014/main" id="{C1834174-E802-38CE-2F8A-E37FA7A2C296}"/>
              </a:ext>
            </a:extLst>
          </p:cNvPr>
          <p:cNvSpPr>
            <a:spLocks noGrp="1"/>
          </p:cNvSpPr>
          <p:nvPr>
            <p:ph idx="1"/>
          </p:nvPr>
        </p:nvSpPr>
        <p:spPr>
          <a:xfrm>
            <a:off x="1014884" y="1600200"/>
            <a:ext cx="10498175" cy="599870"/>
          </a:xfrm>
        </p:spPr>
        <p:txBody>
          <a:bodyPr>
            <a:normAutofit/>
          </a:bodyPr>
          <a:lstStyle/>
          <a:p>
            <a:pPr marL="0" indent="0">
              <a:buNone/>
            </a:pPr>
            <a:r>
              <a:rPr lang="en-US" sz="3000" dirty="0"/>
              <a:t>Uniform Law Commission’s Model Acts – </a:t>
            </a:r>
            <a:r>
              <a:rPr lang="en-US" sz="2000" dirty="0"/>
              <a:t>Versions Most Widely Adopted</a:t>
            </a:r>
            <a:endParaRPr lang="en-US" sz="3000" dirty="0"/>
          </a:p>
          <a:p>
            <a:pPr marL="324000" lvl="1" indent="0">
              <a:buNone/>
            </a:pPr>
            <a:endParaRPr lang="en-US" sz="2400" dirty="0"/>
          </a:p>
        </p:txBody>
      </p:sp>
      <p:sp>
        <p:nvSpPr>
          <p:cNvPr id="4" name="Slide Number Placeholder 3">
            <a:extLst>
              <a:ext uri="{FF2B5EF4-FFF2-40B4-BE49-F238E27FC236}">
                <a16:creationId xmlns:a16="http://schemas.microsoft.com/office/drawing/2014/main" id="{726E5763-4397-B07D-89A7-93DF89947DB5}"/>
              </a:ext>
            </a:extLst>
          </p:cNvPr>
          <p:cNvSpPr>
            <a:spLocks noGrp="1"/>
          </p:cNvSpPr>
          <p:nvPr>
            <p:ph type="sldNum" sz="quarter" idx="12"/>
          </p:nvPr>
        </p:nvSpPr>
        <p:spPr/>
        <p:txBody>
          <a:bodyPr/>
          <a:lstStyle/>
          <a:p>
            <a:fld id="{3A98EE3D-8CD1-4C3F-BD1C-C98C9596463C}" type="slidenum">
              <a:rPr lang="en-US" smtClean="0"/>
              <a:t>21</a:t>
            </a:fld>
            <a:endParaRPr lang="en-US"/>
          </a:p>
        </p:txBody>
      </p:sp>
      <p:sp>
        <p:nvSpPr>
          <p:cNvPr id="6" name="Content Placeholder 2">
            <a:extLst>
              <a:ext uri="{FF2B5EF4-FFF2-40B4-BE49-F238E27FC236}">
                <a16:creationId xmlns:a16="http://schemas.microsoft.com/office/drawing/2014/main" id="{95AA88CF-89CA-FA6C-94FA-18870611E7AC}"/>
              </a:ext>
            </a:extLst>
          </p:cNvPr>
          <p:cNvSpPr txBox="1">
            <a:spLocks/>
          </p:cNvSpPr>
          <p:nvPr/>
        </p:nvSpPr>
        <p:spPr>
          <a:xfrm>
            <a:off x="1044092" y="2349157"/>
            <a:ext cx="10498175" cy="4074757"/>
          </a:xfrm>
          <a:prstGeom prst="rect">
            <a:avLst/>
          </a:prstGeom>
        </p:spPr>
        <p:txBody>
          <a:bodyPr vert="horz" lIns="91440" tIns="45720" rIns="91440" bIns="45720" rtlCol="0" anchor="t">
            <a:normAutofit/>
          </a:bodyPr>
          <a:lstStyle>
            <a:lvl1pPr marL="306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700" b="1" kern="1200">
                <a:solidFill>
                  <a:schemeClr val="tx1">
                    <a:lumMod val="85000"/>
                    <a:lumOff val="15000"/>
                  </a:schemeClr>
                </a:solidFill>
                <a:latin typeface="+mn-lt"/>
                <a:ea typeface="+mn-ea"/>
                <a:cs typeface="+mn-cs"/>
              </a:defRPr>
            </a:lvl1pPr>
            <a:lvl2pPr marL="630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400" b="1" kern="1200">
                <a:solidFill>
                  <a:schemeClr val="tx1">
                    <a:lumMod val="85000"/>
                    <a:lumOff val="15000"/>
                  </a:schemeClr>
                </a:solidFill>
                <a:latin typeface="+mn-lt"/>
                <a:ea typeface="+mn-ea"/>
                <a:cs typeface="+mn-cs"/>
              </a:defRPr>
            </a:lvl2pPr>
            <a:lvl3pPr marL="900000" indent="-270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300" b="1" kern="1200">
                <a:solidFill>
                  <a:schemeClr val="tx1">
                    <a:lumMod val="85000"/>
                    <a:lumOff val="15000"/>
                  </a:schemeClr>
                </a:solidFill>
                <a:latin typeface="+mn-lt"/>
                <a:ea typeface="+mn-ea"/>
                <a:cs typeface="+mn-cs"/>
              </a:defRPr>
            </a:lvl3pPr>
            <a:lvl4pPr marL="124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85000"/>
                    <a:lumOff val="15000"/>
                  </a:schemeClr>
                </a:solidFill>
                <a:latin typeface="+mn-lt"/>
                <a:ea typeface="+mn-ea"/>
                <a:cs typeface="+mn-cs"/>
              </a:defRPr>
            </a:lvl4pPr>
            <a:lvl5pPr marL="160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US" sz="2000" dirty="0">
                <a:highlight>
                  <a:srgbClr val="FFFF00"/>
                </a:highlight>
              </a:rPr>
              <a:t>Uniform Partnership Act-1997 </a:t>
            </a:r>
            <a:r>
              <a:rPr lang="en-US" sz="2000" dirty="0"/>
              <a:t>(updated as of 2013) </a:t>
            </a:r>
          </a:p>
          <a:p>
            <a:pPr marL="0" indent="0">
              <a:buNone/>
            </a:pPr>
            <a:r>
              <a:rPr lang="en-US" sz="2000" dirty="0"/>
              <a:t>SECTION 408. Rights to Information of Partners and Persons Dissociated as Partner. </a:t>
            </a:r>
          </a:p>
          <a:p>
            <a:pPr marL="0" indent="0">
              <a:buNone/>
            </a:pPr>
            <a:r>
              <a:rPr lang="en-US" sz="1600" dirty="0"/>
              <a:t>available here: </a:t>
            </a:r>
            <a:r>
              <a:rPr lang="en-US" sz="1800" dirty="0"/>
              <a:t> </a:t>
            </a:r>
            <a:r>
              <a:rPr lang="en-US" sz="1400" dirty="0">
                <a:hlinkClick r:id="rId2"/>
              </a:rPr>
              <a:t>https://www.uniformlaws.org/viewdocument/final-act-98?CommunityKey=52456941-7883-47a5-91b6-d2f086d0bb44&amp;tab=librarydocuments</a:t>
            </a:r>
            <a:endParaRPr lang="en-US" sz="1400" dirty="0"/>
          </a:p>
          <a:p>
            <a:pPr marL="0" indent="0">
              <a:buFont typeface="Wingdings 2" panose="05020102010507070707" pitchFamily="18" charset="2"/>
              <a:buNone/>
            </a:pPr>
            <a:endParaRPr lang="en-US" sz="2000" dirty="0"/>
          </a:p>
          <a:p>
            <a:pPr marL="0" indent="0">
              <a:buFont typeface="Wingdings 2" panose="05020102010507070707" pitchFamily="18" charset="2"/>
              <a:buNone/>
            </a:pPr>
            <a:r>
              <a:rPr lang="en-US" sz="2000" dirty="0">
                <a:highlight>
                  <a:srgbClr val="FFFF00"/>
                </a:highlight>
              </a:rPr>
              <a:t>Uniform Limited Liability Company Act</a:t>
            </a:r>
            <a:r>
              <a:rPr lang="en-US" sz="2000" dirty="0"/>
              <a:t> (as updated 2013)  </a:t>
            </a:r>
          </a:p>
          <a:p>
            <a:pPr marL="0" indent="0">
              <a:buNone/>
            </a:pPr>
            <a:r>
              <a:rPr lang="en-US" sz="2000" dirty="0"/>
              <a:t>SECTION 410. Rights to Information of Member, Manager, and Person Dissociated as Member</a:t>
            </a:r>
          </a:p>
          <a:p>
            <a:pPr marL="0" indent="0">
              <a:buFont typeface="Wingdings 2" panose="05020102010507070707" pitchFamily="18" charset="2"/>
              <a:buNone/>
            </a:pPr>
            <a:r>
              <a:rPr lang="en-US" dirty="0"/>
              <a:t>Available here: </a:t>
            </a:r>
            <a:r>
              <a:rPr lang="en-US" dirty="0">
                <a:hlinkClick r:id="rId3"/>
              </a:rPr>
              <a:t>https://www.uniformlaws.org/viewdocument/final-act-83?CommunityKey=bbea059c-6853-4f45-b69b-7ca2e49cf740&amp;tab=librarydocuments</a:t>
            </a:r>
            <a:endParaRPr lang="en-US" dirty="0"/>
          </a:p>
          <a:p>
            <a:pPr marL="0" indent="0">
              <a:buFont typeface="Wingdings 2" panose="05020102010507070707" pitchFamily="18" charset="2"/>
              <a:buNone/>
            </a:pPr>
            <a:endParaRPr lang="en-US" dirty="0"/>
          </a:p>
          <a:p>
            <a:pPr marL="324000" lvl="1" indent="0">
              <a:buFont typeface="Wingdings 2" panose="05020102010507070707" pitchFamily="18" charset="2"/>
              <a:buNone/>
            </a:pPr>
            <a:endParaRPr lang="en-US" sz="2400" dirty="0"/>
          </a:p>
        </p:txBody>
      </p:sp>
    </p:spTree>
    <p:extLst>
      <p:ext uri="{BB962C8B-B14F-4D97-AF65-F5344CB8AC3E}">
        <p14:creationId xmlns:p14="http://schemas.microsoft.com/office/powerpoint/2010/main" val="3056727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0F9F5-A9A4-2992-A2B2-55489E522FEB}"/>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2C8474C-D463-8D29-670E-A7D5A5E1366E}"/>
              </a:ext>
            </a:extLst>
          </p:cNvPr>
          <p:cNvSpPr>
            <a:spLocks noGrp="1"/>
          </p:cNvSpPr>
          <p:nvPr>
            <p:ph type="sldNum" sz="quarter" idx="12"/>
          </p:nvPr>
        </p:nvSpPr>
        <p:spPr/>
        <p:txBody>
          <a:bodyPr/>
          <a:lstStyle/>
          <a:p>
            <a:fld id="{3A98EE3D-8CD1-4C3F-BD1C-C98C9596463C}" type="slidenum">
              <a:rPr lang="en-US" smtClean="0"/>
              <a:t>22</a:t>
            </a:fld>
            <a:endParaRPr lang="en-US"/>
          </a:p>
        </p:txBody>
      </p:sp>
      <p:sp>
        <p:nvSpPr>
          <p:cNvPr id="5" name="Content Placeholder 2">
            <a:extLst>
              <a:ext uri="{FF2B5EF4-FFF2-40B4-BE49-F238E27FC236}">
                <a16:creationId xmlns:a16="http://schemas.microsoft.com/office/drawing/2014/main" id="{2C93324E-789F-BEB3-1BF3-CADD027BAA9B}"/>
              </a:ext>
            </a:extLst>
          </p:cNvPr>
          <p:cNvSpPr txBox="1">
            <a:spLocks/>
          </p:cNvSpPr>
          <p:nvPr/>
        </p:nvSpPr>
        <p:spPr>
          <a:xfrm>
            <a:off x="1335024" y="1792224"/>
            <a:ext cx="10275784" cy="4526280"/>
          </a:xfrm>
          <a:prstGeom prst="rect">
            <a:avLst/>
          </a:prstGeom>
        </p:spPr>
        <p:txBody>
          <a:bodyPr vert="horz" lIns="91440" tIns="45720" rIns="91440" bIns="45720" rtlCol="0" anchor="t">
            <a:normAutofit/>
          </a:bodyPr>
          <a:lstStyle>
            <a:lvl1pPr marL="306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700" b="1" kern="1200">
                <a:solidFill>
                  <a:schemeClr val="tx1">
                    <a:lumMod val="85000"/>
                    <a:lumOff val="15000"/>
                  </a:schemeClr>
                </a:solidFill>
                <a:latin typeface="+mn-lt"/>
                <a:ea typeface="+mn-ea"/>
                <a:cs typeface="+mn-cs"/>
              </a:defRPr>
            </a:lvl1pPr>
            <a:lvl2pPr marL="630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400" b="1" kern="1200">
                <a:solidFill>
                  <a:schemeClr val="tx1">
                    <a:lumMod val="85000"/>
                    <a:lumOff val="15000"/>
                  </a:schemeClr>
                </a:solidFill>
                <a:latin typeface="+mn-lt"/>
                <a:ea typeface="+mn-ea"/>
                <a:cs typeface="+mn-cs"/>
              </a:defRPr>
            </a:lvl2pPr>
            <a:lvl3pPr marL="900000" indent="-270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300" b="1" kern="1200">
                <a:solidFill>
                  <a:schemeClr val="tx1">
                    <a:lumMod val="85000"/>
                    <a:lumOff val="15000"/>
                  </a:schemeClr>
                </a:solidFill>
                <a:latin typeface="+mn-lt"/>
                <a:ea typeface="+mn-ea"/>
                <a:cs typeface="+mn-cs"/>
              </a:defRPr>
            </a:lvl3pPr>
            <a:lvl4pPr marL="124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85000"/>
                    <a:lumOff val="15000"/>
                  </a:schemeClr>
                </a:solidFill>
                <a:latin typeface="+mn-lt"/>
                <a:ea typeface="+mn-ea"/>
                <a:cs typeface="+mn-cs"/>
              </a:defRPr>
            </a:lvl4pPr>
            <a:lvl5pPr marL="160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3200" dirty="0"/>
              <a:t>Rules provide that:</a:t>
            </a:r>
            <a:endParaRPr lang="en-US" sz="2800" dirty="0"/>
          </a:p>
          <a:p>
            <a:pPr lvl="2">
              <a:lnSpc>
                <a:spcPct val="95000"/>
              </a:lnSpc>
            </a:pPr>
            <a:r>
              <a:rPr lang="en-US" sz="2600" dirty="0"/>
              <a:t>Partners may “inspect and copy” partnership records</a:t>
            </a:r>
          </a:p>
          <a:p>
            <a:pPr lvl="2">
              <a:lnSpc>
                <a:spcPct val="95000"/>
              </a:lnSpc>
            </a:pPr>
            <a:r>
              <a:rPr lang="en-US" sz="2600" dirty="0"/>
              <a:t>Certain information will be furnished without demand</a:t>
            </a:r>
          </a:p>
          <a:p>
            <a:pPr lvl="2">
              <a:lnSpc>
                <a:spcPct val="95000"/>
              </a:lnSpc>
            </a:pPr>
            <a:r>
              <a:rPr lang="en-US" sz="2600" dirty="0"/>
              <a:t>Certain information will be furnished upon demand</a:t>
            </a:r>
          </a:p>
          <a:p>
            <a:pPr lvl="2">
              <a:lnSpc>
                <a:spcPct val="95000"/>
              </a:lnSpc>
            </a:pPr>
            <a:r>
              <a:rPr lang="en-US" sz="2600" dirty="0"/>
              <a:t>This applies to past partners as well</a:t>
            </a:r>
          </a:p>
          <a:p>
            <a:pPr lvl="1">
              <a:lnSpc>
                <a:spcPct val="95000"/>
              </a:lnSpc>
            </a:pPr>
            <a:endParaRPr lang="en-US" sz="2700" dirty="0"/>
          </a:p>
          <a:p>
            <a:pPr lvl="1">
              <a:lnSpc>
                <a:spcPct val="95000"/>
              </a:lnSpc>
            </a:pPr>
            <a:endParaRPr lang="en-US" sz="2000" dirty="0"/>
          </a:p>
        </p:txBody>
      </p:sp>
      <p:sp>
        <p:nvSpPr>
          <p:cNvPr id="7" name="Title 1">
            <a:extLst>
              <a:ext uri="{FF2B5EF4-FFF2-40B4-BE49-F238E27FC236}">
                <a16:creationId xmlns:a16="http://schemas.microsoft.com/office/drawing/2014/main" id="{F4B511E2-9FB5-B7E4-5891-5213222C4577}"/>
              </a:ext>
            </a:extLst>
          </p:cNvPr>
          <p:cNvSpPr>
            <a:spLocks noGrp="1"/>
          </p:cNvSpPr>
          <p:nvPr>
            <p:ph type="title"/>
          </p:nvPr>
        </p:nvSpPr>
        <p:spPr>
          <a:xfrm>
            <a:off x="400322" y="611721"/>
            <a:ext cx="11029616" cy="748957"/>
          </a:xfrm>
        </p:spPr>
        <p:txBody>
          <a:bodyPr>
            <a:normAutofit/>
          </a:bodyPr>
          <a:lstStyle/>
          <a:p>
            <a:pPr algn="ctr"/>
            <a:r>
              <a:rPr lang="en-US" dirty="0"/>
              <a:t>Information Reporting Requirements – General State Law</a:t>
            </a:r>
          </a:p>
        </p:txBody>
      </p:sp>
    </p:spTree>
    <p:extLst>
      <p:ext uri="{BB962C8B-B14F-4D97-AF65-F5344CB8AC3E}">
        <p14:creationId xmlns:p14="http://schemas.microsoft.com/office/powerpoint/2010/main" val="4588642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FA92E9-9121-4F29-6507-02DCA281FE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F67518-FA9A-5B7F-90DB-7C0A6C1CA196}"/>
              </a:ext>
            </a:extLst>
          </p:cNvPr>
          <p:cNvSpPr>
            <a:spLocks noGrp="1"/>
          </p:cNvSpPr>
          <p:nvPr>
            <p:ph type="sldNum" sz="quarter" idx="12"/>
          </p:nvPr>
        </p:nvSpPr>
        <p:spPr/>
        <p:txBody>
          <a:bodyPr/>
          <a:lstStyle/>
          <a:p>
            <a:fld id="{3A98EE3D-8CD1-4C3F-BD1C-C98C9596463C}" type="slidenum">
              <a:rPr lang="en-US" smtClean="0"/>
              <a:t>23</a:t>
            </a:fld>
            <a:endParaRPr lang="en-US"/>
          </a:p>
        </p:txBody>
      </p:sp>
      <p:sp>
        <p:nvSpPr>
          <p:cNvPr id="5" name="Content Placeholder 2">
            <a:extLst>
              <a:ext uri="{FF2B5EF4-FFF2-40B4-BE49-F238E27FC236}">
                <a16:creationId xmlns:a16="http://schemas.microsoft.com/office/drawing/2014/main" id="{479A1000-BB02-F55A-8927-C5B2A04BCDF5}"/>
              </a:ext>
            </a:extLst>
          </p:cNvPr>
          <p:cNvSpPr txBox="1">
            <a:spLocks/>
          </p:cNvSpPr>
          <p:nvPr/>
        </p:nvSpPr>
        <p:spPr>
          <a:xfrm>
            <a:off x="803868" y="1527349"/>
            <a:ext cx="10199077" cy="4791155"/>
          </a:xfrm>
          <a:prstGeom prst="rect">
            <a:avLst/>
          </a:prstGeom>
        </p:spPr>
        <p:txBody>
          <a:bodyPr vert="horz" lIns="91440" tIns="45720" rIns="91440" bIns="45720" rtlCol="0" anchor="t">
            <a:normAutofit/>
          </a:bodyPr>
          <a:lstStyle>
            <a:lvl1pPr marL="306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700" b="1" kern="1200">
                <a:solidFill>
                  <a:schemeClr val="tx1">
                    <a:lumMod val="85000"/>
                    <a:lumOff val="15000"/>
                  </a:schemeClr>
                </a:solidFill>
                <a:latin typeface="+mn-lt"/>
                <a:ea typeface="+mn-ea"/>
                <a:cs typeface="+mn-cs"/>
              </a:defRPr>
            </a:lvl1pPr>
            <a:lvl2pPr marL="630000" indent="-306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400" b="1" kern="1200">
                <a:solidFill>
                  <a:schemeClr val="tx1">
                    <a:lumMod val="85000"/>
                    <a:lumOff val="15000"/>
                  </a:schemeClr>
                </a:solidFill>
                <a:latin typeface="+mn-lt"/>
                <a:ea typeface="+mn-ea"/>
                <a:cs typeface="+mn-cs"/>
              </a:defRPr>
            </a:lvl2pPr>
            <a:lvl3pPr marL="900000" indent="-270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300" b="1" kern="1200">
                <a:solidFill>
                  <a:schemeClr val="tx1">
                    <a:lumMod val="85000"/>
                    <a:lumOff val="15000"/>
                  </a:schemeClr>
                </a:solidFill>
                <a:latin typeface="+mn-lt"/>
                <a:ea typeface="+mn-ea"/>
                <a:cs typeface="+mn-cs"/>
              </a:defRPr>
            </a:lvl3pPr>
            <a:lvl4pPr marL="124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85000"/>
                    <a:lumOff val="15000"/>
                  </a:schemeClr>
                </a:solidFill>
                <a:latin typeface="+mn-lt"/>
                <a:ea typeface="+mn-ea"/>
                <a:cs typeface="+mn-cs"/>
              </a:defRPr>
            </a:lvl4pPr>
            <a:lvl5pPr marL="1602000" indent="-234000" algn="l" defTabSz="457200" rtl="0" eaLnBrk="1" latinLnBrk="0" hangingPunct="1">
              <a:lnSpc>
                <a:spcPct val="90000"/>
              </a:lnSpc>
              <a:spcBef>
                <a:spcPct val="20000"/>
              </a:spcBef>
              <a:spcAft>
                <a:spcPts val="600"/>
              </a:spcAft>
              <a:buClr>
                <a:schemeClr val="accent1"/>
              </a:buClr>
              <a:buSzPct val="92000"/>
              <a:buFont typeface="Wingdings 2" panose="05020102010507070707" pitchFamily="18" charset="2"/>
              <a:buChar char=""/>
              <a:defRPr sz="1100" b="1" kern="1200">
                <a:solidFill>
                  <a:schemeClr val="tx1">
                    <a:lumMod val="85000"/>
                    <a:lumOff val="1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324000" lvl="1" indent="0">
              <a:buNone/>
            </a:pPr>
            <a:r>
              <a:rPr lang="en-US" sz="3200" dirty="0"/>
              <a:t>From the Comments Section in the UPA: </a:t>
            </a:r>
          </a:p>
          <a:p>
            <a:pPr marL="936000" lvl="3" indent="0">
              <a:lnSpc>
                <a:spcPct val="105000"/>
              </a:lnSpc>
              <a:buNone/>
            </a:pPr>
            <a:r>
              <a:rPr lang="en-US" sz="2200" b="0" dirty="0">
                <a:latin typeface="Palatino Linotype" panose="02040502050505030304" pitchFamily="18" charset="0"/>
              </a:rPr>
              <a:t>Although the rights and duties stated in this section [to which information pertains] are extensive, </a:t>
            </a:r>
            <a:r>
              <a:rPr lang="en-US" sz="2200" b="0" dirty="0">
                <a:highlight>
                  <a:srgbClr val="FFFF00"/>
                </a:highlight>
                <a:latin typeface="Palatino Linotype" panose="02040502050505030304" pitchFamily="18" charset="0"/>
              </a:rPr>
              <a:t>they are not necessarily all-inclusive. </a:t>
            </a:r>
          </a:p>
          <a:p>
            <a:pPr marL="936000" lvl="3" indent="0">
              <a:lnSpc>
                <a:spcPct val="105000"/>
              </a:lnSpc>
              <a:buNone/>
            </a:pPr>
            <a:r>
              <a:rPr lang="en-US" sz="2200" b="0" dirty="0">
                <a:latin typeface="Palatino Linotype" panose="02040502050505030304" pitchFamily="18" charset="0"/>
              </a:rPr>
              <a:t> . . .Subsection (a)—A general partnership is often a very informal organization. Accordingly, this subsection states a default-required location for any books and records a partnership may have but does not require that books and records be kept. </a:t>
            </a:r>
            <a:r>
              <a:rPr lang="en-US" sz="2200" b="0" dirty="0">
                <a:highlight>
                  <a:srgbClr val="FFFF00"/>
                </a:highlight>
                <a:latin typeface="Palatino Linotype" panose="02040502050505030304" pitchFamily="18" charset="0"/>
              </a:rPr>
              <a:t>Other law may so require, however—particularly tax law. This subsection applies to any books and records kept to satisfy other law. </a:t>
            </a:r>
          </a:p>
          <a:p>
            <a:pPr lvl="1">
              <a:lnSpc>
                <a:spcPct val="95000"/>
              </a:lnSpc>
            </a:pPr>
            <a:endParaRPr lang="en-US" sz="2000" dirty="0"/>
          </a:p>
          <a:p>
            <a:pPr lvl="1">
              <a:lnSpc>
                <a:spcPct val="95000"/>
              </a:lnSpc>
            </a:pPr>
            <a:endParaRPr lang="en-US" sz="2000" dirty="0"/>
          </a:p>
        </p:txBody>
      </p:sp>
      <p:sp>
        <p:nvSpPr>
          <p:cNvPr id="7" name="Title 1">
            <a:extLst>
              <a:ext uri="{FF2B5EF4-FFF2-40B4-BE49-F238E27FC236}">
                <a16:creationId xmlns:a16="http://schemas.microsoft.com/office/drawing/2014/main" id="{DBFC970C-8C7E-C80E-A532-C107C751CC0E}"/>
              </a:ext>
            </a:extLst>
          </p:cNvPr>
          <p:cNvSpPr>
            <a:spLocks noGrp="1"/>
          </p:cNvSpPr>
          <p:nvPr>
            <p:ph type="title"/>
          </p:nvPr>
        </p:nvSpPr>
        <p:spPr>
          <a:xfrm>
            <a:off x="400322" y="611721"/>
            <a:ext cx="11029616" cy="748957"/>
          </a:xfrm>
        </p:spPr>
        <p:txBody>
          <a:bodyPr>
            <a:normAutofit/>
          </a:bodyPr>
          <a:lstStyle/>
          <a:p>
            <a:pPr algn="ctr"/>
            <a:r>
              <a:rPr lang="en-US" dirty="0"/>
              <a:t>Information Reporting Requirements – General State Law</a:t>
            </a:r>
          </a:p>
        </p:txBody>
      </p:sp>
    </p:spTree>
    <p:extLst>
      <p:ext uri="{BB962C8B-B14F-4D97-AF65-F5344CB8AC3E}">
        <p14:creationId xmlns:p14="http://schemas.microsoft.com/office/powerpoint/2010/main" val="172782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230891-6B8F-3E48-5E39-3F77A5106FC3}"/>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D973B94-0331-07A5-36BE-D759D8E4E71A}"/>
              </a:ext>
            </a:extLst>
          </p:cNvPr>
          <p:cNvSpPr>
            <a:spLocks noGrp="1"/>
          </p:cNvSpPr>
          <p:nvPr>
            <p:ph type="title"/>
          </p:nvPr>
        </p:nvSpPr>
        <p:spPr>
          <a:xfrm>
            <a:off x="704088" y="1037967"/>
            <a:ext cx="3227832" cy="4709131"/>
          </a:xfrm>
        </p:spPr>
        <p:txBody>
          <a:bodyPr anchor="ctr">
            <a:normAutofit/>
          </a:bodyPr>
          <a:lstStyle/>
          <a:p>
            <a:pPr algn="ctr"/>
            <a:r>
              <a:rPr lang="en-US" dirty="0">
                <a:solidFill>
                  <a:srgbClr val="FFFEFF"/>
                </a:solidFill>
              </a:rPr>
              <a:t>Minimum information partnerships and partners Must have:</a:t>
            </a:r>
          </a:p>
        </p:txBody>
      </p:sp>
      <p:sp>
        <p:nvSpPr>
          <p:cNvPr id="3" name="Content Placeholder 2">
            <a:extLst>
              <a:ext uri="{FF2B5EF4-FFF2-40B4-BE49-F238E27FC236}">
                <a16:creationId xmlns:a16="http://schemas.microsoft.com/office/drawing/2014/main" id="{53BCDF3E-5912-9C96-1B47-A9A6FDFAA93B}"/>
              </a:ext>
            </a:extLst>
          </p:cNvPr>
          <p:cNvSpPr>
            <a:spLocks noGrp="1"/>
          </p:cNvSpPr>
          <p:nvPr>
            <p:ph idx="1"/>
          </p:nvPr>
        </p:nvSpPr>
        <p:spPr>
          <a:xfrm>
            <a:off x="4236721" y="1037967"/>
            <a:ext cx="7805928" cy="5372993"/>
          </a:xfrm>
        </p:spPr>
        <p:txBody>
          <a:bodyPr>
            <a:normAutofit/>
          </a:bodyPr>
          <a:lstStyle/>
          <a:p>
            <a:pPr lvl="1"/>
            <a:r>
              <a:rPr lang="en-US" sz="2400" dirty="0"/>
              <a:t>Partnerships </a:t>
            </a:r>
          </a:p>
          <a:p>
            <a:pPr lvl="2"/>
            <a:r>
              <a:rPr lang="en-US" sz="2300" dirty="0"/>
              <a:t>With respect to their partners – </a:t>
            </a:r>
          </a:p>
          <a:p>
            <a:pPr marL="1347840" lvl="3" indent="-365760"/>
            <a:r>
              <a:rPr lang="en-US" sz="1800" dirty="0"/>
              <a:t>Direct partner identity and location</a:t>
            </a:r>
          </a:p>
          <a:p>
            <a:pPr marL="1347840" lvl="3" indent="-365760"/>
            <a:r>
              <a:rPr lang="en-US" sz="1800" dirty="0"/>
              <a:t>Partner capital accounts</a:t>
            </a:r>
          </a:p>
          <a:p>
            <a:pPr marL="1347840" lvl="3" indent="-365760"/>
            <a:r>
              <a:rPr lang="en-US" sz="1800" dirty="0"/>
              <a:t>Agreed upon shares of income and items</a:t>
            </a:r>
          </a:p>
          <a:p>
            <a:pPr lvl="1">
              <a:spcBef>
                <a:spcPts val="1800"/>
              </a:spcBef>
            </a:pPr>
            <a:r>
              <a:rPr lang="en-US" sz="2400" dirty="0"/>
              <a:t>Partners (including tiered partners) </a:t>
            </a:r>
          </a:p>
          <a:p>
            <a:pPr lvl="2"/>
            <a:r>
              <a:rPr lang="en-US" sz="2300" dirty="0"/>
              <a:t>With respect to their direct partnerships – </a:t>
            </a:r>
          </a:p>
          <a:p>
            <a:pPr marL="1347840" lvl="3" indent="-365760"/>
            <a:r>
              <a:rPr lang="en-US" sz="1800" dirty="0"/>
              <a:t>Business and transactional information </a:t>
            </a:r>
          </a:p>
          <a:p>
            <a:pPr marL="1347840" lvl="3" indent="-365760"/>
            <a:r>
              <a:rPr lang="en-US" sz="1800" dirty="0"/>
              <a:t>Assets held by partnership (including partnership interests)</a:t>
            </a:r>
          </a:p>
          <a:p>
            <a:pPr lvl="1"/>
            <a:endParaRPr lang="en-US" dirty="0"/>
          </a:p>
        </p:txBody>
      </p:sp>
      <p:sp>
        <p:nvSpPr>
          <p:cNvPr id="4" name="Slide Number Placeholder 3">
            <a:extLst>
              <a:ext uri="{FF2B5EF4-FFF2-40B4-BE49-F238E27FC236}">
                <a16:creationId xmlns:a16="http://schemas.microsoft.com/office/drawing/2014/main" id="{20440294-DE35-E864-B4A1-ABAE05178B61}"/>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24</a:t>
            </a:fld>
            <a:endParaRPr lang="en-US"/>
          </a:p>
        </p:txBody>
      </p:sp>
    </p:spTree>
    <p:extLst>
      <p:ext uri="{BB962C8B-B14F-4D97-AF65-F5344CB8AC3E}">
        <p14:creationId xmlns:p14="http://schemas.microsoft.com/office/powerpoint/2010/main" val="31359415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83A34B-9FD3-3F2E-9177-68DD60034ECB}"/>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E0D193A0-27C9-23EB-D4D9-EDA1A4952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EEC852E-B1B7-18B4-6BD9-A3031D0A7D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2C230F-19C7-A39B-F09D-3803A46F47F7}"/>
              </a:ext>
            </a:extLst>
          </p:cNvPr>
          <p:cNvSpPr>
            <a:spLocks noGrp="1"/>
          </p:cNvSpPr>
          <p:nvPr>
            <p:ph type="title"/>
          </p:nvPr>
        </p:nvSpPr>
        <p:spPr>
          <a:xfrm>
            <a:off x="7963094" y="1113764"/>
            <a:ext cx="3269749" cy="4624327"/>
          </a:xfrm>
        </p:spPr>
        <p:txBody>
          <a:bodyPr anchor="ctr">
            <a:normAutofit/>
          </a:bodyPr>
          <a:lstStyle/>
          <a:p>
            <a:pPr algn="ctr"/>
            <a:r>
              <a:rPr lang="en-US" sz="3200" dirty="0">
                <a:solidFill>
                  <a:srgbClr val="FFFFFF"/>
                </a:solidFill>
              </a:rPr>
              <a:t>Federal partnership reporting Requirements</a:t>
            </a:r>
          </a:p>
        </p:txBody>
      </p:sp>
      <p:sp>
        <p:nvSpPr>
          <p:cNvPr id="3" name="Content Placeholder 2">
            <a:extLst>
              <a:ext uri="{FF2B5EF4-FFF2-40B4-BE49-F238E27FC236}">
                <a16:creationId xmlns:a16="http://schemas.microsoft.com/office/drawing/2014/main" id="{84670A96-1720-5327-FDA3-1A51B59F0516}"/>
              </a:ext>
            </a:extLst>
          </p:cNvPr>
          <p:cNvSpPr>
            <a:spLocks noGrp="1"/>
          </p:cNvSpPr>
          <p:nvPr>
            <p:ph idx="1"/>
          </p:nvPr>
        </p:nvSpPr>
        <p:spPr>
          <a:xfrm>
            <a:off x="251210" y="242047"/>
            <a:ext cx="7130694" cy="6615953"/>
          </a:xfrm>
        </p:spPr>
        <p:txBody>
          <a:bodyPr anchor="ctr">
            <a:normAutofit/>
          </a:bodyPr>
          <a:lstStyle/>
          <a:p>
            <a:pPr marL="0" indent="0">
              <a:spcBef>
                <a:spcPts val="600"/>
              </a:spcBef>
              <a:spcAft>
                <a:spcPts val="0"/>
              </a:spcAft>
              <a:buNone/>
            </a:pPr>
            <a:r>
              <a:rPr lang="en-US" sz="2400" dirty="0"/>
              <a:t>IRC § 6031 - Return of partnership income</a:t>
            </a:r>
          </a:p>
          <a:p>
            <a:pPr marL="0" indent="0">
              <a:spcBef>
                <a:spcPts val="600"/>
              </a:spcBef>
              <a:buNone/>
            </a:pPr>
            <a:endParaRPr lang="en-US" sz="2000" dirty="0"/>
          </a:p>
          <a:p>
            <a:pPr marL="0" indent="0">
              <a:spcBef>
                <a:spcPts val="600"/>
              </a:spcBef>
              <a:buNone/>
            </a:pPr>
            <a:r>
              <a:rPr lang="en-US" sz="2000" dirty="0"/>
              <a:t>(a) General rule</a:t>
            </a:r>
          </a:p>
          <a:p>
            <a:pPr marL="0" indent="0">
              <a:spcBef>
                <a:spcPts val="600"/>
              </a:spcBef>
              <a:spcAft>
                <a:spcPts val="0"/>
              </a:spcAft>
              <a:buNone/>
            </a:pPr>
            <a:r>
              <a:rPr lang="en-US" sz="2000" dirty="0"/>
              <a:t>Every partnership . . . shall make a return . . . stating specifically the items of its gross income and the deductions allowable by subtitle A, and such other information . . . and shall include in the return the names and addresses of the individuals who would be entitled to share in the taxable income . . . and the </a:t>
            </a:r>
            <a:r>
              <a:rPr lang="en-US" sz="2000" dirty="0">
                <a:highlight>
                  <a:srgbClr val="FFFF00"/>
                </a:highlight>
              </a:rPr>
              <a:t>amount of the distributive share of each individual.</a:t>
            </a:r>
          </a:p>
          <a:p>
            <a:pPr marL="0" indent="0">
              <a:spcBef>
                <a:spcPts val="600"/>
              </a:spcBef>
              <a:spcAft>
                <a:spcPts val="0"/>
              </a:spcAft>
              <a:buNone/>
            </a:pPr>
            <a:endParaRPr lang="en-US" sz="2000" dirty="0"/>
          </a:p>
          <a:p>
            <a:pPr marL="0" indent="0">
              <a:spcBef>
                <a:spcPts val="600"/>
              </a:spcBef>
              <a:buNone/>
            </a:pPr>
            <a:r>
              <a:rPr lang="en-US" sz="2000" dirty="0"/>
              <a:t>(b) Copies to partners</a:t>
            </a:r>
          </a:p>
          <a:p>
            <a:pPr marL="0" indent="0">
              <a:spcBef>
                <a:spcPts val="600"/>
              </a:spcBef>
              <a:spcAft>
                <a:spcPts val="0"/>
              </a:spcAft>
              <a:buNone/>
            </a:pPr>
            <a:r>
              <a:rPr lang="en-US" sz="2000" dirty="0"/>
              <a:t>Each partnership . . . shall . . . furnish to each person who is a partner . . . </a:t>
            </a:r>
            <a:r>
              <a:rPr lang="en-US" sz="2000" dirty="0">
                <a:highlight>
                  <a:srgbClr val="FFFF00"/>
                </a:highlight>
              </a:rPr>
              <a:t>a copy of such information required to be shown on such return </a:t>
            </a:r>
            <a:r>
              <a:rPr lang="en-US" sz="2000" dirty="0"/>
              <a:t>as may be required by regulations. . . . </a:t>
            </a:r>
          </a:p>
          <a:p>
            <a:pPr marL="0" indent="0">
              <a:spcBef>
                <a:spcPts val="600"/>
              </a:spcBef>
              <a:spcAft>
                <a:spcPts val="0"/>
              </a:spcAft>
              <a:buNone/>
            </a:pPr>
            <a:r>
              <a:rPr lang="en-US" sz="2400" dirty="0"/>
              <a:t>. . . </a:t>
            </a:r>
          </a:p>
        </p:txBody>
      </p:sp>
      <p:sp>
        <p:nvSpPr>
          <p:cNvPr id="4" name="Slide Number Placeholder 3">
            <a:extLst>
              <a:ext uri="{FF2B5EF4-FFF2-40B4-BE49-F238E27FC236}">
                <a16:creationId xmlns:a16="http://schemas.microsoft.com/office/drawing/2014/main" id="{31E656C3-6F4E-20BC-914A-EB52257F10E5}"/>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25</a:t>
            </a:fld>
            <a:endParaRPr lang="en-US"/>
          </a:p>
        </p:txBody>
      </p:sp>
    </p:spTree>
    <p:extLst>
      <p:ext uri="{BB962C8B-B14F-4D97-AF65-F5344CB8AC3E}">
        <p14:creationId xmlns:p14="http://schemas.microsoft.com/office/powerpoint/2010/main" val="36377740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BE166C4-C7E8-3A02-12A8-FC1809A89D39}"/>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7B91B9E-7946-338E-F751-0BC83595D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9D2FC4-B44E-70AA-8BAE-8B155528A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FFBA29-1B27-CC9E-C5AA-2D4DA5461D85}"/>
              </a:ext>
            </a:extLst>
          </p:cNvPr>
          <p:cNvSpPr>
            <a:spLocks noGrp="1"/>
          </p:cNvSpPr>
          <p:nvPr>
            <p:ph type="title"/>
          </p:nvPr>
        </p:nvSpPr>
        <p:spPr>
          <a:xfrm>
            <a:off x="7963094" y="1113764"/>
            <a:ext cx="3269749" cy="4624327"/>
          </a:xfrm>
        </p:spPr>
        <p:txBody>
          <a:bodyPr anchor="ctr">
            <a:normAutofit/>
          </a:bodyPr>
          <a:lstStyle/>
          <a:p>
            <a:pPr algn="ctr"/>
            <a:r>
              <a:rPr lang="en-US" sz="3200" dirty="0">
                <a:solidFill>
                  <a:srgbClr val="FFFFFF"/>
                </a:solidFill>
              </a:rPr>
              <a:t>Federal partnership reporting Requirements</a:t>
            </a:r>
          </a:p>
        </p:txBody>
      </p:sp>
      <p:sp>
        <p:nvSpPr>
          <p:cNvPr id="3" name="Content Placeholder 2">
            <a:extLst>
              <a:ext uri="{FF2B5EF4-FFF2-40B4-BE49-F238E27FC236}">
                <a16:creationId xmlns:a16="http://schemas.microsoft.com/office/drawing/2014/main" id="{405A5F24-3E45-7C8F-0013-703682202D13}"/>
              </a:ext>
            </a:extLst>
          </p:cNvPr>
          <p:cNvSpPr>
            <a:spLocks noGrp="1"/>
          </p:cNvSpPr>
          <p:nvPr>
            <p:ph idx="1"/>
          </p:nvPr>
        </p:nvSpPr>
        <p:spPr>
          <a:xfrm>
            <a:off x="251210" y="242047"/>
            <a:ext cx="7130694" cy="6615953"/>
          </a:xfrm>
        </p:spPr>
        <p:txBody>
          <a:bodyPr anchor="ctr">
            <a:normAutofit/>
          </a:bodyPr>
          <a:lstStyle/>
          <a:p>
            <a:pPr marL="0" indent="0">
              <a:spcBef>
                <a:spcPts val="600"/>
              </a:spcBef>
              <a:spcAft>
                <a:spcPts val="0"/>
              </a:spcAft>
              <a:buNone/>
            </a:pPr>
            <a:r>
              <a:rPr lang="en-US" sz="2400" dirty="0"/>
              <a:t>26 CFR § 1.6031(a)-1 - Return of partnership income.</a:t>
            </a:r>
          </a:p>
          <a:p>
            <a:pPr marL="0" indent="0">
              <a:spcBef>
                <a:spcPts val="600"/>
              </a:spcBef>
              <a:spcAft>
                <a:spcPts val="0"/>
              </a:spcAft>
              <a:buNone/>
            </a:pPr>
            <a:endParaRPr lang="en-US" sz="2000" dirty="0"/>
          </a:p>
          <a:p>
            <a:pPr marL="0" indent="0">
              <a:spcBef>
                <a:spcPts val="600"/>
              </a:spcBef>
              <a:spcAft>
                <a:spcPts val="0"/>
              </a:spcAft>
              <a:buNone/>
            </a:pPr>
            <a:r>
              <a:rPr lang="en-US" sz="2000" dirty="0"/>
              <a:t>(a) Domestic partnerships—(1) Return required. . . . every domestic partnership must file a return of partnership income under section 6031 (partnership return) for each taxable year </a:t>
            </a:r>
            <a:r>
              <a:rPr lang="en-US" sz="2000" dirty="0">
                <a:highlight>
                  <a:srgbClr val="FFFF00"/>
                </a:highlight>
              </a:rPr>
              <a:t>on the form prescribed . . . </a:t>
            </a:r>
          </a:p>
          <a:p>
            <a:pPr marL="0" indent="0">
              <a:spcBef>
                <a:spcPts val="600"/>
              </a:spcBef>
              <a:spcAft>
                <a:spcPts val="0"/>
              </a:spcAft>
              <a:buNone/>
            </a:pPr>
            <a:r>
              <a:rPr lang="en-US" sz="2000" dirty="0"/>
              <a:t>(2) Content of return. The partnership return </a:t>
            </a:r>
            <a:r>
              <a:rPr lang="en-US" sz="2000" dirty="0">
                <a:highlight>
                  <a:srgbClr val="FFFF00"/>
                </a:highlight>
              </a:rPr>
              <a:t>must contain the information required by the prescribed form and the accompanying instructions.</a:t>
            </a:r>
          </a:p>
          <a:p>
            <a:pPr marL="0" indent="0">
              <a:spcBef>
                <a:spcPts val="600"/>
              </a:spcBef>
              <a:spcAft>
                <a:spcPts val="0"/>
              </a:spcAft>
              <a:buNone/>
            </a:pPr>
            <a:r>
              <a:rPr lang="en-US" sz="2000" dirty="0"/>
              <a:t>(3) Special rule.</a:t>
            </a:r>
          </a:p>
          <a:p>
            <a:pPr marL="0" indent="0">
              <a:spcBef>
                <a:spcPts val="600"/>
              </a:spcBef>
              <a:spcAft>
                <a:spcPts val="0"/>
              </a:spcAft>
              <a:buNone/>
            </a:pPr>
            <a:r>
              <a:rPr lang="en-US" sz="2000" dirty="0"/>
              <a:t>	(</a:t>
            </a:r>
            <a:r>
              <a:rPr lang="en-US" sz="2000" dirty="0" err="1"/>
              <a:t>i</a:t>
            </a:r>
            <a:r>
              <a:rPr lang="en-US" sz="2000" dirty="0"/>
              <a:t>) A partnership that has no income, deductions, or credits for federal income tax purposes for a taxable year is not required to file a partnership return for that year.</a:t>
            </a:r>
          </a:p>
          <a:p>
            <a:pPr marL="0" indent="0">
              <a:spcBef>
                <a:spcPts val="600"/>
              </a:spcBef>
              <a:spcAft>
                <a:spcPts val="0"/>
              </a:spcAft>
              <a:buNone/>
            </a:pPr>
            <a:r>
              <a:rPr lang="en-US" sz="2000" dirty="0"/>
              <a:t>	(ii) </a:t>
            </a:r>
            <a:r>
              <a:rPr lang="en-US" sz="2000" dirty="0">
                <a:highlight>
                  <a:srgbClr val="FFFF00"/>
                </a:highlight>
              </a:rPr>
              <a:t>The Commissioner may, in guidance published in the Internal Revenue Bulletin (see § 601.601(d)(2)(ii)(b) of this chapter), provide for an exception to partnership reporting under section 6031 </a:t>
            </a:r>
            <a:r>
              <a:rPr lang="en-US" sz="2000" dirty="0"/>
              <a:t>. . . </a:t>
            </a:r>
          </a:p>
          <a:p>
            <a:pPr marL="0" indent="0">
              <a:spcBef>
                <a:spcPts val="600"/>
              </a:spcBef>
              <a:spcAft>
                <a:spcPts val="0"/>
              </a:spcAft>
              <a:buNone/>
            </a:pPr>
            <a:r>
              <a:rPr lang="en-US" sz="2000" dirty="0"/>
              <a:t>[More lengthy provisions related to foreign partnerships and partners.]</a:t>
            </a:r>
          </a:p>
          <a:p>
            <a:pPr marL="0" indent="0">
              <a:spcBef>
                <a:spcPts val="600"/>
              </a:spcBef>
              <a:spcAft>
                <a:spcPts val="0"/>
              </a:spcAft>
              <a:buNone/>
            </a:pPr>
            <a:endParaRPr lang="en-US" sz="2400" dirty="0"/>
          </a:p>
        </p:txBody>
      </p:sp>
      <p:sp>
        <p:nvSpPr>
          <p:cNvPr id="4" name="Slide Number Placeholder 3">
            <a:extLst>
              <a:ext uri="{FF2B5EF4-FFF2-40B4-BE49-F238E27FC236}">
                <a16:creationId xmlns:a16="http://schemas.microsoft.com/office/drawing/2014/main" id="{A4A2A6B4-8F22-9FCD-2167-9759B840B57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26</a:t>
            </a:fld>
            <a:endParaRPr lang="en-US"/>
          </a:p>
        </p:txBody>
      </p:sp>
    </p:spTree>
    <p:extLst>
      <p:ext uri="{BB962C8B-B14F-4D97-AF65-F5344CB8AC3E}">
        <p14:creationId xmlns:p14="http://schemas.microsoft.com/office/powerpoint/2010/main" val="1451587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4C28059-CF38-2377-3A69-32016EA5FE44}"/>
            </a:ext>
          </a:extLst>
        </p:cNvPr>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2B20D37D-FDF4-F1B6-CA82-90CD7AA38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DA10B94-99E1-5865-B85C-A872FC9CC1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26677" y="485678"/>
            <a:ext cx="4174743" cy="5888772"/>
          </a:xfrm>
          <a:prstGeom prst="rect">
            <a:avLst/>
          </a:prstGeom>
          <a:solidFill>
            <a:srgbClr val="4653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7C6C9A-94D8-E270-8FF9-F480BCF7ACAD}"/>
              </a:ext>
            </a:extLst>
          </p:cNvPr>
          <p:cNvSpPr>
            <a:spLocks noGrp="1"/>
          </p:cNvSpPr>
          <p:nvPr>
            <p:ph type="title"/>
          </p:nvPr>
        </p:nvSpPr>
        <p:spPr>
          <a:xfrm>
            <a:off x="7963094" y="1113764"/>
            <a:ext cx="3269749" cy="4624327"/>
          </a:xfrm>
        </p:spPr>
        <p:txBody>
          <a:bodyPr anchor="ctr">
            <a:normAutofit/>
          </a:bodyPr>
          <a:lstStyle/>
          <a:p>
            <a:pPr algn="ctr"/>
            <a:r>
              <a:rPr lang="en-US" sz="3200" dirty="0">
                <a:solidFill>
                  <a:srgbClr val="FFFFFF"/>
                </a:solidFill>
              </a:rPr>
              <a:t>Federal partnership reporting Requirements</a:t>
            </a:r>
          </a:p>
        </p:txBody>
      </p:sp>
      <p:sp>
        <p:nvSpPr>
          <p:cNvPr id="3" name="Content Placeholder 2">
            <a:extLst>
              <a:ext uri="{FF2B5EF4-FFF2-40B4-BE49-F238E27FC236}">
                <a16:creationId xmlns:a16="http://schemas.microsoft.com/office/drawing/2014/main" id="{67F64137-F301-9ECD-70CA-1025820805B6}"/>
              </a:ext>
            </a:extLst>
          </p:cNvPr>
          <p:cNvSpPr>
            <a:spLocks noGrp="1"/>
          </p:cNvSpPr>
          <p:nvPr>
            <p:ph idx="1"/>
          </p:nvPr>
        </p:nvSpPr>
        <p:spPr>
          <a:xfrm>
            <a:off x="251210" y="381838"/>
            <a:ext cx="7130694" cy="6179736"/>
          </a:xfrm>
        </p:spPr>
        <p:txBody>
          <a:bodyPr anchor="ctr">
            <a:normAutofit/>
          </a:bodyPr>
          <a:lstStyle/>
          <a:p>
            <a:pPr>
              <a:spcBef>
                <a:spcPts val="1200"/>
              </a:spcBef>
              <a:spcAft>
                <a:spcPts val="1200"/>
              </a:spcAft>
            </a:pPr>
            <a:r>
              <a:rPr lang="en-US" sz="2800" dirty="0"/>
              <a:t>Federal Requirements</a:t>
            </a:r>
          </a:p>
          <a:p>
            <a:pPr lvl="1">
              <a:spcBef>
                <a:spcPts val="1200"/>
              </a:spcBef>
              <a:spcAft>
                <a:spcPts val="1200"/>
              </a:spcAft>
            </a:pPr>
            <a:r>
              <a:rPr lang="en-US" sz="2400" dirty="0"/>
              <a:t>Are becoming more detailed. (See the Partnership Return – IRS 1065 and all related schedules, including Schedule K, as well as information returns for partners – Schedule K-1.) </a:t>
            </a:r>
          </a:p>
          <a:p>
            <a:pPr lvl="1">
              <a:spcBef>
                <a:spcPts val="1200"/>
              </a:spcBef>
              <a:spcAft>
                <a:spcPts val="1200"/>
              </a:spcAft>
            </a:pPr>
            <a:r>
              <a:rPr lang="en-US" sz="2400" dirty="0"/>
              <a:t>Apply to tiered-partnership structures so that lower-tiered partnerships must report information to upper-tier partnerships and indirect taxpaying partners. </a:t>
            </a:r>
          </a:p>
          <a:p>
            <a:pPr>
              <a:spcBef>
                <a:spcPts val="1200"/>
              </a:spcBef>
              <a:spcAft>
                <a:spcPts val="1200"/>
              </a:spcAft>
            </a:pPr>
            <a:r>
              <a:rPr lang="en-US" sz="2800" dirty="0"/>
              <a:t>26 U.S. Code § 6222 - Partner’s return must be consistent with partnership return - otherwise an adjustment is treated as a mathematical or clerical error.</a:t>
            </a:r>
          </a:p>
        </p:txBody>
      </p:sp>
      <p:sp>
        <p:nvSpPr>
          <p:cNvPr id="4" name="Slide Number Placeholder 3">
            <a:extLst>
              <a:ext uri="{FF2B5EF4-FFF2-40B4-BE49-F238E27FC236}">
                <a16:creationId xmlns:a16="http://schemas.microsoft.com/office/drawing/2014/main" id="{155A0986-3212-EF07-E03F-AFE9760C272C}"/>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27</a:t>
            </a:fld>
            <a:endParaRPr lang="en-US"/>
          </a:p>
        </p:txBody>
      </p:sp>
    </p:spTree>
    <p:extLst>
      <p:ext uri="{BB962C8B-B14F-4D97-AF65-F5344CB8AC3E}">
        <p14:creationId xmlns:p14="http://schemas.microsoft.com/office/powerpoint/2010/main" val="1919357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A3585-DB4E-E453-595B-839B9BB90F7B}"/>
              </a:ext>
            </a:extLst>
          </p:cNvPr>
          <p:cNvSpPr>
            <a:spLocks noGrp="1"/>
          </p:cNvSpPr>
          <p:nvPr>
            <p:ph type="title"/>
          </p:nvPr>
        </p:nvSpPr>
        <p:spPr/>
        <p:txBody>
          <a:bodyPr/>
          <a:lstStyle/>
          <a:p>
            <a:pPr algn="ctr"/>
            <a:r>
              <a:rPr lang="en-US" dirty="0"/>
              <a:t>Proposed Draft Model Provisions – Part III</a:t>
            </a:r>
          </a:p>
        </p:txBody>
      </p:sp>
      <p:sp>
        <p:nvSpPr>
          <p:cNvPr id="3" name="Content Placeholder 2">
            <a:extLst>
              <a:ext uri="{FF2B5EF4-FFF2-40B4-BE49-F238E27FC236}">
                <a16:creationId xmlns:a16="http://schemas.microsoft.com/office/drawing/2014/main" id="{3503A255-C704-4F4A-8C22-757A7B270CCF}"/>
              </a:ext>
            </a:extLst>
          </p:cNvPr>
          <p:cNvSpPr>
            <a:spLocks noGrp="1"/>
          </p:cNvSpPr>
          <p:nvPr>
            <p:ph idx="1"/>
          </p:nvPr>
        </p:nvSpPr>
        <p:spPr>
          <a:xfrm>
            <a:off x="987552" y="1362456"/>
            <a:ext cx="10623256" cy="5061458"/>
          </a:xfrm>
        </p:spPr>
        <p:txBody>
          <a:bodyPr/>
          <a:lstStyle/>
          <a:p>
            <a:pPr marL="0" indent="0">
              <a:buNone/>
            </a:pPr>
            <a:endParaRPr lang="en-US" sz="2000" dirty="0"/>
          </a:p>
          <a:p>
            <a:pPr marL="0" indent="0">
              <a:buNone/>
            </a:pPr>
            <a:r>
              <a:rPr lang="en-US" sz="2400" dirty="0"/>
              <a:t>A. A partnership shall provide </a:t>
            </a:r>
            <a:r>
              <a:rPr lang="en-US" sz="2400" dirty="0">
                <a:highlight>
                  <a:srgbClr val="FFFF00"/>
                </a:highlight>
              </a:rPr>
              <a:t>to its direct partners </a:t>
            </a:r>
            <a:r>
              <a:rPr lang="en-US" sz="2400" dirty="0"/>
              <a:t>the </a:t>
            </a:r>
            <a:r>
              <a:rPr lang="en-US" sz="2400" dirty="0">
                <a:highlight>
                  <a:srgbClr val="FFFF00"/>
                </a:highlight>
              </a:rPr>
              <a:t>information necessary for its direct and indirect partners to properly compute and report their [STATE] tax</a:t>
            </a:r>
            <a:r>
              <a:rPr lang="en-US" sz="2400" dirty="0"/>
              <a:t>. Necessary information includes any information as described or provided for in regulations, forms, and instructions issued by the [STATE TAX AGENCY]. This requirement to provide information applies to: </a:t>
            </a:r>
          </a:p>
          <a:p>
            <a:pPr marL="0" indent="0">
              <a:buNone/>
            </a:pPr>
            <a:r>
              <a:rPr lang="en-US" sz="2400" dirty="0"/>
              <a:t>	1. Any partnership </a:t>
            </a:r>
            <a:r>
              <a:rPr lang="en-US" sz="2400" dirty="0">
                <a:highlight>
                  <a:srgbClr val="FFFF00"/>
                </a:highlight>
              </a:rPr>
              <a:t>doing business in [STATE]; </a:t>
            </a:r>
          </a:p>
          <a:p>
            <a:pPr marL="0" indent="0">
              <a:buNone/>
            </a:pPr>
            <a:r>
              <a:rPr lang="en-US" sz="2400" dirty="0"/>
              <a:t>	2. Any partnership that has a </a:t>
            </a:r>
            <a:r>
              <a:rPr lang="en-US" sz="2400" dirty="0">
                <a:highlight>
                  <a:srgbClr val="FFFF00"/>
                </a:highlight>
              </a:rPr>
              <a:t>direct or indirect partner doing business in or resident in [STATE]. </a:t>
            </a:r>
          </a:p>
          <a:p>
            <a:pPr marL="0" indent="0">
              <a:buNone/>
            </a:pPr>
            <a:r>
              <a:rPr lang="en-US" sz="2400" dirty="0"/>
              <a:t>	3. Any partnership that </a:t>
            </a:r>
            <a:r>
              <a:rPr lang="en-US" sz="2400" dirty="0">
                <a:highlight>
                  <a:srgbClr val="FFFF00"/>
                </a:highlight>
              </a:rPr>
              <a:t>has a direct or indirect interest in a partnership doing business in [STATE]. </a:t>
            </a:r>
          </a:p>
        </p:txBody>
      </p:sp>
      <p:sp>
        <p:nvSpPr>
          <p:cNvPr id="4" name="Slide Number Placeholder 3">
            <a:extLst>
              <a:ext uri="{FF2B5EF4-FFF2-40B4-BE49-F238E27FC236}">
                <a16:creationId xmlns:a16="http://schemas.microsoft.com/office/drawing/2014/main" id="{51926D25-A9DD-986B-5BB3-7342CAD04505}"/>
              </a:ext>
            </a:extLst>
          </p:cNvPr>
          <p:cNvSpPr>
            <a:spLocks noGrp="1"/>
          </p:cNvSpPr>
          <p:nvPr>
            <p:ph type="sldNum" sz="quarter" idx="12"/>
          </p:nvPr>
        </p:nvSpPr>
        <p:spPr/>
        <p:txBody>
          <a:bodyPr/>
          <a:lstStyle/>
          <a:p>
            <a:fld id="{3A98EE3D-8CD1-4C3F-BD1C-C98C9596463C}" type="slidenum">
              <a:rPr lang="en-US" smtClean="0"/>
              <a:t>28</a:t>
            </a:fld>
            <a:endParaRPr lang="en-US"/>
          </a:p>
        </p:txBody>
      </p:sp>
    </p:spTree>
    <p:extLst>
      <p:ext uri="{BB962C8B-B14F-4D97-AF65-F5344CB8AC3E}">
        <p14:creationId xmlns:p14="http://schemas.microsoft.com/office/powerpoint/2010/main" val="7316007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F7A46-92D5-B80C-ED92-B5036893CC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E2BE03C-D9E7-34E3-04E2-DAB5746DAF97}"/>
              </a:ext>
            </a:extLst>
          </p:cNvPr>
          <p:cNvSpPr>
            <a:spLocks noGrp="1"/>
          </p:cNvSpPr>
          <p:nvPr>
            <p:ph type="title"/>
          </p:nvPr>
        </p:nvSpPr>
        <p:spPr/>
        <p:txBody>
          <a:bodyPr/>
          <a:lstStyle/>
          <a:p>
            <a:pPr algn="ctr"/>
            <a:r>
              <a:rPr lang="en-US" dirty="0"/>
              <a:t>Proposed Draft Model Provisions – Part III</a:t>
            </a:r>
          </a:p>
        </p:txBody>
      </p:sp>
      <p:sp>
        <p:nvSpPr>
          <p:cNvPr id="3" name="Content Placeholder 2">
            <a:extLst>
              <a:ext uri="{FF2B5EF4-FFF2-40B4-BE49-F238E27FC236}">
                <a16:creationId xmlns:a16="http://schemas.microsoft.com/office/drawing/2014/main" id="{FDB9F5C4-80BA-670D-ADB5-23B17B88EB40}"/>
              </a:ext>
            </a:extLst>
          </p:cNvPr>
          <p:cNvSpPr>
            <a:spLocks noGrp="1"/>
          </p:cNvSpPr>
          <p:nvPr>
            <p:ph idx="1"/>
          </p:nvPr>
        </p:nvSpPr>
        <p:spPr>
          <a:xfrm>
            <a:off x="932688" y="1517904"/>
            <a:ext cx="10469880" cy="4754880"/>
          </a:xfrm>
        </p:spPr>
        <p:txBody>
          <a:bodyPr/>
          <a:lstStyle/>
          <a:p>
            <a:pPr marL="0" indent="0">
              <a:buNone/>
            </a:pPr>
            <a:endParaRPr lang="en-US" dirty="0"/>
          </a:p>
          <a:p>
            <a:pPr marL="0" indent="0">
              <a:buNone/>
            </a:pPr>
            <a:r>
              <a:rPr lang="en-US" sz="2800" dirty="0"/>
              <a:t>B. A partnership </a:t>
            </a:r>
            <a:r>
              <a:rPr lang="en-US" sz="2800" dirty="0">
                <a:highlight>
                  <a:srgbClr val="FFFF00"/>
                </a:highlight>
              </a:rPr>
              <a:t>shall provide to the [STATE TAX AGENCY] certain information as directed by the [STATE TAX AGENCY] necessary </a:t>
            </a:r>
            <a:r>
              <a:rPr lang="en-US" sz="2800" dirty="0"/>
              <a:t>to verify the information required to be reported to partners under Subpart A, above and </a:t>
            </a:r>
            <a:r>
              <a:rPr lang="en-US" sz="2800" dirty="0">
                <a:highlight>
                  <a:srgbClr val="FFFF00"/>
                </a:highlight>
              </a:rPr>
              <a:t>as provided in regulations, forms, and instructions </a:t>
            </a:r>
            <a:r>
              <a:rPr lang="en-US" sz="2800" dirty="0"/>
              <a:t>issued by the [STATE TAX AGENCY]. </a:t>
            </a:r>
            <a:endParaRPr lang="en-US" sz="2800" dirty="0">
              <a:highlight>
                <a:srgbClr val="FFFF00"/>
              </a:highlight>
            </a:endParaRPr>
          </a:p>
        </p:txBody>
      </p:sp>
      <p:sp>
        <p:nvSpPr>
          <p:cNvPr id="4" name="Slide Number Placeholder 3">
            <a:extLst>
              <a:ext uri="{FF2B5EF4-FFF2-40B4-BE49-F238E27FC236}">
                <a16:creationId xmlns:a16="http://schemas.microsoft.com/office/drawing/2014/main" id="{532BC598-4562-C47D-4D31-E46324B3BC64}"/>
              </a:ext>
            </a:extLst>
          </p:cNvPr>
          <p:cNvSpPr>
            <a:spLocks noGrp="1"/>
          </p:cNvSpPr>
          <p:nvPr>
            <p:ph type="sldNum" sz="quarter" idx="12"/>
          </p:nvPr>
        </p:nvSpPr>
        <p:spPr/>
        <p:txBody>
          <a:bodyPr/>
          <a:lstStyle/>
          <a:p>
            <a:fld id="{3A98EE3D-8CD1-4C3F-BD1C-C98C9596463C}" type="slidenum">
              <a:rPr lang="en-US" smtClean="0"/>
              <a:t>29</a:t>
            </a:fld>
            <a:endParaRPr lang="en-US"/>
          </a:p>
        </p:txBody>
      </p:sp>
    </p:spTree>
    <p:extLst>
      <p:ext uri="{BB962C8B-B14F-4D97-AF65-F5344CB8AC3E}">
        <p14:creationId xmlns:p14="http://schemas.microsoft.com/office/powerpoint/2010/main" val="8917011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8B27B17-F723-8176-A10D-8BD96A2F2236}"/>
              </a:ext>
            </a:extLst>
          </p:cNvPr>
          <p:cNvSpPr>
            <a:spLocks noGrp="1"/>
          </p:cNvSpPr>
          <p:nvPr>
            <p:ph type="title"/>
          </p:nvPr>
        </p:nvSpPr>
        <p:spPr/>
        <p:txBody>
          <a:bodyPr/>
          <a:lstStyle/>
          <a:p>
            <a:r>
              <a:rPr lang="en-US" dirty="0"/>
              <a:t>Before we get started . . . </a:t>
            </a:r>
          </a:p>
        </p:txBody>
      </p:sp>
      <p:sp>
        <p:nvSpPr>
          <p:cNvPr id="9" name="Text Placeholder 8">
            <a:extLst>
              <a:ext uri="{FF2B5EF4-FFF2-40B4-BE49-F238E27FC236}">
                <a16:creationId xmlns:a16="http://schemas.microsoft.com/office/drawing/2014/main" id="{8DF71FC8-49F7-D785-AAD6-DAB460EA12B0}"/>
              </a:ext>
            </a:extLst>
          </p:cNvPr>
          <p:cNvSpPr>
            <a:spLocks noGrp="1"/>
          </p:cNvSpPr>
          <p:nvPr>
            <p:ph type="body" idx="1"/>
          </p:nvPr>
        </p:nvSpPr>
        <p:spPr/>
        <p:txBody>
          <a:bodyPr>
            <a:normAutofit/>
          </a:bodyPr>
          <a:lstStyle/>
          <a:p>
            <a:r>
              <a:rPr lang="en-US" sz="2400" dirty="0"/>
              <a:t>Some essentials are worth noting</a:t>
            </a:r>
          </a:p>
        </p:txBody>
      </p:sp>
      <p:sp>
        <p:nvSpPr>
          <p:cNvPr id="4" name="Slide Number Placeholder 3">
            <a:extLst>
              <a:ext uri="{FF2B5EF4-FFF2-40B4-BE49-F238E27FC236}">
                <a16:creationId xmlns:a16="http://schemas.microsoft.com/office/drawing/2014/main" id="{D77848FA-F503-83D9-EABA-8289735547E8}"/>
              </a:ext>
            </a:extLst>
          </p:cNvPr>
          <p:cNvSpPr>
            <a:spLocks noGrp="1"/>
          </p:cNvSpPr>
          <p:nvPr>
            <p:ph type="sldNum" sz="quarter" idx="12"/>
          </p:nvPr>
        </p:nvSpPr>
        <p:spPr/>
        <p:txBody>
          <a:bodyPr/>
          <a:lstStyle/>
          <a:p>
            <a:fld id="{3A98EE3D-8CD1-4C3F-BD1C-C98C9596463C}" type="slidenum">
              <a:rPr lang="en-US" smtClean="0"/>
              <a:t>3</a:t>
            </a:fld>
            <a:endParaRPr lang="en-US"/>
          </a:p>
        </p:txBody>
      </p:sp>
    </p:spTree>
    <p:extLst>
      <p:ext uri="{BB962C8B-B14F-4D97-AF65-F5344CB8AC3E}">
        <p14:creationId xmlns:p14="http://schemas.microsoft.com/office/powerpoint/2010/main" val="1709730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9636B3-C058-A2E2-6997-DCA025AFB2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252CE8-93BA-22E2-2B91-4AB2F20364E4}"/>
              </a:ext>
            </a:extLst>
          </p:cNvPr>
          <p:cNvSpPr>
            <a:spLocks noGrp="1"/>
          </p:cNvSpPr>
          <p:nvPr>
            <p:ph type="title"/>
          </p:nvPr>
        </p:nvSpPr>
        <p:spPr/>
        <p:txBody>
          <a:bodyPr/>
          <a:lstStyle/>
          <a:p>
            <a:pPr algn="ctr"/>
            <a:r>
              <a:rPr lang="en-US" dirty="0"/>
              <a:t>Proposed Draft Model Provisions – Part III</a:t>
            </a:r>
          </a:p>
        </p:txBody>
      </p:sp>
      <p:sp>
        <p:nvSpPr>
          <p:cNvPr id="3" name="Content Placeholder 2">
            <a:extLst>
              <a:ext uri="{FF2B5EF4-FFF2-40B4-BE49-F238E27FC236}">
                <a16:creationId xmlns:a16="http://schemas.microsoft.com/office/drawing/2014/main" id="{ED063E56-D724-09AC-4BB3-910F709AEAE9}"/>
              </a:ext>
            </a:extLst>
          </p:cNvPr>
          <p:cNvSpPr>
            <a:spLocks noGrp="1"/>
          </p:cNvSpPr>
          <p:nvPr>
            <p:ph idx="1"/>
          </p:nvPr>
        </p:nvSpPr>
        <p:spPr>
          <a:xfrm>
            <a:off x="1024128" y="1517904"/>
            <a:ext cx="10305288" cy="4745737"/>
          </a:xfrm>
        </p:spPr>
        <p:txBody>
          <a:bodyPr/>
          <a:lstStyle/>
          <a:p>
            <a:pPr marL="0" indent="0">
              <a:buNone/>
            </a:pPr>
            <a:endParaRPr lang="en-US" dirty="0"/>
          </a:p>
          <a:p>
            <a:pPr marL="0" indent="0">
              <a:buNone/>
            </a:pPr>
            <a:r>
              <a:rPr lang="en-US" sz="2400" dirty="0"/>
              <a:t>C. The </a:t>
            </a:r>
            <a:r>
              <a:rPr lang="en-US" sz="2400" dirty="0">
                <a:highlight>
                  <a:srgbClr val="FFFF00"/>
                </a:highlight>
              </a:rPr>
              <a:t>type of information that may be required to be reported to partners or to [STATE TAX AGENCY] </a:t>
            </a:r>
            <a:r>
              <a:rPr lang="en-US" sz="2400" dirty="0"/>
              <a:t>under this Part III includes: </a:t>
            </a:r>
          </a:p>
          <a:p>
            <a:pPr marL="0" indent="0">
              <a:buNone/>
            </a:pPr>
            <a:r>
              <a:rPr lang="en-US" sz="2400" dirty="0"/>
              <a:t>	1. </a:t>
            </a:r>
            <a:r>
              <a:rPr lang="en-US" sz="2400" dirty="0">
                <a:highlight>
                  <a:srgbClr val="FFFF00"/>
                </a:highlight>
              </a:rPr>
              <a:t>Federal tax-related information</a:t>
            </a:r>
            <a:r>
              <a:rPr lang="en-US" sz="2400" dirty="0"/>
              <a:t>, including the tax character of partnership income and items recognized by the partnership or allocated to the partnership from lower-tier partnerships; </a:t>
            </a:r>
          </a:p>
          <a:p>
            <a:pPr marL="0" indent="0">
              <a:buNone/>
            </a:pPr>
            <a:r>
              <a:rPr lang="en-US" sz="2400" dirty="0"/>
              <a:t>	2. </a:t>
            </a:r>
            <a:r>
              <a:rPr lang="en-US" sz="2400" dirty="0">
                <a:highlight>
                  <a:srgbClr val="FFFF00"/>
                </a:highlight>
              </a:rPr>
              <a:t>State tax-related information</a:t>
            </a:r>
            <a:r>
              <a:rPr lang="en-US" sz="2400" dirty="0"/>
              <a:t>, including the tax character of partnership income and items recognized by the partnership or allocated to the partnership from lower-tier partnerships, as relevant to compliance with [REFERENCE TO STATE INCOME TAX RULES FOR CORPORATIONS AND INDIVIDUALS]; </a:t>
            </a:r>
          </a:p>
        </p:txBody>
      </p:sp>
      <p:sp>
        <p:nvSpPr>
          <p:cNvPr id="4" name="Slide Number Placeholder 3">
            <a:extLst>
              <a:ext uri="{FF2B5EF4-FFF2-40B4-BE49-F238E27FC236}">
                <a16:creationId xmlns:a16="http://schemas.microsoft.com/office/drawing/2014/main" id="{750C8EAE-7034-2400-71C8-D2AFFC8C659F}"/>
              </a:ext>
            </a:extLst>
          </p:cNvPr>
          <p:cNvSpPr>
            <a:spLocks noGrp="1"/>
          </p:cNvSpPr>
          <p:nvPr>
            <p:ph type="sldNum" sz="quarter" idx="12"/>
          </p:nvPr>
        </p:nvSpPr>
        <p:spPr/>
        <p:txBody>
          <a:bodyPr/>
          <a:lstStyle/>
          <a:p>
            <a:fld id="{3A98EE3D-8CD1-4C3F-BD1C-C98C9596463C}" type="slidenum">
              <a:rPr lang="en-US" smtClean="0"/>
              <a:t>30</a:t>
            </a:fld>
            <a:endParaRPr lang="en-US"/>
          </a:p>
        </p:txBody>
      </p:sp>
    </p:spTree>
    <p:extLst>
      <p:ext uri="{BB962C8B-B14F-4D97-AF65-F5344CB8AC3E}">
        <p14:creationId xmlns:p14="http://schemas.microsoft.com/office/powerpoint/2010/main" val="5877348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50E17-3E3E-C3B8-F4AA-30EDB0DBC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05AD22-A10F-D92F-42C8-79598243DB42}"/>
              </a:ext>
            </a:extLst>
          </p:cNvPr>
          <p:cNvSpPr>
            <a:spLocks noGrp="1"/>
          </p:cNvSpPr>
          <p:nvPr>
            <p:ph type="title"/>
          </p:nvPr>
        </p:nvSpPr>
        <p:spPr>
          <a:xfrm>
            <a:off x="581194" y="702156"/>
            <a:ext cx="11029616" cy="748957"/>
          </a:xfrm>
        </p:spPr>
        <p:txBody>
          <a:bodyPr/>
          <a:lstStyle/>
          <a:p>
            <a:pPr algn="ctr"/>
            <a:r>
              <a:rPr lang="en-US" dirty="0"/>
              <a:t>Proposed Draft Model Provisions – Part III</a:t>
            </a:r>
          </a:p>
        </p:txBody>
      </p:sp>
      <p:sp>
        <p:nvSpPr>
          <p:cNvPr id="3" name="Content Placeholder 2">
            <a:extLst>
              <a:ext uri="{FF2B5EF4-FFF2-40B4-BE49-F238E27FC236}">
                <a16:creationId xmlns:a16="http://schemas.microsoft.com/office/drawing/2014/main" id="{4DAB7C1F-8F17-E1F3-2CCD-1D6FE23E3F40}"/>
              </a:ext>
            </a:extLst>
          </p:cNvPr>
          <p:cNvSpPr>
            <a:spLocks noGrp="1"/>
          </p:cNvSpPr>
          <p:nvPr>
            <p:ph idx="1"/>
          </p:nvPr>
        </p:nvSpPr>
        <p:spPr>
          <a:xfrm>
            <a:off x="1042416" y="1627632"/>
            <a:ext cx="10332720" cy="4528212"/>
          </a:xfrm>
        </p:spPr>
        <p:txBody>
          <a:bodyPr>
            <a:normAutofit fontScale="92500"/>
          </a:bodyPr>
          <a:lstStyle/>
          <a:p>
            <a:pPr marL="0" indent="0">
              <a:buNone/>
            </a:pPr>
            <a:endParaRPr lang="en-US" dirty="0"/>
          </a:p>
          <a:p>
            <a:pPr marL="0" indent="0">
              <a:buNone/>
            </a:pPr>
            <a:r>
              <a:rPr lang="en-US" sz="2400" dirty="0"/>
              <a:t>C. (Cont’d): </a:t>
            </a:r>
          </a:p>
          <a:p>
            <a:pPr marL="0" indent="0">
              <a:buNone/>
            </a:pPr>
            <a:r>
              <a:rPr lang="en-US" sz="2400" dirty="0"/>
              <a:t>	. . .</a:t>
            </a:r>
          </a:p>
          <a:p>
            <a:pPr marL="0" indent="0">
              <a:buNone/>
            </a:pPr>
            <a:r>
              <a:rPr lang="en-US" sz="2400" dirty="0"/>
              <a:t>	3. Information </a:t>
            </a:r>
            <a:r>
              <a:rPr lang="en-US" sz="2400" dirty="0">
                <a:highlight>
                  <a:srgbClr val="FFFF00"/>
                </a:highlight>
              </a:rPr>
              <a:t>necessary for direct or indirect partners to properly determine the source of partnership income </a:t>
            </a:r>
            <a:r>
              <a:rPr lang="en-US" sz="2400" dirty="0"/>
              <a:t>and items, as described further in this Section; 	</a:t>
            </a:r>
          </a:p>
          <a:p>
            <a:pPr marL="0" indent="0">
              <a:buNone/>
            </a:pPr>
            <a:r>
              <a:rPr lang="en-US" sz="2400" dirty="0"/>
              <a:t>	4. </a:t>
            </a:r>
            <a:r>
              <a:rPr lang="en-US" sz="2400" dirty="0">
                <a:highlight>
                  <a:srgbClr val="FFFF00"/>
                </a:highlight>
              </a:rPr>
              <a:t>Information from lower-tier partnerships or business entities in which the partnership holds an interest that is necessary for that partnership’s direct or indirect partners to properly determine the source of partnership income </a:t>
            </a:r>
            <a:r>
              <a:rPr lang="en-US" sz="2400" dirty="0"/>
              <a:t>and items as described further in this Section; and </a:t>
            </a:r>
          </a:p>
          <a:p>
            <a:pPr marL="0" indent="0">
              <a:buNone/>
            </a:pPr>
            <a:r>
              <a:rPr lang="en-US" sz="2400" dirty="0"/>
              <a:t>	5. Any </a:t>
            </a:r>
            <a:r>
              <a:rPr lang="en-US" sz="2400" dirty="0">
                <a:highlight>
                  <a:srgbClr val="FFFF00"/>
                </a:highlight>
              </a:rPr>
              <a:t>other information </a:t>
            </a:r>
            <a:r>
              <a:rPr lang="en-US" sz="2400" dirty="0"/>
              <a:t>the partnership may have or obtain that is necessary for direct or indirect partners to properly report their state tax on partnership income and items. </a:t>
            </a:r>
            <a:endParaRPr lang="en-US" sz="2400" dirty="0">
              <a:highlight>
                <a:srgbClr val="FFFF00"/>
              </a:highlight>
            </a:endParaRPr>
          </a:p>
        </p:txBody>
      </p:sp>
      <p:sp>
        <p:nvSpPr>
          <p:cNvPr id="4" name="Slide Number Placeholder 3">
            <a:extLst>
              <a:ext uri="{FF2B5EF4-FFF2-40B4-BE49-F238E27FC236}">
                <a16:creationId xmlns:a16="http://schemas.microsoft.com/office/drawing/2014/main" id="{5E38407F-B590-8034-377D-2257AEDAA4B8}"/>
              </a:ext>
            </a:extLst>
          </p:cNvPr>
          <p:cNvSpPr>
            <a:spLocks noGrp="1"/>
          </p:cNvSpPr>
          <p:nvPr>
            <p:ph type="sldNum" sz="quarter" idx="12"/>
          </p:nvPr>
        </p:nvSpPr>
        <p:spPr/>
        <p:txBody>
          <a:bodyPr/>
          <a:lstStyle/>
          <a:p>
            <a:fld id="{3A98EE3D-8CD1-4C3F-BD1C-C98C9596463C}" type="slidenum">
              <a:rPr lang="en-US" smtClean="0"/>
              <a:t>31</a:t>
            </a:fld>
            <a:endParaRPr lang="en-US"/>
          </a:p>
        </p:txBody>
      </p:sp>
    </p:spTree>
    <p:extLst>
      <p:ext uri="{BB962C8B-B14F-4D97-AF65-F5344CB8AC3E}">
        <p14:creationId xmlns:p14="http://schemas.microsoft.com/office/powerpoint/2010/main" val="21930197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26C76CB-C019-BF43-DE65-4BBE28606823}"/>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Kinds of Information Reporting </a:t>
            </a:r>
          </a:p>
        </p:txBody>
      </p:sp>
      <p:sp>
        <p:nvSpPr>
          <p:cNvPr id="3" name="Content Placeholder 2">
            <a:extLst>
              <a:ext uri="{FF2B5EF4-FFF2-40B4-BE49-F238E27FC236}">
                <a16:creationId xmlns:a16="http://schemas.microsoft.com/office/drawing/2014/main" id="{E6947A75-B9A5-F53B-CF0C-3D41E171904E}"/>
              </a:ext>
            </a:extLst>
          </p:cNvPr>
          <p:cNvSpPr>
            <a:spLocks noGrp="1"/>
          </p:cNvSpPr>
          <p:nvPr>
            <p:ph idx="1"/>
          </p:nvPr>
        </p:nvSpPr>
        <p:spPr>
          <a:xfrm>
            <a:off x="4348480" y="690880"/>
            <a:ext cx="7262329" cy="5664072"/>
          </a:xfrm>
        </p:spPr>
        <p:txBody>
          <a:bodyPr>
            <a:normAutofit/>
          </a:bodyPr>
          <a:lstStyle/>
          <a:p>
            <a:endParaRPr lang="en-US" sz="2800" dirty="0"/>
          </a:p>
          <a:p>
            <a:r>
              <a:rPr lang="en-US" sz="2800" dirty="0"/>
              <a:t>Partnerships to partners –</a:t>
            </a:r>
          </a:p>
          <a:p>
            <a:pPr lvl="1"/>
            <a:r>
              <a:rPr lang="en-US" sz="2400" dirty="0"/>
              <a:t>Official forms required for filing tax returns.</a:t>
            </a:r>
          </a:p>
          <a:p>
            <a:pPr lvl="1"/>
            <a:r>
              <a:rPr lang="en-US" sz="2400" dirty="0"/>
              <a:t>Other information as requested by the partners.</a:t>
            </a:r>
          </a:p>
          <a:p>
            <a:endParaRPr lang="en-US" sz="2800" dirty="0"/>
          </a:p>
          <a:p>
            <a:r>
              <a:rPr lang="en-US" sz="2800" dirty="0"/>
              <a:t>Partnerships to state –</a:t>
            </a:r>
          </a:p>
          <a:p>
            <a:pPr lvl="1"/>
            <a:r>
              <a:rPr lang="en-US" sz="2400" dirty="0"/>
              <a:t>Official forms required for filing tax returns (or copies of those forms provided to partners)</a:t>
            </a:r>
          </a:p>
          <a:p>
            <a:pPr lvl="1"/>
            <a:r>
              <a:rPr lang="en-US" sz="2400" dirty="0"/>
              <a:t>Other information as requested by the state or required to be kept in case requested.</a:t>
            </a:r>
            <a:endParaRPr lang="en-US" dirty="0"/>
          </a:p>
        </p:txBody>
      </p:sp>
      <p:sp>
        <p:nvSpPr>
          <p:cNvPr id="4" name="Slide Number Placeholder 3">
            <a:extLst>
              <a:ext uri="{FF2B5EF4-FFF2-40B4-BE49-F238E27FC236}">
                <a16:creationId xmlns:a16="http://schemas.microsoft.com/office/drawing/2014/main" id="{F35ACB3B-AEFC-122F-DF88-4A45184C7B0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32</a:t>
            </a:fld>
            <a:endParaRPr lang="en-US"/>
          </a:p>
        </p:txBody>
      </p:sp>
    </p:spTree>
    <p:extLst>
      <p:ext uri="{BB962C8B-B14F-4D97-AF65-F5344CB8AC3E}">
        <p14:creationId xmlns:p14="http://schemas.microsoft.com/office/powerpoint/2010/main" val="2596932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97028-C361-173F-A1A0-10D965D64A0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0F33A3-7B64-FBD4-707C-FBFB422ACE58}"/>
              </a:ext>
            </a:extLst>
          </p:cNvPr>
          <p:cNvSpPr>
            <a:spLocks noGrp="1"/>
          </p:cNvSpPr>
          <p:nvPr>
            <p:ph type="title"/>
          </p:nvPr>
        </p:nvSpPr>
        <p:spPr>
          <a:xfrm>
            <a:off x="427768" y="679425"/>
            <a:ext cx="5195904" cy="416033"/>
          </a:xfrm>
        </p:spPr>
        <p:txBody>
          <a:bodyPr>
            <a:noAutofit/>
          </a:bodyPr>
          <a:lstStyle/>
          <a:p>
            <a:r>
              <a:rPr lang="en-US" sz="2000" dirty="0"/>
              <a:t>General Tax Information Reporting </a:t>
            </a:r>
          </a:p>
        </p:txBody>
      </p:sp>
      <p:sp>
        <p:nvSpPr>
          <p:cNvPr id="4" name="Slide Number Placeholder 3">
            <a:extLst>
              <a:ext uri="{FF2B5EF4-FFF2-40B4-BE49-F238E27FC236}">
                <a16:creationId xmlns:a16="http://schemas.microsoft.com/office/drawing/2014/main" id="{7E73FA28-D044-F956-E53E-AF21829E9E21}"/>
              </a:ext>
            </a:extLst>
          </p:cNvPr>
          <p:cNvSpPr>
            <a:spLocks noGrp="1"/>
          </p:cNvSpPr>
          <p:nvPr>
            <p:ph type="sldNum" sz="quarter" idx="12"/>
          </p:nvPr>
        </p:nvSpPr>
        <p:spPr>
          <a:xfrm>
            <a:off x="10973378" y="6124266"/>
            <a:ext cx="700422" cy="274051"/>
          </a:xfrm>
        </p:spPr>
        <p:txBody>
          <a:bodyPr/>
          <a:lstStyle/>
          <a:p>
            <a:fld id="{3A98EE3D-8CD1-4C3F-BD1C-C98C9596463C}" type="slidenum">
              <a:rPr lang="en-US" smtClean="0"/>
              <a:t>33</a:t>
            </a:fld>
            <a:endParaRPr lang="en-US"/>
          </a:p>
        </p:txBody>
      </p:sp>
      <p:pic>
        <p:nvPicPr>
          <p:cNvPr id="26" name="Picture 25">
            <a:extLst>
              <a:ext uri="{FF2B5EF4-FFF2-40B4-BE49-F238E27FC236}">
                <a16:creationId xmlns:a16="http://schemas.microsoft.com/office/drawing/2014/main" id="{42E29E73-917A-1759-FBDF-054363F20EBE}"/>
              </a:ext>
            </a:extLst>
          </p:cNvPr>
          <p:cNvPicPr>
            <a:picLocks noChangeAspect="1"/>
          </p:cNvPicPr>
          <p:nvPr/>
        </p:nvPicPr>
        <p:blipFill>
          <a:blip r:embed="rId2"/>
          <a:stretch>
            <a:fillRect/>
          </a:stretch>
        </p:blipFill>
        <p:spPr>
          <a:xfrm>
            <a:off x="5714104" y="1779722"/>
            <a:ext cx="5216021" cy="4687556"/>
          </a:xfrm>
          <a:prstGeom prst="rect">
            <a:avLst/>
          </a:prstGeom>
        </p:spPr>
      </p:pic>
      <p:sp>
        <p:nvSpPr>
          <p:cNvPr id="27" name="Isosceles Triangle 26">
            <a:extLst>
              <a:ext uri="{FF2B5EF4-FFF2-40B4-BE49-F238E27FC236}">
                <a16:creationId xmlns:a16="http://schemas.microsoft.com/office/drawing/2014/main" id="{B890D4BD-15D6-F823-2314-9525AF39F85D}"/>
              </a:ext>
            </a:extLst>
          </p:cNvPr>
          <p:cNvSpPr/>
          <p:nvPr/>
        </p:nvSpPr>
        <p:spPr>
          <a:xfrm>
            <a:off x="6237849" y="4115760"/>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28" name="Isosceles Triangle 27">
            <a:extLst>
              <a:ext uri="{FF2B5EF4-FFF2-40B4-BE49-F238E27FC236}">
                <a16:creationId xmlns:a16="http://schemas.microsoft.com/office/drawing/2014/main" id="{848A972E-4234-D7CF-E87D-06A07174136E}"/>
              </a:ext>
            </a:extLst>
          </p:cNvPr>
          <p:cNvSpPr/>
          <p:nvPr/>
        </p:nvSpPr>
        <p:spPr>
          <a:xfrm>
            <a:off x="6623240" y="2946619"/>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29" name="Rectangle 28">
            <a:extLst>
              <a:ext uri="{FF2B5EF4-FFF2-40B4-BE49-F238E27FC236}">
                <a16:creationId xmlns:a16="http://schemas.microsoft.com/office/drawing/2014/main" id="{4BD2514B-CB04-6DE8-3CE2-838A09B4AEBA}"/>
              </a:ext>
            </a:extLst>
          </p:cNvPr>
          <p:cNvSpPr/>
          <p:nvPr/>
        </p:nvSpPr>
        <p:spPr>
          <a:xfrm>
            <a:off x="6100180" y="1682822"/>
            <a:ext cx="878775" cy="479426"/>
          </a:xfrm>
          <a:prstGeom prst="rect">
            <a:avLst/>
          </a:prstGeom>
          <a:solidFill>
            <a:srgbClr val="3B505F"/>
          </a:solidFill>
          <a:ln>
            <a:solidFill>
              <a:srgbClr val="2C3C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a:t>
            </a:r>
          </a:p>
        </p:txBody>
      </p:sp>
      <p:pic>
        <p:nvPicPr>
          <p:cNvPr id="31" name="Graphic 30" descr="Confused person with solid fill">
            <a:extLst>
              <a:ext uri="{FF2B5EF4-FFF2-40B4-BE49-F238E27FC236}">
                <a16:creationId xmlns:a16="http://schemas.microsoft.com/office/drawing/2014/main" id="{F7E00928-D0BE-D72C-00F9-5DC69D6DD59A}"/>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8694" y="1574560"/>
            <a:ext cx="686319" cy="686319"/>
          </a:xfrm>
          <a:prstGeom prst="rect">
            <a:avLst/>
          </a:prstGeom>
        </p:spPr>
      </p:pic>
      <p:cxnSp>
        <p:nvCxnSpPr>
          <p:cNvPr id="33" name="Straight Connector 32">
            <a:extLst>
              <a:ext uri="{FF2B5EF4-FFF2-40B4-BE49-F238E27FC236}">
                <a16:creationId xmlns:a16="http://schemas.microsoft.com/office/drawing/2014/main" id="{7ABFD79B-B0D6-80D3-F014-D4C36A029CD0}"/>
              </a:ext>
            </a:extLst>
          </p:cNvPr>
          <p:cNvCxnSpPr>
            <a:cxnSpLocks/>
            <a:stCxn id="29" idx="2"/>
            <a:endCxn id="28" idx="0"/>
          </p:cNvCxnSpPr>
          <p:nvPr/>
        </p:nvCxnSpPr>
        <p:spPr>
          <a:xfrm>
            <a:off x="6539568" y="2162248"/>
            <a:ext cx="545208" cy="784371"/>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a:extLst>
              <a:ext uri="{FF2B5EF4-FFF2-40B4-BE49-F238E27FC236}">
                <a16:creationId xmlns:a16="http://schemas.microsoft.com/office/drawing/2014/main" id="{427DB7B9-37CA-DB6F-25FF-93AF8ED3156E}"/>
              </a:ext>
            </a:extLst>
          </p:cNvPr>
          <p:cNvCxnSpPr>
            <a:cxnSpLocks/>
            <a:stCxn id="27" idx="0"/>
            <a:endCxn id="28" idx="3"/>
          </p:cNvCxnSpPr>
          <p:nvPr/>
        </p:nvCxnSpPr>
        <p:spPr>
          <a:xfrm flipV="1">
            <a:off x="6699385" y="3526177"/>
            <a:ext cx="385391" cy="589583"/>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3110B631-2816-23DA-2927-B3745181114D}"/>
              </a:ext>
            </a:extLst>
          </p:cNvPr>
          <p:cNvCxnSpPr>
            <a:cxnSpLocks/>
            <a:stCxn id="31" idx="2"/>
            <a:endCxn id="28" idx="0"/>
          </p:cNvCxnSpPr>
          <p:nvPr/>
        </p:nvCxnSpPr>
        <p:spPr>
          <a:xfrm flipH="1">
            <a:off x="7084776" y="2260879"/>
            <a:ext cx="2297078" cy="685740"/>
          </a:xfrm>
          <a:prstGeom prst="line">
            <a:avLst/>
          </a:prstGeom>
        </p:spPr>
        <p:style>
          <a:lnRef idx="3">
            <a:schemeClr val="accent5"/>
          </a:lnRef>
          <a:fillRef idx="0">
            <a:schemeClr val="accent5"/>
          </a:fillRef>
          <a:effectRef idx="2">
            <a:schemeClr val="accent5"/>
          </a:effectRef>
          <a:fontRef idx="minor">
            <a:schemeClr val="tx1"/>
          </a:fontRef>
        </p:style>
      </p:cxnSp>
      <p:sp>
        <p:nvSpPr>
          <p:cNvPr id="41" name="TextBox 40">
            <a:extLst>
              <a:ext uri="{FF2B5EF4-FFF2-40B4-BE49-F238E27FC236}">
                <a16:creationId xmlns:a16="http://schemas.microsoft.com/office/drawing/2014/main" id="{FA4951AE-2475-FDE7-2BE2-CF250F37EF07}"/>
              </a:ext>
            </a:extLst>
          </p:cNvPr>
          <p:cNvSpPr txBox="1"/>
          <p:nvPr/>
        </p:nvSpPr>
        <p:spPr>
          <a:xfrm>
            <a:off x="417625" y="1307630"/>
            <a:ext cx="5353204" cy="4555093"/>
          </a:xfrm>
          <a:prstGeom prst="rect">
            <a:avLst/>
          </a:prstGeom>
          <a:noFill/>
        </p:spPr>
        <p:txBody>
          <a:bodyPr wrap="square" rtlCol="0">
            <a:spAutoFit/>
          </a:bodyPr>
          <a:lstStyle/>
          <a:p>
            <a:r>
              <a:rPr lang="en-US" sz="2400" dirty="0"/>
              <a:t>What would partners Corp and Smith expect to know about their portion of P2 income and items that comes from P1:</a:t>
            </a:r>
          </a:p>
          <a:p>
            <a:endParaRPr lang="en-US" sz="2000" dirty="0"/>
          </a:p>
          <a:p>
            <a:pPr marL="342900" indent="-342900">
              <a:spcAft>
                <a:spcPts val="1200"/>
              </a:spcAft>
              <a:buFont typeface="Wingdings" panose="05000000000000000000" pitchFamily="2" charset="2"/>
              <a:buChar char="ü"/>
            </a:pPr>
            <a:r>
              <a:rPr lang="en-US" sz="2400" dirty="0"/>
              <a:t>It comes from P1</a:t>
            </a:r>
          </a:p>
          <a:p>
            <a:pPr marL="342900" indent="-342900">
              <a:spcAft>
                <a:spcPts val="1200"/>
              </a:spcAft>
              <a:buFont typeface="Wingdings" panose="05000000000000000000" pitchFamily="2" charset="2"/>
              <a:buChar char="ü"/>
            </a:pPr>
            <a:r>
              <a:rPr lang="en-US" sz="2400" dirty="0"/>
              <a:t>The share they agreed to allocate</a:t>
            </a:r>
          </a:p>
          <a:p>
            <a:pPr marL="342900" indent="-342900">
              <a:spcAft>
                <a:spcPts val="1200"/>
              </a:spcAft>
              <a:buFont typeface="Wingdings" panose="05000000000000000000" pitchFamily="2" charset="2"/>
              <a:buChar char="ü"/>
            </a:pPr>
            <a:r>
              <a:rPr lang="en-US" sz="2400" dirty="0"/>
              <a:t>Federal tax character of items making up the share </a:t>
            </a:r>
          </a:p>
          <a:p>
            <a:pPr marL="342900" indent="-342900">
              <a:spcAft>
                <a:spcPts val="1200"/>
              </a:spcAft>
              <a:buFont typeface="Wingdings" panose="05000000000000000000" pitchFamily="2" charset="2"/>
              <a:buChar char="ü"/>
            </a:pPr>
            <a:r>
              <a:rPr lang="en-US" sz="2400" dirty="0"/>
              <a:t>Whether state withholding or entity-level taxes applied (and how P1 sourced the income for that purpose)</a:t>
            </a:r>
          </a:p>
        </p:txBody>
      </p:sp>
      <p:cxnSp>
        <p:nvCxnSpPr>
          <p:cNvPr id="43" name="Straight Connector 42">
            <a:extLst>
              <a:ext uri="{FF2B5EF4-FFF2-40B4-BE49-F238E27FC236}">
                <a16:creationId xmlns:a16="http://schemas.microsoft.com/office/drawing/2014/main" id="{F044BCCF-9E1D-6262-8DED-5A1F09F19539}"/>
              </a:ext>
            </a:extLst>
          </p:cNvPr>
          <p:cNvCxnSpPr>
            <a:cxnSpLocks/>
          </p:cNvCxnSpPr>
          <p:nvPr/>
        </p:nvCxnSpPr>
        <p:spPr>
          <a:xfrm>
            <a:off x="5757462" y="3511161"/>
            <a:ext cx="960774" cy="619614"/>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6D38CFB9-D697-B3FC-0D4E-74FAE23F8D68}"/>
              </a:ext>
            </a:extLst>
          </p:cNvPr>
          <p:cNvSpPr txBox="1"/>
          <p:nvPr/>
        </p:nvSpPr>
        <p:spPr>
          <a:xfrm>
            <a:off x="9090855" y="2265195"/>
            <a:ext cx="925158" cy="338554"/>
          </a:xfrm>
          <a:prstGeom prst="rect">
            <a:avLst/>
          </a:prstGeom>
          <a:noFill/>
        </p:spPr>
        <p:txBody>
          <a:bodyPr wrap="square" rtlCol="0">
            <a:spAutoFit/>
          </a:bodyPr>
          <a:lstStyle/>
          <a:p>
            <a:r>
              <a:rPr lang="en-US" sz="1600" b="1" dirty="0"/>
              <a:t>Smith</a:t>
            </a:r>
          </a:p>
        </p:txBody>
      </p:sp>
    </p:spTree>
    <p:extLst>
      <p:ext uri="{BB962C8B-B14F-4D97-AF65-F5344CB8AC3E}">
        <p14:creationId xmlns:p14="http://schemas.microsoft.com/office/powerpoint/2010/main" val="14850324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31C6A-1B75-E4DF-A19C-C50D37AF07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DA827D-D0A3-87B7-BA8A-286C5060FD49}"/>
              </a:ext>
            </a:extLst>
          </p:cNvPr>
          <p:cNvSpPr>
            <a:spLocks noGrp="1"/>
          </p:cNvSpPr>
          <p:nvPr>
            <p:ph type="title"/>
          </p:nvPr>
        </p:nvSpPr>
        <p:spPr>
          <a:xfrm>
            <a:off x="427767" y="679425"/>
            <a:ext cx="8610927" cy="416033"/>
          </a:xfrm>
        </p:spPr>
        <p:txBody>
          <a:bodyPr>
            <a:noAutofit/>
          </a:bodyPr>
          <a:lstStyle/>
          <a:p>
            <a:r>
              <a:rPr lang="en-US" sz="2000" dirty="0"/>
              <a:t>State sourcing information Reporting – No blending</a:t>
            </a:r>
          </a:p>
        </p:txBody>
      </p:sp>
      <p:sp>
        <p:nvSpPr>
          <p:cNvPr id="4" name="Slide Number Placeholder 3">
            <a:extLst>
              <a:ext uri="{FF2B5EF4-FFF2-40B4-BE49-F238E27FC236}">
                <a16:creationId xmlns:a16="http://schemas.microsoft.com/office/drawing/2014/main" id="{44C7BDFD-6F99-A657-4619-DE724E78428B}"/>
              </a:ext>
            </a:extLst>
          </p:cNvPr>
          <p:cNvSpPr>
            <a:spLocks noGrp="1"/>
          </p:cNvSpPr>
          <p:nvPr>
            <p:ph type="sldNum" sz="quarter" idx="12"/>
          </p:nvPr>
        </p:nvSpPr>
        <p:spPr>
          <a:xfrm>
            <a:off x="10973378" y="6124266"/>
            <a:ext cx="700422" cy="274051"/>
          </a:xfrm>
        </p:spPr>
        <p:txBody>
          <a:bodyPr/>
          <a:lstStyle/>
          <a:p>
            <a:fld id="{3A98EE3D-8CD1-4C3F-BD1C-C98C9596463C}" type="slidenum">
              <a:rPr lang="en-US" smtClean="0"/>
              <a:t>34</a:t>
            </a:fld>
            <a:endParaRPr lang="en-US"/>
          </a:p>
        </p:txBody>
      </p:sp>
      <p:pic>
        <p:nvPicPr>
          <p:cNvPr id="26" name="Picture 25">
            <a:extLst>
              <a:ext uri="{FF2B5EF4-FFF2-40B4-BE49-F238E27FC236}">
                <a16:creationId xmlns:a16="http://schemas.microsoft.com/office/drawing/2014/main" id="{C9C377A7-A767-6361-D044-8A51D98CC9FC}"/>
              </a:ext>
            </a:extLst>
          </p:cNvPr>
          <p:cNvPicPr>
            <a:picLocks noChangeAspect="1"/>
          </p:cNvPicPr>
          <p:nvPr/>
        </p:nvPicPr>
        <p:blipFill>
          <a:blip r:embed="rId2"/>
          <a:stretch>
            <a:fillRect/>
          </a:stretch>
        </p:blipFill>
        <p:spPr>
          <a:xfrm>
            <a:off x="5714104" y="1779722"/>
            <a:ext cx="5216021" cy="4687556"/>
          </a:xfrm>
          <a:prstGeom prst="rect">
            <a:avLst/>
          </a:prstGeom>
        </p:spPr>
      </p:pic>
      <p:sp>
        <p:nvSpPr>
          <p:cNvPr id="27" name="Isosceles Triangle 26">
            <a:extLst>
              <a:ext uri="{FF2B5EF4-FFF2-40B4-BE49-F238E27FC236}">
                <a16:creationId xmlns:a16="http://schemas.microsoft.com/office/drawing/2014/main" id="{79C605C8-D91B-D3E2-24F2-E427E1E91FAD}"/>
              </a:ext>
            </a:extLst>
          </p:cNvPr>
          <p:cNvSpPr/>
          <p:nvPr/>
        </p:nvSpPr>
        <p:spPr>
          <a:xfrm>
            <a:off x="6237849" y="4115760"/>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28" name="Isosceles Triangle 27">
            <a:extLst>
              <a:ext uri="{FF2B5EF4-FFF2-40B4-BE49-F238E27FC236}">
                <a16:creationId xmlns:a16="http://schemas.microsoft.com/office/drawing/2014/main" id="{2B3F0F8C-FBFD-486F-2B9D-F1202FDEAD05}"/>
              </a:ext>
            </a:extLst>
          </p:cNvPr>
          <p:cNvSpPr/>
          <p:nvPr/>
        </p:nvSpPr>
        <p:spPr>
          <a:xfrm>
            <a:off x="6623240" y="2946619"/>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29" name="Rectangle 28">
            <a:extLst>
              <a:ext uri="{FF2B5EF4-FFF2-40B4-BE49-F238E27FC236}">
                <a16:creationId xmlns:a16="http://schemas.microsoft.com/office/drawing/2014/main" id="{7B72FEB0-723E-F5AE-B6EF-0710BD2B5063}"/>
              </a:ext>
            </a:extLst>
          </p:cNvPr>
          <p:cNvSpPr/>
          <p:nvPr/>
        </p:nvSpPr>
        <p:spPr>
          <a:xfrm>
            <a:off x="6100180" y="1682822"/>
            <a:ext cx="878775" cy="479426"/>
          </a:xfrm>
          <a:prstGeom prst="rect">
            <a:avLst/>
          </a:prstGeom>
          <a:solidFill>
            <a:srgbClr val="3B505F"/>
          </a:solidFill>
          <a:ln>
            <a:solidFill>
              <a:srgbClr val="2C3C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a:t>
            </a:r>
          </a:p>
        </p:txBody>
      </p:sp>
      <p:pic>
        <p:nvPicPr>
          <p:cNvPr id="31" name="Graphic 30" descr="Confused person with solid fill">
            <a:extLst>
              <a:ext uri="{FF2B5EF4-FFF2-40B4-BE49-F238E27FC236}">
                <a16:creationId xmlns:a16="http://schemas.microsoft.com/office/drawing/2014/main" id="{DAEFFCB9-7DCA-346A-54DB-A5DB0D34716E}"/>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8694" y="1574560"/>
            <a:ext cx="686319" cy="686319"/>
          </a:xfrm>
          <a:prstGeom prst="rect">
            <a:avLst/>
          </a:prstGeom>
        </p:spPr>
      </p:pic>
      <p:cxnSp>
        <p:nvCxnSpPr>
          <p:cNvPr id="33" name="Straight Connector 32">
            <a:extLst>
              <a:ext uri="{FF2B5EF4-FFF2-40B4-BE49-F238E27FC236}">
                <a16:creationId xmlns:a16="http://schemas.microsoft.com/office/drawing/2014/main" id="{997572B4-A3DC-DE81-5912-914993F7E095}"/>
              </a:ext>
            </a:extLst>
          </p:cNvPr>
          <p:cNvCxnSpPr>
            <a:cxnSpLocks/>
            <a:stCxn id="29" idx="2"/>
            <a:endCxn id="28" idx="0"/>
          </p:cNvCxnSpPr>
          <p:nvPr/>
        </p:nvCxnSpPr>
        <p:spPr>
          <a:xfrm>
            <a:off x="6539568" y="2162248"/>
            <a:ext cx="545208" cy="784371"/>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a:extLst>
              <a:ext uri="{FF2B5EF4-FFF2-40B4-BE49-F238E27FC236}">
                <a16:creationId xmlns:a16="http://schemas.microsoft.com/office/drawing/2014/main" id="{BBCE6668-5102-30BA-1276-BB7D9D678BC6}"/>
              </a:ext>
            </a:extLst>
          </p:cNvPr>
          <p:cNvCxnSpPr>
            <a:cxnSpLocks/>
            <a:stCxn id="27" idx="0"/>
            <a:endCxn id="28" idx="3"/>
          </p:cNvCxnSpPr>
          <p:nvPr/>
        </p:nvCxnSpPr>
        <p:spPr>
          <a:xfrm flipV="1">
            <a:off x="6699385" y="3526177"/>
            <a:ext cx="385391" cy="589583"/>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1827C446-80F6-0886-2A11-D7E4740DFAA0}"/>
              </a:ext>
            </a:extLst>
          </p:cNvPr>
          <p:cNvCxnSpPr>
            <a:cxnSpLocks/>
            <a:stCxn id="31" idx="2"/>
            <a:endCxn id="28" idx="0"/>
          </p:cNvCxnSpPr>
          <p:nvPr/>
        </p:nvCxnSpPr>
        <p:spPr>
          <a:xfrm flipH="1">
            <a:off x="7084776" y="2260879"/>
            <a:ext cx="2297078" cy="685740"/>
          </a:xfrm>
          <a:prstGeom prst="line">
            <a:avLst/>
          </a:prstGeom>
        </p:spPr>
        <p:style>
          <a:lnRef idx="3">
            <a:schemeClr val="accent5"/>
          </a:lnRef>
          <a:fillRef idx="0">
            <a:schemeClr val="accent5"/>
          </a:fillRef>
          <a:effectRef idx="2">
            <a:schemeClr val="accent5"/>
          </a:effectRef>
          <a:fontRef idx="minor">
            <a:schemeClr val="tx1"/>
          </a:fontRef>
        </p:style>
      </p:cxnSp>
      <p:sp>
        <p:nvSpPr>
          <p:cNvPr id="41" name="TextBox 40">
            <a:extLst>
              <a:ext uri="{FF2B5EF4-FFF2-40B4-BE49-F238E27FC236}">
                <a16:creationId xmlns:a16="http://schemas.microsoft.com/office/drawing/2014/main" id="{6B527139-E3C2-D07F-C97F-CE136C93458D}"/>
              </a:ext>
            </a:extLst>
          </p:cNvPr>
          <p:cNvSpPr txBox="1"/>
          <p:nvPr/>
        </p:nvSpPr>
        <p:spPr>
          <a:xfrm>
            <a:off x="355496" y="1300620"/>
            <a:ext cx="5453684" cy="4016484"/>
          </a:xfrm>
          <a:prstGeom prst="rect">
            <a:avLst/>
          </a:prstGeom>
          <a:noFill/>
        </p:spPr>
        <p:txBody>
          <a:bodyPr wrap="square" rtlCol="0">
            <a:spAutoFit/>
          </a:bodyPr>
          <a:lstStyle/>
          <a:p>
            <a:pPr>
              <a:spcBef>
                <a:spcPts val="600"/>
              </a:spcBef>
            </a:pPr>
            <a:r>
              <a:rPr lang="en-US" sz="2400" dirty="0"/>
              <a:t>P1 determines whether income and items are:</a:t>
            </a:r>
          </a:p>
          <a:p>
            <a:pPr marL="285750" indent="-285750">
              <a:spcBef>
                <a:spcPts val="600"/>
              </a:spcBef>
              <a:buFont typeface="Arial" panose="020B0604020202020204" pitchFamily="34" charset="0"/>
              <a:buChar char="•"/>
            </a:pPr>
            <a:r>
              <a:rPr lang="en-US" sz="2400" dirty="0"/>
              <a:t>Apportionable</a:t>
            </a:r>
          </a:p>
          <a:p>
            <a:pPr marL="285750" indent="-285750">
              <a:spcBef>
                <a:spcPts val="600"/>
              </a:spcBef>
              <a:buFont typeface="Arial" panose="020B0604020202020204" pitchFamily="34" charset="0"/>
              <a:buChar char="•"/>
            </a:pPr>
            <a:r>
              <a:rPr lang="en-US" sz="2400" dirty="0"/>
              <a:t>If so – related factors for each state</a:t>
            </a:r>
          </a:p>
          <a:p>
            <a:pPr marL="285750" indent="-285750">
              <a:spcBef>
                <a:spcPts val="600"/>
              </a:spcBef>
              <a:buFont typeface="Arial" panose="020B0604020202020204" pitchFamily="34" charset="0"/>
              <a:buChar char="•"/>
            </a:pPr>
            <a:r>
              <a:rPr lang="en-US" sz="2400" dirty="0"/>
              <a:t>If not – source based on state rules</a:t>
            </a:r>
          </a:p>
          <a:p>
            <a:endParaRPr lang="en-US" sz="2400" dirty="0"/>
          </a:p>
          <a:p>
            <a:r>
              <a:rPr lang="en-US" sz="2400" dirty="0"/>
              <a:t>P1 provides this information to P2 </a:t>
            </a:r>
            <a:br>
              <a:rPr lang="en-US" sz="2400" dirty="0"/>
            </a:br>
            <a:r>
              <a:rPr lang="en-US" sz="2400" dirty="0"/>
              <a:t>which then provides the information </a:t>
            </a:r>
            <a:br>
              <a:rPr lang="en-US" sz="2400" dirty="0"/>
            </a:br>
            <a:r>
              <a:rPr lang="en-US" sz="2400" dirty="0"/>
              <a:t>to Corp and Smith so they can source their share of the P1 income and items.</a:t>
            </a:r>
          </a:p>
        </p:txBody>
      </p:sp>
      <p:cxnSp>
        <p:nvCxnSpPr>
          <p:cNvPr id="43" name="Straight Connector 42">
            <a:extLst>
              <a:ext uri="{FF2B5EF4-FFF2-40B4-BE49-F238E27FC236}">
                <a16:creationId xmlns:a16="http://schemas.microsoft.com/office/drawing/2014/main" id="{6BA10921-704E-76A9-203E-1A5D558915FD}"/>
              </a:ext>
            </a:extLst>
          </p:cNvPr>
          <p:cNvCxnSpPr>
            <a:cxnSpLocks/>
          </p:cNvCxnSpPr>
          <p:nvPr/>
        </p:nvCxnSpPr>
        <p:spPr>
          <a:xfrm>
            <a:off x="5757462" y="3511161"/>
            <a:ext cx="960774" cy="619614"/>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7F3CFBF7-EA66-408B-1EA0-373AC270A6E5}"/>
              </a:ext>
            </a:extLst>
          </p:cNvPr>
          <p:cNvSpPr txBox="1"/>
          <p:nvPr/>
        </p:nvSpPr>
        <p:spPr>
          <a:xfrm>
            <a:off x="9090855" y="2265195"/>
            <a:ext cx="925158" cy="338554"/>
          </a:xfrm>
          <a:prstGeom prst="rect">
            <a:avLst/>
          </a:prstGeom>
          <a:noFill/>
        </p:spPr>
        <p:txBody>
          <a:bodyPr wrap="square" rtlCol="0">
            <a:spAutoFit/>
          </a:bodyPr>
          <a:lstStyle/>
          <a:p>
            <a:r>
              <a:rPr lang="en-US" sz="1600" b="1" dirty="0"/>
              <a:t>Smith</a:t>
            </a:r>
          </a:p>
        </p:txBody>
      </p:sp>
    </p:spTree>
    <p:extLst>
      <p:ext uri="{BB962C8B-B14F-4D97-AF65-F5344CB8AC3E}">
        <p14:creationId xmlns:p14="http://schemas.microsoft.com/office/powerpoint/2010/main" val="20953976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22D637-9F83-2622-9FB8-57814635E1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F326E1-8A08-C184-FB20-F229A197B291}"/>
              </a:ext>
            </a:extLst>
          </p:cNvPr>
          <p:cNvSpPr>
            <a:spLocks noGrp="1"/>
          </p:cNvSpPr>
          <p:nvPr>
            <p:ph type="title"/>
          </p:nvPr>
        </p:nvSpPr>
        <p:spPr>
          <a:xfrm>
            <a:off x="427767" y="679425"/>
            <a:ext cx="8610927" cy="416033"/>
          </a:xfrm>
        </p:spPr>
        <p:txBody>
          <a:bodyPr>
            <a:noAutofit/>
          </a:bodyPr>
          <a:lstStyle/>
          <a:p>
            <a:r>
              <a:rPr lang="en-US" sz="2000" dirty="0"/>
              <a:t>State sourcing information – Blending </a:t>
            </a:r>
          </a:p>
        </p:txBody>
      </p:sp>
      <p:sp>
        <p:nvSpPr>
          <p:cNvPr id="4" name="Slide Number Placeholder 3">
            <a:extLst>
              <a:ext uri="{FF2B5EF4-FFF2-40B4-BE49-F238E27FC236}">
                <a16:creationId xmlns:a16="http://schemas.microsoft.com/office/drawing/2014/main" id="{655ADE10-BC9A-D80F-A1CA-A3E1A961AE5A}"/>
              </a:ext>
            </a:extLst>
          </p:cNvPr>
          <p:cNvSpPr>
            <a:spLocks noGrp="1"/>
          </p:cNvSpPr>
          <p:nvPr>
            <p:ph type="sldNum" sz="quarter" idx="12"/>
          </p:nvPr>
        </p:nvSpPr>
        <p:spPr>
          <a:xfrm>
            <a:off x="10973378" y="6124266"/>
            <a:ext cx="700422" cy="274051"/>
          </a:xfrm>
        </p:spPr>
        <p:txBody>
          <a:bodyPr/>
          <a:lstStyle/>
          <a:p>
            <a:fld id="{3A98EE3D-8CD1-4C3F-BD1C-C98C9596463C}" type="slidenum">
              <a:rPr lang="en-US" smtClean="0"/>
              <a:t>35</a:t>
            </a:fld>
            <a:endParaRPr lang="en-US"/>
          </a:p>
        </p:txBody>
      </p:sp>
      <p:pic>
        <p:nvPicPr>
          <p:cNvPr id="26" name="Picture 25">
            <a:extLst>
              <a:ext uri="{FF2B5EF4-FFF2-40B4-BE49-F238E27FC236}">
                <a16:creationId xmlns:a16="http://schemas.microsoft.com/office/drawing/2014/main" id="{B9925BD8-C2A8-7248-5E07-20ED8659DE77}"/>
              </a:ext>
            </a:extLst>
          </p:cNvPr>
          <p:cNvPicPr>
            <a:picLocks noChangeAspect="1"/>
          </p:cNvPicPr>
          <p:nvPr/>
        </p:nvPicPr>
        <p:blipFill>
          <a:blip r:embed="rId2"/>
          <a:stretch>
            <a:fillRect/>
          </a:stretch>
        </p:blipFill>
        <p:spPr>
          <a:xfrm>
            <a:off x="5714104" y="1779722"/>
            <a:ext cx="5216021" cy="4687556"/>
          </a:xfrm>
          <a:prstGeom prst="rect">
            <a:avLst/>
          </a:prstGeom>
        </p:spPr>
      </p:pic>
      <p:sp>
        <p:nvSpPr>
          <p:cNvPr id="27" name="Isosceles Triangle 26">
            <a:extLst>
              <a:ext uri="{FF2B5EF4-FFF2-40B4-BE49-F238E27FC236}">
                <a16:creationId xmlns:a16="http://schemas.microsoft.com/office/drawing/2014/main" id="{D7181097-664B-2E74-1638-97545AC20617}"/>
              </a:ext>
            </a:extLst>
          </p:cNvPr>
          <p:cNvSpPr/>
          <p:nvPr/>
        </p:nvSpPr>
        <p:spPr>
          <a:xfrm>
            <a:off x="6237849" y="4115760"/>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28" name="Isosceles Triangle 27">
            <a:extLst>
              <a:ext uri="{FF2B5EF4-FFF2-40B4-BE49-F238E27FC236}">
                <a16:creationId xmlns:a16="http://schemas.microsoft.com/office/drawing/2014/main" id="{707EE328-8A00-27FB-7153-2CB832D7EC9B}"/>
              </a:ext>
            </a:extLst>
          </p:cNvPr>
          <p:cNvSpPr/>
          <p:nvPr/>
        </p:nvSpPr>
        <p:spPr>
          <a:xfrm>
            <a:off x="6623240" y="2946619"/>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29" name="Rectangle 28">
            <a:extLst>
              <a:ext uri="{FF2B5EF4-FFF2-40B4-BE49-F238E27FC236}">
                <a16:creationId xmlns:a16="http://schemas.microsoft.com/office/drawing/2014/main" id="{7EEB30B5-9036-B29D-1F33-182C479CD06E}"/>
              </a:ext>
            </a:extLst>
          </p:cNvPr>
          <p:cNvSpPr/>
          <p:nvPr/>
        </p:nvSpPr>
        <p:spPr>
          <a:xfrm>
            <a:off x="6100180" y="1682822"/>
            <a:ext cx="878775" cy="479426"/>
          </a:xfrm>
          <a:prstGeom prst="rect">
            <a:avLst/>
          </a:prstGeom>
          <a:solidFill>
            <a:srgbClr val="3B505F"/>
          </a:solidFill>
          <a:ln>
            <a:solidFill>
              <a:srgbClr val="2C3C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a:t>
            </a:r>
          </a:p>
        </p:txBody>
      </p:sp>
      <p:pic>
        <p:nvPicPr>
          <p:cNvPr id="31" name="Graphic 30" descr="Confused person with solid fill">
            <a:extLst>
              <a:ext uri="{FF2B5EF4-FFF2-40B4-BE49-F238E27FC236}">
                <a16:creationId xmlns:a16="http://schemas.microsoft.com/office/drawing/2014/main" id="{0D23C261-99AF-8A03-D1A3-A95003BBD06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8694" y="1574560"/>
            <a:ext cx="686319" cy="686319"/>
          </a:xfrm>
          <a:prstGeom prst="rect">
            <a:avLst/>
          </a:prstGeom>
        </p:spPr>
      </p:pic>
      <p:cxnSp>
        <p:nvCxnSpPr>
          <p:cNvPr id="33" name="Straight Connector 32">
            <a:extLst>
              <a:ext uri="{FF2B5EF4-FFF2-40B4-BE49-F238E27FC236}">
                <a16:creationId xmlns:a16="http://schemas.microsoft.com/office/drawing/2014/main" id="{47CD8895-8948-6876-84B4-47F5E483938D}"/>
              </a:ext>
            </a:extLst>
          </p:cNvPr>
          <p:cNvCxnSpPr>
            <a:cxnSpLocks/>
            <a:stCxn id="29" idx="2"/>
            <a:endCxn id="28" idx="0"/>
          </p:cNvCxnSpPr>
          <p:nvPr/>
        </p:nvCxnSpPr>
        <p:spPr>
          <a:xfrm>
            <a:off x="6539568" y="2162248"/>
            <a:ext cx="545208" cy="784371"/>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a:extLst>
              <a:ext uri="{FF2B5EF4-FFF2-40B4-BE49-F238E27FC236}">
                <a16:creationId xmlns:a16="http://schemas.microsoft.com/office/drawing/2014/main" id="{3B69266E-5A64-B944-B367-AFC28A5E0F07}"/>
              </a:ext>
            </a:extLst>
          </p:cNvPr>
          <p:cNvCxnSpPr>
            <a:cxnSpLocks/>
            <a:stCxn id="27" idx="0"/>
            <a:endCxn id="28" idx="3"/>
          </p:cNvCxnSpPr>
          <p:nvPr/>
        </p:nvCxnSpPr>
        <p:spPr>
          <a:xfrm flipV="1">
            <a:off x="6699385" y="3526177"/>
            <a:ext cx="385391" cy="589583"/>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E350377C-735A-E6F4-6F27-83B6E85E4B1F}"/>
              </a:ext>
            </a:extLst>
          </p:cNvPr>
          <p:cNvCxnSpPr>
            <a:cxnSpLocks/>
            <a:stCxn id="31" idx="2"/>
            <a:endCxn id="28" idx="0"/>
          </p:cNvCxnSpPr>
          <p:nvPr/>
        </p:nvCxnSpPr>
        <p:spPr>
          <a:xfrm flipH="1">
            <a:off x="7084776" y="2260879"/>
            <a:ext cx="2297078" cy="685740"/>
          </a:xfrm>
          <a:prstGeom prst="line">
            <a:avLst/>
          </a:prstGeom>
        </p:spPr>
        <p:style>
          <a:lnRef idx="3">
            <a:schemeClr val="accent5"/>
          </a:lnRef>
          <a:fillRef idx="0">
            <a:schemeClr val="accent5"/>
          </a:fillRef>
          <a:effectRef idx="2">
            <a:schemeClr val="accent5"/>
          </a:effectRef>
          <a:fontRef idx="minor">
            <a:schemeClr val="tx1"/>
          </a:fontRef>
        </p:style>
      </p:cxnSp>
      <p:sp>
        <p:nvSpPr>
          <p:cNvPr id="41" name="TextBox 40">
            <a:extLst>
              <a:ext uri="{FF2B5EF4-FFF2-40B4-BE49-F238E27FC236}">
                <a16:creationId xmlns:a16="http://schemas.microsoft.com/office/drawing/2014/main" id="{4601CA1B-6150-5C35-0BA0-72BE1E561D76}"/>
              </a:ext>
            </a:extLst>
          </p:cNvPr>
          <p:cNvSpPr txBox="1"/>
          <p:nvPr/>
        </p:nvSpPr>
        <p:spPr>
          <a:xfrm>
            <a:off x="355496" y="1300620"/>
            <a:ext cx="5453684" cy="2831544"/>
          </a:xfrm>
          <a:prstGeom prst="rect">
            <a:avLst/>
          </a:prstGeom>
          <a:noFill/>
        </p:spPr>
        <p:txBody>
          <a:bodyPr wrap="square" rtlCol="0">
            <a:spAutoFit/>
          </a:bodyPr>
          <a:lstStyle/>
          <a:p>
            <a:r>
              <a:rPr lang="en-US" sz="2400" dirty="0"/>
              <a:t>Assume Corp determines it should use blending to source the distributive share from P1 that passes through P2.</a:t>
            </a:r>
          </a:p>
          <a:p>
            <a:endParaRPr lang="en-US" sz="2400" dirty="0"/>
          </a:p>
          <a:p>
            <a:pPr>
              <a:spcAft>
                <a:spcPts val="600"/>
              </a:spcAft>
            </a:pPr>
            <a:r>
              <a:rPr lang="en-US" sz="2400" dirty="0"/>
              <a:t>Corp will need to have information on:</a:t>
            </a:r>
          </a:p>
          <a:p>
            <a:pPr marL="285750" indent="-285750">
              <a:spcAft>
                <a:spcPts val="600"/>
              </a:spcAft>
              <a:buFont typeface="Arial" panose="020B0604020202020204" pitchFamily="34" charset="0"/>
              <a:buChar char="•"/>
            </a:pPr>
            <a:r>
              <a:rPr lang="en-US" sz="2400" dirty="0"/>
              <a:t>P1 factors in each state</a:t>
            </a:r>
          </a:p>
          <a:p>
            <a:pPr marL="285750" indent="-285750">
              <a:buFont typeface="Arial" panose="020B0604020202020204" pitchFamily="34" charset="0"/>
              <a:buChar char="•"/>
            </a:pPr>
            <a:r>
              <a:rPr lang="en-US" sz="2400" dirty="0"/>
              <a:t>Information on distributive share</a:t>
            </a:r>
          </a:p>
        </p:txBody>
      </p:sp>
      <p:cxnSp>
        <p:nvCxnSpPr>
          <p:cNvPr id="43" name="Straight Connector 42">
            <a:extLst>
              <a:ext uri="{FF2B5EF4-FFF2-40B4-BE49-F238E27FC236}">
                <a16:creationId xmlns:a16="http://schemas.microsoft.com/office/drawing/2014/main" id="{C9024837-6710-F7F1-EA56-1C0E28CAD4A6}"/>
              </a:ext>
            </a:extLst>
          </p:cNvPr>
          <p:cNvCxnSpPr>
            <a:cxnSpLocks/>
          </p:cNvCxnSpPr>
          <p:nvPr/>
        </p:nvCxnSpPr>
        <p:spPr>
          <a:xfrm>
            <a:off x="5757462" y="3511161"/>
            <a:ext cx="960774" cy="619614"/>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463BDEC3-6301-D73D-1B8C-762210D081F6}"/>
              </a:ext>
            </a:extLst>
          </p:cNvPr>
          <p:cNvSpPr txBox="1"/>
          <p:nvPr/>
        </p:nvSpPr>
        <p:spPr>
          <a:xfrm>
            <a:off x="9090855" y="2265195"/>
            <a:ext cx="925158" cy="338554"/>
          </a:xfrm>
          <a:prstGeom prst="rect">
            <a:avLst/>
          </a:prstGeom>
          <a:noFill/>
        </p:spPr>
        <p:txBody>
          <a:bodyPr wrap="square" rtlCol="0">
            <a:spAutoFit/>
          </a:bodyPr>
          <a:lstStyle/>
          <a:p>
            <a:r>
              <a:rPr lang="en-US" sz="1600" b="1" dirty="0"/>
              <a:t>Smith</a:t>
            </a:r>
          </a:p>
        </p:txBody>
      </p:sp>
    </p:spTree>
    <p:extLst>
      <p:ext uri="{BB962C8B-B14F-4D97-AF65-F5344CB8AC3E}">
        <p14:creationId xmlns:p14="http://schemas.microsoft.com/office/powerpoint/2010/main" val="36441736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46924C-E425-5007-BEDF-54F9EC0367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56F654-514A-0905-D359-900B74F70AD7}"/>
              </a:ext>
            </a:extLst>
          </p:cNvPr>
          <p:cNvSpPr>
            <a:spLocks noGrp="1"/>
          </p:cNvSpPr>
          <p:nvPr>
            <p:ph type="title"/>
          </p:nvPr>
        </p:nvSpPr>
        <p:spPr>
          <a:xfrm>
            <a:off x="427767" y="679425"/>
            <a:ext cx="8610927" cy="416033"/>
          </a:xfrm>
        </p:spPr>
        <p:txBody>
          <a:bodyPr>
            <a:noAutofit/>
          </a:bodyPr>
          <a:lstStyle/>
          <a:p>
            <a:r>
              <a:rPr lang="en-US" sz="2000" dirty="0"/>
              <a:t>State Adjustment information</a:t>
            </a:r>
          </a:p>
        </p:txBody>
      </p:sp>
      <p:sp>
        <p:nvSpPr>
          <p:cNvPr id="4" name="Slide Number Placeholder 3">
            <a:extLst>
              <a:ext uri="{FF2B5EF4-FFF2-40B4-BE49-F238E27FC236}">
                <a16:creationId xmlns:a16="http://schemas.microsoft.com/office/drawing/2014/main" id="{E13392CB-1BCC-FC75-5410-DACBCEF4A86D}"/>
              </a:ext>
            </a:extLst>
          </p:cNvPr>
          <p:cNvSpPr>
            <a:spLocks noGrp="1"/>
          </p:cNvSpPr>
          <p:nvPr>
            <p:ph type="sldNum" sz="quarter" idx="12"/>
          </p:nvPr>
        </p:nvSpPr>
        <p:spPr>
          <a:xfrm>
            <a:off x="10973378" y="6124266"/>
            <a:ext cx="700422" cy="274051"/>
          </a:xfrm>
        </p:spPr>
        <p:txBody>
          <a:bodyPr/>
          <a:lstStyle/>
          <a:p>
            <a:fld id="{3A98EE3D-8CD1-4C3F-BD1C-C98C9596463C}" type="slidenum">
              <a:rPr lang="en-US" smtClean="0"/>
              <a:t>36</a:t>
            </a:fld>
            <a:endParaRPr lang="en-US"/>
          </a:p>
        </p:txBody>
      </p:sp>
      <p:pic>
        <p:nvPicPr>
          <p:cNvPr id="26" name="Picture 25">
            <a:extLst>
              <a:ext uri="{FF2B5EF4-FFF2-40B4-BE49-F238E27FC236}">
                <a16:creationId xmlns:a16="http://schemas.microsoft.com/office/drawing/2014/main" id="{EC8DF436-B386-B1AB-5859-30D7D6A95AC2}"/>
              </a:ext>
            </a:extLst>
          </p:cNvPr>
          <p:cNvPicPr>
            <a:picLocks noChangeAspect="1"/>
          </p:cNvPicPr>
          <p:nvPr/>
        </p:nvPicPr>
        <p:blipFill>
          <a:blip r:embed="rId2"/>
          <a:stretch>
            <a:fillRect/>
          </a:stretch>
        </p:blipFill>
        <p:spPr>
          <a:xfrm>
            <a:off x="5714104" y="1779722"/>
            <a:ext cx="5216021" cy="4687556"/>
          </a:xfrm>
          <a:prstGeom prst="rect">
            <a:avLst/>
          </a:prstGeom>
        </p:spPr>
      </p:pic>
      <p:sp>
        <p:nvSpPr>
          <p:cNvPr id="27" name="Isosceles Triangle 26">
            <a:extLst>
              <a:ext uri="{FF2B5EF4-FFF2-40B4-BE49-F238E27FC236}">
                <a16:creationId xmlns:a16="http://schemas.microsoft.com/office/drawing/2014/main" id="{082388E4-AE5F-8094-6B93-DADB00B90450}"/>
              </a:ext>
            </a:extLst>
          </p:cNvPr>
          <p:cNvSpPr/>
          <p:nvPr/>
        </p:nvSpPr>
        <p:spPr>
          <a:xfrm>
            <a:off x="6237849" y="4115760"/>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P1</a:t>
            </a:r>
          </a:p>
        </p:txBody>
      </p:sp>
      <p:sp>
        <p:nvSpPr>
          <p:cNvPr id="28" name="Isosceles Triangle 27">
            <a:extLst>
              <a:ext uri="{FF2B5EF4-FFF2-40B4-BE49-F238E27FC236}">
                <a16:creationId xmlns:a16="http://schemas.microsoft.com/office/drawing/2014/main" id="{105CDBBD-FC16-42BB-1A4B-0525B0A71AEA}"/>
              </a:ext>
            </a:extLst>
          </p:cNvPr>
          <p:cNvSpPr/>
          <p:nvPr/>
        </p:nvSpPr>
        <p:spPr>
          <a:xfrm>
            <a:off x="6623240" y="2946619"/>
            <a:ext cx="923072" cy="579558"/>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P2</a:t>
            </a:r>
          </a:p>
        </p:txBody>
      </p:sp>
      <p:sp>
        <p:nvSpPr>
          <p:cNvPr id="29" name="Rectangle 28">
            <a:extLst>
              <a:ext uri="{FF2B5EF4-FFF2-40B4-BE49-F238E27FC236}">
                <a16:creationId xmlns:a16="http://schemas.microsoft.com/office/drawing/2014/main" id="{E7F111CE-70A7-5212-F51F-D7770FC53AF3}"/>
              </a:ext>
            </a:extLst>
          </p:cNvPr>
          <p:cNvSpPr/>
          <p:nvPr/>
        </p:nvSpPr>
        <p:spPr>
          <a:xfrm>
            <a:off x="6100180" y="1682822"/>
            <a:ext cx="878775" cy="479426"/>
          </a:xfrm>
          <a:prstGeom prst="rect">
            <a:avLst/>
          </a:prstGeom>
          <a:solidFill>
            <a:srgbClr val="3B505F"/>
          </a:solidFill>
          <a:ln>
            <a:solidFill>
              <a:srgbClr val="2C3C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Corp</a:t>
            </a:r>
          </a:p>
        </p:txBody>
      </p:sp>
      <p:pic>
        <p:nvPicPr>
          <p:cNvPr id="31" name="Graphic 30" descr="Confused person with solid fill">
            <a:extLst>
              <a:ext uri="{FF2B5EF4-FFF2-40B4-BE49-F238E27FC236}">
                <a16:creationId xmlns:a16="http://schemas.microsoft.com/office/drawing/2014/main" id="{C5BDB192-42F6-61F0-8C76-D8AE908A998D}"/>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038694" y="1574560"/>
            <a:ext cx="686319" cy="686319"/>
          </a:xfrm>
          <a:prstGeom prst="rect">
            <a:avLst/>
          </a:prstGeom>
        </p:spPr>
      </p:pic>
      <p:cxnSp>
        <p:nvCxnSpPr>
          <p:cNvPr id="33" name="Straight Connector 32">
            <a:extLst>
              <a:ext uri="{FF2B5EF4-FFF2-40B4-BE49-F238E27FC236}">
                <a16:creationId xmlns:a16="http://schemas.microsoft.com/office/drawing/2014/main" id="{AA6F001C-D4C4-46F8-38CD-D5290C72832E}"/>
              </a:ext>
            </a:extLst>
          </p:cNvPr>
          <p:cNvCxnSpPr>
            <a:cxnSpLocks/>
            <a:stCxn id="29" idx="2"/>
            <a:endCxn id="28" idx="0"/>
          </p:cNvCxnSpPr>
          <p:nvPr/>
        </p:nvCxnSpPr>
        <p:spPr>
          <a:xfrm>
            <a:off x="6539568" y="2162248"/>
            <a:ext cx="545208" cy="784371"/>
          </a:xfrm>
          <a:prstGeom prst="line">
            <a:avLst/>
          </a:prstGeom>
        </p:spPr>
        <p:style>
          <a:lnRef idx="3">
            <a:schemeClr val="accent5"/>
          </a:lnRef>
          <a:fillRef idx="0">
            <a:schemeClr val="accent5"/>
          </a:fillRef>
          <a:effectRef idx="2">
            <a:schemeClr val="accent5"/>
          </a:effectRef>
          <a:fontRef idx="minor">
            <a:schemeClr val="tx1"/>
          </a:fontRef>
        </p:style>
      </p:cxnSp>
      <p:cxnSp>
        <p:nvCxnSpPr>
          <p:cNvPr id="34" name="Straight Connector 33">
            <a:extLst>
              <a:ext uri="{FF2B5EF4-FFF2-40B4-BE49-F238E27FC236}">
                <a16:creationId xmlns:a16="http://schemas.microsoft.com/office/drawing/2014/main" id="{33822AB8-00BF-5AD8-4355-C84E65C3E3A8}"/>
              </a:ext>
            </a:extLst>
          </p:cNvPr>
          <p:cNvCxnSpPr>
            <a:cxnSpLocks/>
            <a:stCxn id="27" idx="0"/>
            <a:endCxn id="28" idx="3"/>
          </p:cNvCxnSpPr>
          <p:nvPr/>
        </p:nvCxnSpPr>
        <p:spPr>
          <a:xfrm flipV="1">
            <a:off x="6699385" y="3526177"/>
            <a:ext cx="385391" cy="589583"/>
          </a:xfrm>
          <a:prstGeom prst="line">
            <a:avLst/>
          </a:prstGeom>
        </p:spPr>
        <p:style>
          <a:lnRef idx="3">
            <a:schemeClr val="accent5"/>
          </a:lnRef>
          <a:fillRef idx="0">
            <a:schemeClr val="accent5"/>
          </a:fillRef>
          <a:effectRef idx="2">
            <a:schemeClr val="accent5"/>
          </a:effectRef>
          <a:fontRef idx="minor">
            <a:schemeClr val="tx1"/>
          </a:fontRef>
        </p:style>
      </p:cxnSp>
      <p:cxnSp>
        <p:nvCxnSpPr>
          <p:cNvPr id="38" name="Straight Connector 37">
            <a:extLst>
              <a:ext uri="{FF2B5EF4-FFF2-40B4-BE49-F238E27FC236}">
                <a16:creationId xmlns:a16="http://schemas.microsoft.com/office/drawing/2014/main" id="{E707E2D7-5378-9A28-2A91-213EA1840816}"/>
              </a:ext>
            </a:extLst>
          </p:cNvPr>
          <p:cNvCxnSpPr>
            <a:cxnSpLocks/>
            <a:stCxn id="31" idx="2"/>
            <a:endCxn id="28" idx="0"/>
          </p:cNvCxnSpPr>
          <p:nvPr/>
        </p:nvCxnSpPr>
        <p:spPr>
          <a:xfrm flipH="1">
            <a:off x="7084776" y="2260879"/>
            <a:ext cx="2297078" cy="685740"/>
          </a:xfrm>
          <a:prstGeom prst="line">
            <a:avLst/>
          </a:prstGeom>
        </p:spPr>
        <p:style>
          <a:lnRef idx="3">
            <a:schemeClr val="accent5"/>
          </a:lnRef>
          <a:fillRef idx="0">
            <a:schemeClr val="accent5"/>
          </a:fillRef>
          <a:effectRef idx="2">
            <a:schemeClr val="accent5"/>
          </a:effectRef>
          <a:fontRef idx="minor">
            <a:schemeClr val="tx1"/>
          </a:fontRef>
        </p:style>
      </p:cxnSp>
      <p:sp>
        <p:nvSpPr>
          <p:cNvPr id="41" name="TextBox 40">
            <a:extLst>
              <a:ext uri="{FF2B5EF4-FFF2-40B4-BE49-F238E27FC236}">
                <a16:creationId xmlns:a16="http://schemas.microsoft.com/office/drawing/2014/main" id="{2B379F69-1232-5F87-1845-FE4017E90B1B}"/>
              </a:ext>
            </a:extLst>
          </p:cNvPr>
          <p:cNvSpPr txBox="1"/>
          <p:nvPr/>
        </p:nvSpPr>
        <p:spPr>
          <a:xfrm>
            <a:off x="355496" y="1300620"/>
            <a:ext cx="5138777" cy="4524315"/>
          </a:xfrm>
          <a:prstGeom prst="rect">
            <a:avLst/>
          </a:prstGeom>
          <a:noFill/>
        </p:spPr>
        <p:txBody>
          <a:bodyPr wrap="square" rtlCol="0">
            <a:spAutoFit/>
          </a:bodyPr>
          <a:lstStyle/>
          <a:p>
            <a:r>
              <a:rPr lang="en-US" sz="2400" dirty="0"/>
              <a:t>Assume Smith is in a state that has de-conformed to federal depreciation rules and P1’s distributive share allocated to P2 (and from P2 to Smith) includes depreciation expense.</a:t>
            </a:r>
          </a:p>
          <a:p>
            <a:endParaRPr lang="en-US" sz="2400" dirty="0"/>
          </a:p>
          <a:p>
            <a:r>
              <a:rPr lang="en-US" sz="2400" dirty="0"/>
              <a:t>P1 needs to know that it may need to provide information to Smith so that Smith can recompute the effect of the decoupling (depending on how the state applies the rule). </a:t>
            </a:r>
          </a:p>
          <a:p>
            <a:pPr marL="285750" indent="-285750">
              <a:buFont typeface="Arial" panose="020B0604020202020204" pitchFamily="34" charset="0"/>
              <a:buChar char="•"/>
            </a:pPr>
            <a:endParaRPr lang="en-US" sz="2400" dirty="0"/>
          </a:p>
        </p:txBody>
      </p:sp>
      <p:cxnSp>
        <p:nvCxnSpPr>
          <p:cNvPr id="43" name="Straight Connector 42">
            <a:extLst>
              <a:ext uri="{FF2B5EF4-FFF2-40B4-BE49-F238E27FC236}">
                <a16:creationId xmlns:a16="http://schemas.microsoft.com/office/drawing/2014/main" id="{A79DA7E8-DB86-398E-1073-F9E3FF29E324}"/>
              </a:ext>
            </a:extLst>
          </p:cNvPr>
          <p:cNvCxnSpPr>
            <a:cxnSpLocks/>
          </p:cNvCxnSpPr>
          <p:nvPr/>
        </p:nvCxnSpPr>
        <p:spPr>
          <a:xfrm>
            <a:off x="5757462" y="3511161"/>
            <a:ext cx="960774" cy="619614"/>
          </a:xfrm>
          <a:prstGeom prst="line">
            <a:avLst/>
          </a:prstGeom>
          <a:ln w="19050"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5" name="TextBox 44">
            <a:extLst>
              <a:ext uri="{FF2B5EF4-FFF2-40B4-BE49-F238E27FC236}">
                <a16:creationId xmlns:a16="http://schemas.microsoft.com/office/drawing/2014/main" id="{FA73E829-B2F4-9AEB-37BB-559214D37988}"/>
              </a:ext>
            </a:extLst>
          </p:cNvPr>
          <p:cNvSpPr txBox="1"/>
          <p:nvPr/>
        </p:nvSpPr>
        <p:spPr>
          <a:xfrm>
            <a:off x="9090855" y="2265195"/>
            <a:ext cx="925158" cy="338554"/>
          </a:xfrm>
          <a:prstGeom prst="rect">
            <a:avLst/>
          </a:prstGeom>
          <a:noFill/>
        </p:spPr>
        <p:txBody>
          <a:bodyPr wrap="square" rtlCol="0">
            <a:spAutoFit/>
          </a:bodyPr>
          <a:lstStyle/>
          <a:p>
            <a:r>
              <a:rPr lang="en-US" sz="1600" b="1" dirty="0"/>
              <a:t>Smith</a:t>
            </a:r>
          </a:p>
        </p:txBody>
      </p:sp>
    </p:spTree>
    <p:extLst>
      <p:ext uri="{BB962C8B-B14F-4D97-AF65-F5344CB8AC3E}">
        <p14:creationId xmlns:p14="http://schemas.microsoft.com/office/powerpoint/2010/main" val="33753609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0962-30B1-778A-FB55-4FBEE72AD921}"/>
              </a:ext>
            </a:extLst>
          </p:cNvPr>
          <p:cNvSpPr>
            <a:spLocks noGrp="1"/>
          </p:cNvSpPr>
          <p:nvPr>
            <p:ph type="title"/>
          </p:nvPr>
        </p:nvSpPr>
        <p:spPr>
          <a:xfrm>
            <a:off x="2602523" y="723750"/>
            <a:ext cx="9589477" cy="365125"/>
          </a:xfrm>
        </p:spPr>
        <p:txBody>
          <a:bodyPr>
            <a:normAutofit fontScale="90000"/>
          </a:bodyPr>
          <a:lstStyle/>
          <a:p>
            <a:r>
              <a:rPr lang="en-US" dirty="0"/>
              <a:t>Information Reporting is Critical – But Rules come first</a:t>
            </a:r>
          </a:p>
        </p:txBody>
      </p:sp>
      <p:sp>
        <p:nvSpPr>
          <p:cNvPr id="3" name="Content Placeholder 2">
            <a:extLst>
              <a:ext uri="{FF2B5EF4-FFF2-40B4-BE49-F238E27FC236}">
                <a16:creationId xmlns:a16="http://schemas.microsoft.com/office/drawing/2014/main" id="{4AA4ADDE-03D4-E337-C545-69703A2D00B4}"/>
              </a:ext>
            </a:extLst>
          </p:cNvPr>
          <p:cNvSpPr>
            <a:spLocks noGrp="1"/>
          </p:cNvSpPr>
          <p:nvPr>
            <p:ph idx="1"/>
          </p:nvPr>
        </p:nvSpPr>
        <p:spPr>
          <a:xfrm>
            <a:off x="4309501" y="1477107"/>
            <a:ext cx="7301309" cy="6406683"/>
          </a:xfrm>
        </p:spPr>
        <p:txBody>
          <a:bodyPr>
            <a:normAutofit/>
          </a:bodyPr>
          <a:lstStyle/>
          <a:p>
            <a:pPr>
              <a:spcBef>
                <a:spcPts val="1200"/>
              </a:spcBef>
            </a:pPr>
            <a:r>
              <a:rPr lang="en-US" sz="2800" dirty="0"/>
              <a:t>Adjustment information </a:t>
            </a:r>
          </a:p>
          <a:p>
            <a:pPr lvl="1">
              <a:spcBef>
                <a:spcPts val="1200"/>
              </a:spcBef>
            </a:pPr>
            <a:r>
              <a:rPr lang="en-US" sz="2400" dirty="0">
                <a:highlight>
                  <a:srgbClr val="FFFF00"/>
                </a:highlight>
              </a:rPr>
              <a:t>Rules are fairly clear </a:t>
            </a:r>
          </a:p>
          <a:p>
            <a:pPr lvl="1">
              <a:spcBef>
                <a:spcPts val="1200"/>
              </a:spcBef>
            </a:pPr>
            <a:r>
              <a:rPr lang="en-US" sz="2400" dirty="0"/>
              <a:t>Reporting requirements and process may not be sufficient</a:t>
            </a:r>
          </a:p>
          <a:p>
            <a:pPr lvl="1">
              <a:spcBef>
                <a:spcPts val="1200"/>
              </a:spcBef>
            </a:pPr>
            <a:r>
              <a:rPr lang="en-US" sz="2400" dirty="0"/>
              <a:t>One option – states could provide their residents with a form that indicates the kind of adjustments that will need to be made to partnership distributive share income so that this form can then be provided to their partnerships. </a:t>
            </a:r>
          </a:p>
          <a:p>
            <a:pPr lvl="1"/>
            <a:endParaRPr lang="en-US" sz="2000" dirty="0"/>
          </a:p>
        </p:txBody>
      </p:sp>
      <p:sp>
        <p:nvSpPr>
          <p:cNvPr id="4" name="Slide Number Placeholder 3">
            <a:extLst>
              <a:ext uri="{FF2B5EF4-FFF2-40B4-BE49-F238E27FC236}">
                <a16:creationId xmlns:a16="http://schemas.microsoft.com/office/drawing/2014/main" id="{7B807EFC-D9B2-448F-2342-8BDCF94A418F}"/>
              </a:ext>
            </a:extLst>
          </p:cNvPr>
          <p:cNvSpPr>
            <a:spLocks noGrp="1"/>
          </p:cNvSpPr>
          <p:nvPr>
            <p:ph type="sldNum" sz="quarter" idx="12"/>
          </p:nvPr>
        </p:nvSpPr>
        <p:spPr/>
        <p:txBody>
          <a:bodyPr/>
          <a:lstStyle/>
          <a:p>
            <a:fld id="{3A98EE3D-8CD1-4C3F-BD1C-C98C9596463C}" type="slidenum">
              <a:rPr lang="en-US" smtClean="0"/>
              <a:t>37</a:t>
            </a:fld>
            <a:endParaRPr lang="en-US"/>
          </a:p>
        </p:txBody>
      </p:sp>
      <p:pic>
        <p:nvPicPr>
          <p:cNvPr id="6" name="Picture 5" descr="Law books section in library">
            <a:extLst>
              <a:ext uri="{FF2B5EF4-FFF2-40B4-BE49-F238E27FC236}">
                <a16:creationId xmlns:a16="http://schemas.microsoft.com/office/drawing/2014/main" id="{CEBC6045-F221-C6CD-5192-4BF929F63D78}"/>
              </a:ext>
            </a:extLst>
          </p:cNvPr>
          <p:cNvPicPr>
            <a:picLocks noChangeAspect="1"/>
          </p:cNvPicPr>
          <p:nvPr/>
        </p:nvPicPr>
        <p:blipFill>
          <a:blip r:embed="rId2"/>
          <a:srcRect l="30739" t="-4521" r="-395" b="7336"/>
          <a:stretch>
            <a:fillRect/>
          </a:stretch>
        </p:blipFill>
        <p:spPr>
          <a:xfrm>
            <a:off x="370148" y="1314773"/>
            <a:ext cx="1951021" cy="1814925"/>
          </a:xfrm>
          <a:prstGeom prst="rect">
            <a:avLst/>
          </a:prstGeom>
        </p:spPr>
      </p:pic>
      <p:pic>
        <p:nvPicPr>
          <p:cNvPr id="9" name="Picture 8">
            <a:extLst>
              <a:ext uri="{FF2B5EF4-FFF2-40B4-BE49-F238E27FC236}">
                <a16:creationId xmlns:a16="http://schemas.microsoft.com/office/drawing/2014/main" id="{DDB2E671-8E5D-F8B1-3DB6-260113EE0114}"/>
              </a:ext>
            </a:extLst>
          </p:cNvPr>
          <p:cNvPicPr>
            <a:picLocks noChangeAspect="1"/>
          </p:cNvPicPr>
          <p:nvPr/>
        </p:nvPicPr>
        <p:blipFill>
          <a:blip r:embed="rId3"/>
          <a:stretch>
            <a:fillRect/>
          </a:stretch>
        </p:blipFill>
        <p:spPr>
          <a:xfrm>
            <a:off x="1710081" y="3355595"/>
            <a:ext cx="2368429" cy="3068320"/>
          </a:xfrm>
          <a:prstGeom prst="rect">
            <a:avLst/>
          </a:prstGeom>
        </p:spPr>
      </p:pic>
      <p:cxnSp>
        <p:nvCxnSpPr>
          <p:cNvPr id="12" name="Connector: Curved 11">
            <a:extLst>
              <a:ext uri="{FF2B5EF4-FFF2-40B4-BE49-F238E27FC236}">
                <a16:creationId xmlns:a16="http://schemas.microsoft.com/office/drawing/2014/main" id="{FC5C1CBC-5EE2-892D-1ED4-22EDD85DF93A}"/>
              </a:ext>
            </a:extLst>
          </p:cNvPr>
          <p:cNvCxnSpPr>
            <a:cxnSpLocks/>
            <a:stCxn id="6" idx="3"/>
            <a:endCxn id="9" idx="0"/>
          </p:cNvCxnSpPr>
          <p:nvPr/>
        </p:nvCxnSpPr>
        <p:spPr>
          <a:xfrm>
            <a:off x="2321165" y="2222236"/>
            <a:ext cx="997241" cy="1133359"/>
          </a:xfrm>
          <a:prstGeom prst="curvedConnector2">
            <a:avLst/>
          </a:prstGeom>
          <a:ln>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8224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C050E-5A21-F340-A9B6-E0F1018FC4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77E86-738F-F28E-9328-AAFBD46C3771}"/>
              </a:ext>
            </a:extLst>
          </p:cNvPr>
          <p:cNvSpPr>
            <a:spLocks noGrp="1"/>
          </p:cNvSpPr>
          <p:nvPr>
            <p:ph type="title"/>
          </p:nvPr>
        </p:nvSpPr>
        <p:spPr>
          <a:xfrm>
            <a:off x="2602523" y="723750"/>
            <a:ext cx="9589477" cy="365125"/>
          </a:xfrm>
        </p:spPr>
        <p:txBody>
          <a:bodyPr>
            <a:normAutofit fontScale="90000"/>
          </a:bodyPr>
          <a:lstStyle/>
          <a:p>
            <a:r>
              <a:rPr lang="en-US" dirty="0"/>
              <a:t>Information Reporting is Critical – But Rules come first</a:t>
            </a:r>
          </a:p>
        </p:txBody>
      </p:sp>
      <p:sp>
        <p:nvSpPr>
          <p:cNvPr id="3" name="Content Placeholder 2">
            <a:extLst>
              <a:ext uri="{FF2B5EF4-FFF2-40B4-BE49-F238E27FC236}">
                <a16:creationId xmlns:a16="http://schemas.microsoft.com/office/drawing/2014/main" id="{F2E49483-525A-41CB-226C-BB0FA30E656B}"/>
              </a:ext>
            </a:extLst>
          </p:cNvPr>
          <p:cNvSpPr>
            <a:spLocks noGrp="1"/>
          </p:cNvSpPr>
          <p:nvPr>
            <p:ph idx="1"/>
          </p:nvPr>
        </p:nvSpPr>
        <p:spPr>
          <a:xfrm>
            <a:off x="4309501" y="1738365"/>
            <a:ext cx="7301309" cy="6145426"/>
          </a:xfrm>
        </p:spPr>
        <p:txBody>
          <a:bodyPr>
            <a:normAutofit/>
          </a:bodyPr>
          <a:lstStyle/>
          <a:p>
            <a:pPr>
              <a:spcBef>
                <a:spcPts val="1200"/>
              </a:spcBef>
              <a:spcAft>
                <a:spcPts val="1200"/>
              </a:spcAft>
            </a:pPr>
            <a:r>
              <a:rPr lang="en-US" sz="2800" dirty="0"/>
              <a:t>State sourcing information (no blending) </a:t>
            </a:r>
          </a:p>
          <a:p>
            <a:pPr lvl="1">
              <a:spcAft>
                <a:spcPts val="1200"/>
              </a:spcAft>
            </a:pPr>
            <a:r>
              <a:rPr lang="en-US" sz="2400" dirty="0">
                <a:highlight>
                  <a:srgbClr val="FFFF00"/>
                </a:highlight>
              </a:rPr>
              <a:t>The rules are fairly clear </a:t>
            </a:r>
          </a:p>
          <a:p>
            <a:pPr lvl="1">
              <a:spcAft>
                <a:spcPts val="1200"/>
              </a:spcAft>
            </a:pPr>
            <a:r>
              <a:rPr lang="en-US" sz="2400" dirty="0"/>
              <a:t>Reporting requirements may not be sufficient </a:t>
            </a:r>
          </a:p>
          <a:p>
            <a:pPr lvl="1">
              <a:spcAft>
                <a:spcPts val="1200"/>
              </a:spcAft>
            </a:pPr>
            <a:r>
              <a:rPr lang="en-US" sz="2400" dirty="0"/>
              <a:t>States may need to provide forms allowing different reporting for different types of partners</a:t>
            </a:r>
          </a:p>
          <a:p>
            <a:pPr>
              <a:spcBef>
                <a:spcPts val="1200"/>
              </a:spcBef>
            </a:pPr>
            <a:endParaRPr lang="en-US" sz="1100" dirty="0"/>
          </a:p>
        </p:txBody>
      </p:sp>
      <p:sp>
        <p:nvSpPr>
          <p:cNvPr id="4" name="Slide Number Placeholder 3">
            <a:extLst>
              <a:ext uri="{FF2B5EF4-FFF2-40B4-BE49-F238E27FC236}">
                <a16:creationId xmlns:a16="http://schemas.microsoft.com/office/drawing/2014/main" id="{8BA833FC-666C-9B17-AB25-55B7B4B10A67}"/>
              </a:ext>
            </a:extLst>
          </p:cNvPr>
          <p:cNvSpPr>
            <a:spLocks noGrp="1"/>
          </p:cNvSpPr>
          <p:nvPr>
            <p:ph type="sldNum" sz="quarter" idx="12"/>
          </p:nvPr>
        </p:nvSpPr>
        <p:spPr/>
        <p:txBody>
          <a:bodyPr/>
          <a:lstStyle/>
          <a:p>
            <a:fld id="{3A98EE3D-8CD1-4C3F-BD1C-C98C9596463C}" type="slidenum">
              <a:rPr lang="en-US" smtClean="0"/>
              <a:t>38</a:t>
            </a:fld>
            <a:endParaRPr lang="en-US"/>
          </a:p>
        </p:txBody>
      </p:sp>
      <p:pic>
        <p:nvPicPr>
          <p:cNvPr id="6" name="Picture 5" descr="Law books section in library">
            <a:extLst>
              <a:ext uri="{FF2B5EF4-FFF2-40B4-BE49-F238E27FC236}">
                <a16:creationId xmlns:a16="http://schemas.microsoft.com/office/drawing/2014/main" id="{153479CE-CEA6-4AE0-EBE5-7A196C5E5561}"/>
              </a:ext>
            </a:extLst>
          </p:cNvPr>
          <p:cNvPicPr>
            <a:picLocks noChangeAspect="1"/>
          </p:cNvPicPr>
          <p:nvPr/>
        </p:nvPicPr>
        <p:blipFill>
          <a:blip r:embed="rId2"/>
          <a:srcRect l="30739" t="-4521" r="-395" b="7336"/>
          <a:stretch>
            <a:fillRect/>
          </a:stretch>
        </p:blipFill>
        <p:spPr>
          <a:xfrm>
            <a:off x="370148" y="1314773"/>
            <a:ext cx="1951021" cy="1814925"/>
          </a:xfrm>
          <a:prstGeom prst="rect">
            <a:avLst/>
          </a:prstGeom>
        </p:spPr>
      </p:pic>
      <p:pic>
        <p:nvPicPr>
          <p:cNvPr id="9" name="Picture 8">
            <a:extLst>
              <a:ext uri="{FF2B5EF4-FFF2-40B4-BE49-F238E27FC236}">
                <a16:creationId xmlns:a16="http://schemas.microsoft.com/office/drawing/2014/main" id="{297975B7-026F-BADF-56E9-C90B5908F2EA}"/>
              </a:ext>
            </a:extLst>
          </p:cNvPr>
          <p:cNvPicPr>
            <a:picLocks noChangeAspect="1"/>
          </p:cNvPicPr>
          <p:nvPr/>
        </p:nvPicPr>
        <p:blipFill>
          <a:blip r:embed="rId3"/>
          <a:stretch>
            <a:fillRect/>
          </a:stretch>
        </p:blipFill>
        <p:spPr>
          <a:xfrm>
            <a:off x="1710081" y="3355595"/>
            <a:ext cx="2368429" cy="3068320"/>
          </a:xfrm>
          <a:prstGeom prst="rect">
            <a:avLst/>
          </a:prstGeom>
        </p:spPr>
      </p:pic>
      <p:cxnSp>
        <p:nvCxnSpPr>
          <p:cNvPr id="12" name="Connector: Curved 11">
            <a:extLst>
              <a:ext uri="{FF2B5EF4-FFF2-40B4-BE49-F238E27FC236}">
                <a16:creationId xmlns:a16="http://schemas.microsoft.com/office/drawing/2014/main" id="{D8BFB6BC-57BC-5F33-3B1D-A73E4949DEE0}"/>
              </a:ext>
            </a:extLst>
          </p:cNvPr>
          <p:cNvCxnSpPr>
            <a:cxnSpLocks/>
            <a:stCxn id="6" idx="3"/>
            <a:endCxn id="9" idx="0"/>
          </p:cNvCxnSpPr>
          <p:nvPr/>
        </p:nvCxnSpPr>
        <p:spPr>
          <a:xfrm>
            <a:off x="2321165" y="2222236"/>
            <a:ext cx="997241" cy="1133359"/>
          </a:xfrm>
          <a:prstGeom prst="curvedConnector2">
            <a:avLst/>
          </a:prstGeom>
          <a:ln>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50737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8A49A-34A4-451F-BD8D-EE2525B9E2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3A88D9-F4DB-B732-731E-AD5BB9630ED1}"/>
              </a:ext>
            </a:extLst>
          </p:cNvPr>
          <p:cNvSpPr>
            <a:spLocks noGrp="1"/>
          </p:cNvSpPr>
          <p:nvPr>
            <p:ph type="title"/>
          </p:nvPr>
        </p:nvSpPr>
        <p:spPr>
          <a:xfrm>
            <a:off x="2602523" y="723750"/>
            <a:ext cx="9589477" cy="365125"/>
          </a:xfrm>
        </p:spPr>
        <p:txBody>
          <a:bodyPr>
            <a:normAutofit fontScale="90000"/>
          </a:bodyPr>
          <a:lstStyle/>
          <a:p>
            <a:r>
              <a:rPr lang="en-US" dirty="0"/>
              <a:t>Information Reporting is Critical – But Rules come first</a:t>
            </a:r>
          </a:p>
        </p:txBody>
      </p:sp>
      <p:sp>
        <p:nvSpPr>
          <p:cNvPr id="3" name="Content Placeholder 2">
            <a:extLst>
              <a:ext uri="{FF2B5EF4-FFF2-40B4-BE49-F238E27FC236}">
                <a16:creationId xmlns:a16="http://schemas.microsoft.com/office/drawing/2014/main" id="{98E1747E-60D5-89F5-F061-9F4349EF98FD}"/>
              </a:ext>
            </a:extLst>
          </p:cNvPr>
          <p:cNvSpPr>
            <a:spLocks noGrp="1"/>
          </p:cNvSpPr>
          <p:nvPr>
            <p:ph idx="1"/>
          </p:nvPr>
        </p:nvSpPr>
        <p:spPr>
          <a:xfrm>
            <a:off x="4309501" y="1738365"/>
            <a:ext cx="7301309" cy="6145426"/>
          </a:xfrm>
        </p:spPr>
        <p:txBody>
          <a:bodyPr>
            <a:normAutofit/>
          </a:bodyPr>
          <a:lstStyle/>
          <a:p>
            <a:pPr>
              <a:spcBef>
                <a:spcPts val="1200"/>
              </a:spcBef>
            </a:pPr>
            <a:r>
              <a:rPr lang="en-US" sz="2800" dirty="0"/>
              <a:t>State sourcing information - blending</a:t>
            </a:r>
          </a:p>
          <a:p>
            <a:pPr lvl="1">
              <a:spcBef>
                <a:spcPts val="1200"/>
              </a:spcBef>
            </a:pPr>
            <a:r>
              <a:rPr lang="en-US" sz="2400" dirty="0">
                <a:highlight>
                  <a:srgbClr val="FFFF00"/>
                </a:highlight>
              </a:rPr>
              <a:t>The rules may need clarifying </a:t>
            </a:r>
            <a:r>
              <a:rPr lang="en-US" sz="2400" dirty="0"/>
              <a:t>– especially with respect to computing the share of factors </a:t>
            </a:r>
          </a:p>
          <a:p>
            <a:pPr lvl="1">
              <a:spcBef>
                <a:spcPts val="1200"/>
              </a:spcBef>
            </a:pPr>
            <a:r>
              <a:rPr lang="en-US" sz="2400" dirty="0"/>
              <a:t>Reporting requirements may not be sufficient </a:t>
            </a:r>
          </a:p>
          <a:p>
            <a:pPr lvl="1">
              <a:spcBef>
                <a:spcPts val="1200"/>
              </a:spcBef>
            </a:pPr>
            <a:r>
              <a:rPr lang="en-US" sz="2400" dirty="0"/>
              <a:t>Information may vary where there are special or mandatory allocations</a:t>
            </a:r>
          </a:p>
          <a:p>
            <a:pPr>
              <a:spcBef>
                <a:spcPts val="1200"/>
              </a:spcBef>
            </a:pPr>
            <a:endParaRPr lang="en-US" sz="1100" dirty="0"/>
          </a:p>
        </p:txBody>
      </p:sp>
      <p:sp>
        <p:nvSpPr>
          <p:cNvPr id="4" name="Slide Number Placeholder 3">
            <a:extLst>
              <a:ext uri="{FF2B5EF4-FFF2-40B4-BE49-F238E27FC236}">
                <a16:creationId xmlns:a16="http://schemas.microsoft.com/office/drawing/2014/main" id="{CAD1B0F4-2FE3-057D-008F-572258738EF9}"/>
              </a:ext>
            </a:extLst>
          </p:cNvPr>
          <p:cNvSpPr>
            <a:spLocks noGrp="1"/>
          </p:cNvSpPr>
          <p:nvPr>
            <p:ph type="sldNum" sz="quarter" idx="12"/>
          </p:nvPr>
        </p:nvSpPr>
        <p:spPr/>
        <p:txBody>
          <a:bodyPr/>
          <a:lstStyle/>
          <a:p>
            <a:fld id="{3A98EE3D-8CD1-4C3F-BD1C-C98C9596463C}" type="slidenum">
              <a:rPr lang="en-US" smtClean="0"/>
              <a:t>39</a:t>
            </a:fld>
            <a:endParaRPr lang="en-US"/>
          </a:p>
        </p:txBody>
      </p:sp>
      <p:pic>
        <p:nvPicPr>
          <p:cNvPr id="6" name="Picture 5" descr="Law books section in library">
            <a:extLst>
              <a:ext uri="{FF2B5EF4-FFF2-40B4-BE49-F238E27FC236}">
                <a16:creationId xmlns:a16="http://schemas.microsoft.com/office/drawing/2014/main" id="{E1E6CF03-A44F-2A2E-60A3-7E00B825B9A5}"/>
              </a:ext>
            </a:extLst>
          </p:cNvPr>
          <p:cNvPicPr>
            <a:picLocks noChangeAspect="1"/>
          </p:cNvPicPr>
          <p:nvPr/>
        </p:nvPicPr>
        <p:blipFill>
          <a:blip r:embed="rId2"/>
          <a:srcRect l="30739" t="-4521" r="-395" b="7336"/>
          <a:stretch>
            <a:fillRect/>
          </a:stretch>
        </p:blipFill>
        <p:spPr>
          <a:xfrm>
            <a:off x="370148" y="1314773"/>
            <a:ext cx="1951021" cy="1814925"/>
          </a:xfrm>
          <a:prstGeom prst="rect">
            <a:avLst/>
          </a:prstGeom>
        </p:spPr>
      </p:pic>
      <p:pic>
        <p:nvPicPr>
          <p:cNvPr id="9" name="Picture 8">
            <a:extLst>
              <a:ext uri="{FF2B5EF4-FFF2-40B4-BE49-F238E27FC236}">
                <a16:creationId xmlns:a16="http://schemas.microsoft.com/office/drawing/2014/main" id="{E343B901-35E2-ACE3-09ED-981508601F00}"/>
              </a:ext>
            </a:extLst>
          </p:cNvPr>
          <p:cNvPicPr>
            <a:picLocks noChangeAspect="1"/>
          </p:cNvPicPr>
          <p:nvPr/>
        </p:nvPicPr>
        <p:blipFill>
          <a:blip r:embed="rId3"/>
          <a:stretch>
            <a:fillRect/>
          </a:stretch>
        </p:blipFill>
        <p:spPr>
          <a:xfrm>
            <a:off x="1710081" y="3355595"/>
            <a:ext cx="2368429" cy="3068320"/>
          </a:xfrm>
          <a:prstGeom prst="rect">
            <a:avLst/>
          </a:prstGeom>
        </p:spPr>
      </p:pic>
      <p:cxnSp>
        <p:nvCxnSpPr>
          <p:cNvPr id="12" name="Connector: Curved 11">
            <a:extLst>
              <a:ext uri="{FF2B5EF4-FFF2-40B4-BE49-F238E27FC236}">
                <a16:creationId xmlns:a16="http://schemas.microsoft.com/office/drawing/2014/main" id="{21B73D65-DB15-F6A8-7EB7-3D2142B4A263}"/>
              </a:ext>
            </a:extLst>
          </p:cNvPr>
          <p:cNvCxnSpPr>
            <a:cxnSpLocks/>
            <a:stCxn id="6" idx="3"/>
            <a:endCxn id="9" idx="0"/>
          </p:cNvCxnSpPr>
          <p:nvPr/>
        </p:nvCxnSpPr>
        <p:spPr>
          <a:xfrm>
            <a:off x="2321165" y="2222236"/>
            <a:ext cx="997241" cy="1133359"/>
          </a:xfrm>
          <a:prstGeom prst="curvedConnector2">
            <a:avLst/>
          </a:prstGeom>
          <a:ln>
            <a:tailEnd type="triangle" w="lg" len="lg"/>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12262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a:extLst>
            <a:ext uri="{FF2B5EF4-FFF2-40B4-BE49-F238E27FC236}">
              <a16:creationId xmlns:a16="http://schemas.microsoft.com/office/drawing/2014/main" id="{06DFBA9A-15E5-6529-44C5-496D6D23F861}"/>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2C3BB4F3-1E4D-E934-6A0E-E25DAA5844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AC07C49-FA56-A654-DFD6-7D1DD9D20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57B85460-D7C2-5B98-6FE8-9710CD541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FF41A98D-0817-4D13-788A-5728997AF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866F4355-43CD-8F37-FD35-2B2DF66C8693}"/>
              </a:ext>
            </a:extLst>
          </p:cNvPr>
          <p:cNvSpPr>
            <a:spLocks noGrp="1"/>
          </p:cNvSpPr>
          <p:nvPr>
            <p:ph type="sldNum" sz="quarter" idx="12"/>
          </p:nvPr>
        </p:nvSpPr>
        <p:spPr>
          <a:xfrm>
            <a:off x="10558300" y="6423656"/>
            <a:ext cx="1052510" cy="365125"/>
          </a:xfrm>
        </p:spPr>
        <p:txBody>
          <a:bodyPr>
            <a:normAutofit/>
          </a:bodyPr>
          <a:lstStyle/>
          <a:p>
            <a:pPr>
              <a:spcAft>
                <a:spcPts val="600"/>
              </a:spcAft>
            </a:pPr>
            <a:fld id="{3A98EE3D-8CD1-4C3F-BD1C-C98C9596463C}" type="slidenum">
              <a:rPr lang="en-US">
                <a:solidFill>
                  <a:schemeClr val="bg1">
                    <a:lumMod val="85000"/>
                    <a:lumOff val="15000"/>
                  </a:schemeClr>
                </a:solidFill>
              </a:rPr>
              <a:pPr>
                <a:spcAft>
                  <a:spcPts val="600"/>
                </a:spcAft>
              </a:pPr>
              <a:t>4</a:t>
            </a:fld>
            <a:endParaRPr lang="en-US">
              <a:solidFill>
                <a:schemeClr val="bg1">
                  <a:lumMod val="85000"/>
                  <a:lumOff val="15000"/>
                </a:schemeClr>
              </a:solidFill>
            </a:endParaRPr>
          </a:p>
        </p:txBody>
      </p:sp>
      <p:graphicFrame>
        <p:nvGraphicFramePr>
          <p:cNvPr id="19" name="Content Placeholder 2">
            <a:extLst>
              <a:ext uri="{FF2B5EF4-FFF2-40B4-BE49-F238E27FC236}">
                <a16:creationId xmlns:a16="http://schemas.microsoft.com/office/drawing/2014/main" id="{8A285774-DB35-ACBE-86BB-68BAD41773DF}"/>
              </a:ext>
            </a:extLst>
          </p:cNvPr>
          <p:cNvGraphicFramePr>
            <a:graphicFrameLocks noGrp="1"/>
          </p:cNvGraphicFramePr>
          <p:nvPr>
            <p:ph idx="1"/>
            <p:extLst>
              <p:ext uri="{D42A27DB-BD31-4B8C-83A1-F6EECF244321}">
                <p14:modId xmlns:p14="http://schemas.microsoft.com/office/powerpoint/2010/main" val="586517104"/>
              </p:ext>
            </p:extLst>
          </p:nvPr>
        </p:nvGraphicFramePr>
        <p:xfrm>
          <a:off x="4546547" y="1005841"/>
          <a:ext cx="7064263" cy="512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60CE4E62-8607-3312-ACD2-2DBC4E212C46}"/>
              </a:ext>
            </a:extLst>
          </p:cNvPr>
          <p:cNvSpPr>
            <a:spLocks noGrp="1"/>
          </p:cNvSpPr>
          <p:nvPr>
            <p:ph type="title"/>
          </p:nvPr>
        </p:nvSpPr>
        <p:spPr>
          <a:xfrm>
            <a:off x="446534" y="548641"/>
            <a:ext cx="3703320" cy="3334002"/>
          </a:xfrm>
        </p:spPr>
        <p:txBody>
          <a:bodyPr anchor="ctr">
            <a:normAutofit/>
          </a:bodyPr>
          <a:lstStyle/>
          <a:p>
            <a:pPr algn="ctr"/>
            <a:r>
              <a:rPr kumimoji="0" lang="en-US" sz="1800" b="0" i="0" u="none" strike="noStrike" kern="1200" cap="all" spc="0" normalizeH="0" baseline="0" noProof="0" dirty="0">
                <a:ln>
                  <a:noFill/>
                </a:ln>
                <a:solidFill>
                  <a:srgbClr val="A5300F">
                    <a:lumMod val="75000"/>
                  </a:srgbClr>
                </a:solidFill>
                <a:effectLst/>
                <a:uLnTx/>
                <a:uFillTx/>
                <a:latin typeface="Franklin Gothic Demi" panose="020B0502020104020203"/>
                <a:ea typeface="+mj-ea"/>
                <a:cs typeface="+mj-cs"/>
              </a:rPr>
              <a:t>State Income Tax Essentials</a:t>
            </a:r>
            <a:br>
              <a:rPr lang="en-US" sz="2000" dirty="0">
                <a:solidFill>
                  <a:schemeClr val="bg1">
                    <a:lumMod val="85000"/>
                    <a:lumOff val="15000"/>
                  </a:schemeClr>
                </a:solidFill>
              </a:rPr>
            </a:br>
            <a:br>
              <a:rPr lang="en-US" sz="2000"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r>
              <a:rPr lang="en-US" dirty="0">
                <a:solidFill>
                  <a:schemeClr val="bg1">
                    <a:lumMod val="85000"/>
                    <a:lumOff val="15000"/>
                  </a:schemeClr>
                </a:solidFill>
              </a:rPr>
              <a:t>Partnerships Generally</a:t>
            </a:r>
          </a:p>
        </p:txBody>
      </p:sp>
    </p:spTree>
    <p:extLst>
      <p:ext uri="{BB962C8B-B14F-4D97-AF65-F5344CB8AC3E}">
        <p14:creationId xmlns:p14="http://schemas.microsoft.com/office/powerpoint/2010/main" val="2397331913"/>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6A568-C7F6-761E-5E15-EE9822919A32}"/>
              </a:ext>
            </a:extLst>
          </p:cNvPr>
          <p:cNvSpPr>
            <a:spLocks noGrp="1"/>
          </p:cNvSpPr>
          <p:nvPr>
            <p:ph type="title"/>
          </p:nvPr>
        </p:nvSpPr>
        <p:spPr/>
        <p:txBody>
          <a:bodyPr/>
          <a:lstStyle/>
          <a:p>
            <a:r>
              <a:rPr lang="en-US" dirty="0"/>
              <a:t>Critical Questions</a:t>
            </a:r>
          </a:p>
        </p:txBody>
      </p:sp>
      <p:sp>
        <p:nvSpPr>
          <p:cNvPr id="3" name="Content Placeholder 2">
            <a:extLst>
              <a:ext uri="{FF2B5EF4-FFF2-40B4-BE49-F238E27FC236}">
                <a16:creationId xmlns:a16="http://schemas.microsoft.com/office/drawing/2014/main" id="{05897DE4-C0E8-F89C-DAB5-0851EA7942EA}"/>
              </a:ext>
            </a:extLst>
          </p:cNvPr>
          <p:cNvSpPr>
            <a:spLocks noGrp="1"/>
          </p:cNvSpPr>
          <p:nvPr>
            <p:ph idx="1"/>
          </p:nvPr>
        </p:nvSpPr>
        <p:spPr>
          <a:xfrm>
            <a:off x="581192" y="1515035"/>
            <a:ext cx="11029615" cy="4756556"/>
          </a:xfrm>
        </p:spPr>
        <p:txBody>
          <a:bodyPr>
            <a:normAutofit/>
          </a:bodyPr>
          <a:lstStyle/>
          <a:p>
            <a:r>
              <a:rPr lang="en-US" sz="2400" dirty="0"/>
              <a:t>What information should partners be required to provide to partnerships?</a:t>
            </a:r>
          </a:p>
          <a:p>
            <a:pPr lvl="1"/>
            <a:r>
              <a:rPr lang="en-US" sz="2000" dirty="0"/>
              <a:t>Should partners in a state requiring adjustments be required to provide to their partnerships (for transmission to lower tiers) a statement that certain adjustment information is required?</a:t>
            </a:r>
          </a:p>
          <a:p>
            <a:pPr lvl="1"/>
            <a:r>
              <a:rPr lang="en-US" sz="2000" dirty="0"/>
              <a:t>Can states design forms for that purpose – just summarizing the types of information that will be required.</a:t>
            </a:r>
          </a:p>
          <a:p>
            <a:pPr lvl="1"/>
            <a:r>
              <a:rPr lang="en-US" sz="2000" dirty="0"/>
              <a:t>For example – state decoupling from depreciation would require resident partners to provide to the partnership a statement of information needed to make the adjustment.</a:t>
            </a:r>
          </a:p>
          <a:p>
            <a:endParaRPr lang="en-US" sz="2400" dirty="0"/>
          </a:p>
          <a:p>
            <a:r>
              <a:rPr lang="en-US" sz="2400" dirty="0"/>
              <a:t>Penalties and who is ultimately responsible. </a:t>
            </a:r>
          </a:p>
          <a:p>
            <a:pPr lvl="1"/>
            <a:r>
              <a:rPr lang="en-US" sz="2000" dirty="0"/>
              <a:t>Should partnerships be penalized if a partner that should apply blending fails to do so? (It seems this would be inappropriate.)</a:t>
            </a:r>
          </a:p>
          <a:p>
            <a:pPr lvl="1"/>
            <a:r>
              <a:rPr lang="en-US" sz="2000" dirty="0"/>
              <a:t>Should a partner be penalized if the partnership fails to provide information </a:t>
            </a:r>
          </a:p>
        </p:txBody>
      </p:sp>
      <p:sp>
        <p:nvSpPr>
          <p:cNvPr id="4" name="Slide Number Placeholder 3">
            <a:extLst>
              <a:ext uri="{FF2B5EF4-FFF2-40B4-BE49-F238E27FC236}">
                <a16:creationId xmlns:a16="http://schemas.microsoft.com/office/drawing/2014/main" id="{CD9862AE-F568-0309-584C-861AD8D3A15C}"/>
              </a:ext>
            </a:extLst>
          </p:cNvPr>
          <p:cNvSpPr>
            <a:spLocks noGrp="1"/>
          </p:cNvSpPr>
          <p:nvPr>
            <p:ph type="sldNum" sz="quarter" idx="12"/>
          </p:nvPr>
        </p:nvSpPr>
        <p:spPr/>
        <p:txBody>
          <a:bodyPr/>
          <a:lstStyle/>
          <a:p>
            <a:fld id="{3A98EE3D-8CD1-4C3F-BD1C-C98C9596463C}" type="slidenum">
              <a:rPr lang="en-US" smtClean="0"/>
              <a:t>40</a:t>
            </a:fld>
            <a:endParaRPr lang="en-US"/>
          </a:p>
        </p:txBody>
      </p:sp>
    </p:spTree>
    <p:extLst>
      <p:ext uri="{BB962C8B-B14F-4D97-AF65-F5344CB8AC3E}">
        <p14:creationId xmlns:p14="http://schemas.microsoft.com/office/powerpoint/2010/main" val="13014523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7ABB9-340E-B2A9-9C38-EDE7141584D8}"/>
              </a:ext>
            </a:extLst>
          </p:cNvPr>
          <p:cNvSpPr>
            <a:spLocks noGrp="1"/>
          </p:cNvSpPr>
          <p:nvPr>
            <p:ph type="title"/>
          </p:nvPr>
        </p:nvSpPr>
        <p:spPr/>
        <p:txBody>
          <a:bodyPr/>
          <a:lstStyle/>
          <a:p>
            <a:r>
              <a:rPr lang="en-US" dirty="0"/>
              <a:t>Bottom Line Question</a:t>
            </a:r>
          </a:p>
        </p:txBody>
      </p:sp>
      <p:sp>
        <p:nvSpPr>
          <p:cNvPr id="3" name="Content Placeholder 2">
            <a:extLst>
              <a:ext uri="{FF2B5EF4-FFF2-40B4-BE49-F238E27FC236}">
                <a16:creationId xmlns:a16="http://schemas.microsoft.com/office/drawing/2014/main" id="{8CF5096E-CC26-D99B-8CA4-F4001FAD0E55}"/>
              </a:ext>
            </a:extLst>
          </p:cNvPr>
          <p:cNvSpPr>
            <a:spLocks noGrp="1"/>
          </p:cNvSpPr>
          <p:nvPr>
            <p:ph idx="1"/>
          </p:nvPr>
        </p:nvSpPr>
        <p:spPr>
          <a:xfrm>
            <a:off x="1848897" y="1699591"/>
            <a:ext cx="8390373" cy="4572000"/>
          </a:xfrm>
        </p:spPr>
        <p:txBody>
          <a:bodyPr>
            <a:normAutofit/>
          </a:bodyPr>
          <a:lstStyle/>
          <a:p>
            <a:pPr marL="0" indent="0">
              <a:buNone/>
            </a:pPr>
            <a:r>
              <a:rPr lang="en-US" sz="2800" dirty="0"/>
              <a:t>When the tax rules which apply to income or taxpayers effectively require that partners obtain certain information from a partnership which may be difficult in the case of a complex structure, do we come up with sufficient information-reporting systems, or do we simply waive the tax rules when it comes to that  partnership income? </a:t>
            </a:r>
          </a:p>
        </p:txBody>
      </p:sp>
      <p:sp>
        <p:nvSpPr>
          <p:cNvPr id="4" name="Slide Number Placeholder 3">
            <a:extLst>
              <a:ext uri="{FF2B5EF4-FFF2-40B4-BE49-F238E27FC236}">
                <a16:creationId xmlns:a16="http://schemas.microsoft.com/office/drawing/2014/main" id="{C9D06741-7564-1709-E3BC-67FE226F9A1C}"/>
              </a:ext>
            </a:extLst>
          </p:cNvPr>
          <p:cNvSpPr>
            <a:spLocks noGrp="1"/>
          </p:cNvSpPr>
          <p:nvPr>
            <p:ph type="sldNum" sz="quarter" idx="12"/>
          </p:nvPr>
        </p:nvSpPr>
        <p:spPr/>
        <p:txBody>
          <a:bodyPr/>
          <a:lstStyle/>
          <a:p>
            <a:fld id="{3A98EE3D-8CD1-4C3F-BD1C-C98C9596463C}" type="slidenum">
              <a:rPr lang="en-US" smtClean="0"/>
              <a:t>41</a:t>
            </a:fld>
            <a:endParaRPr lang="en-US"/>
          </a:p>
        </p:txBody>
      </p:sp>
    </p:spTree>
    <p:extLst>
      <p:ext uri="{BB962C8B-B14F-4D97-AF65-F5344CB8AC3E}">
        <p14:creationId xmlns:p14="http://schemas.microsoft.com/office/powerpoint/2010/main" val="3924417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5FACD698-D561-5A2D-3697-805FB5F5A5CD}"/>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From the Tax Advisor Website</a:t>
            </a:r>
          </a:p>
        </p:txBody>
      </p:sp>
      <p:sp>
        <p:nvSpPr>
          <p:cNvPr id="3" name="Content Placeholder 2">
            <a:extLst>
              <a:ext uri="{FF2B5EF4-FFF2-40B4-BE49-F238E27FC236}">
                <a16:creationId xmlns:a16="http://schemas.microsoft.com/office/drawing/2014/main" id="{92A9786A-DBA6-7849-F7B2-2E1EB3C2975C}"/>
              </a:ext>
            </a:extLst>
          </p:cNvPr>
          <p:cNvSpPr>
            <a:spLocks noGrp="1"/>
          </p:cNvSpPr>
          <p:nvPr>
            <p:ph idx="1"/>
          </p:nvPr>
        </p:nvSpPr>
        <p:spPr>
          <a:xfrm>
            <a:off x="4336027" y="597643"/>
            <a:ext cx="7511844" cy="5822714"/>
          </a:xfrm>
        </p:spPr>
        <p:txBody>
          <a:bodyPr>
            <a:normAutofit/>
          </a:bodyPr>
          <a:lstStyle/>
          <a:p>
            <a:pPr marL="0" indent="0" fontAlgn="base">
              <a:buNone/>
            </a:pPr>
            <a:r>
              <a:rPr lang="en-US" dirty="0"/>
              <a:t>State compliance for multitiered partnerships: Planning, communication, and execution can avoid common mistakes</a:t>
            </a:r>
            <a:br>
              <a:rPr lang="en-US" dirty="0"/>
            </a:br>
            <a:r>
              <a:rPr lang="en-US" sz="1400" dirty="0"/>
              <a:t>From Patrick Walsh, CPA, Fairlawn, Ohio</a:t>
            </a:r>
            <a:endParaRPr lang="en-US" b="0" dirty="0"/>
          </a:p>
          <a:p>
            <a:pPr marL="0" indent="0" fontAlgn="base">
              <a:buNone/>
            </a:pPr>
            <a:r>
              <a:rPr lang="en-US" sz="1400" b="0" dirty="0"/>
              <a:t>August 30, 2025</a:t>
            </a:r>
          </a:p>
          <a:p>
            <a:pPr>
              <a:spcBef>
                <a:spcPts val="1200"/>
              </a:spcBef>
            </a:pPr>
            <a:r>
              <a:rPr lang="en-US" sz="2000" b="0" dirty="0"/>
              <a:t>“A foundational step in managing state income tax compliance within a multitiered partnership structure is </a:t>
            </a:r>
            <a:r>
              <a:rPr lang="en-US" sz="2000" b="0" dirty="0">
                <a:highlight>
                  <a:srgbClr val="FFFF00"/>
                </a:highlight>
              </a:rPr>
              <a:t>developing a comprehensive understanding of the entire structure </a:t>
            </a:r>
            <a:r>
              <a:rPr lang="en-US" sz="2000" b="0" dirty="0"/>
              <a:t>and the specific needs of the stakeholders at each level. Without this clarity, the risk of inconsistencies, filing errors, or unintended changes in filing methodology increases significantly.”</a:t>
            </a:r>
          </a:p>
          <a:p>
            <a:pPr>
              <a:spcBef>
                <a:spcPts val="1200"/>
              </a:spcBef>
            </a:pPr>
            <a:r>
              <a:rPr lang="en-US" sz="2000" b="0" dirty="0"/>
              <a:t>“</a:t>
            </a:r>
            <a:r>
              <a:rPr lang="en-US" sz="2000" b="0" dirty="0">
                <a:highlight>
                  <a:srgbClr val="FFFF00"/>
                </a:highlight>
              </a:rPr>
              <a:t>Equally important is the business activity conducted at each tier</a:t>
            </a:r>
            <a:r>
              <a:rPr lang="en-US" sz="2000" b="0" dirty="0"/>
              <a:t>. A partnership that merely holds an interest in a lower–tier investment may have vastly different compliance considerations than one that also operates an active trade or business. Commingling these activities without clearly delineating them on a tax return can create confusion not only for the preparer but also for state tax agencies reviewing the filing.”</a:t>
            </a:r>
          </a:p>
          <a:p>
            <a:endParaRPr lang="en-US" b="0" dirty="0"/>
          </a:p>
        </p:txBody>
      </p:sp>
      <p:sp>
        <p:nvSpPr>
          <p:cNvPr id="4" name="Slide Number Placeholder 3">
            <a:extLst>
              <a:ext uri="{FF2B5EF4-FFF2-40B4-BE49-F238E27FC236}">
                <a16:creationId xmlns:a16="http://schemas.microsoft.com/office/drawing/2014/main" id="{FC21BDF8-056E-8567-44BB-BB8F29EAD6EB}"/>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42</a:t>
            </a:fld>
            <a:endParaRPr lang="en-US"/>
          </a:p>
        </p:txBody>
      </p:sp>
    </p:spTree>
    <p:extLst>
      <p:ext uri="{BB962C8B-B14F-4D97-AF65-F5344CB8AC3E}">
        <p14:creationId xmlns:p14="http://schemas.microsoft.com/office/powerpoint/2010/main" val="16547831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CE429EF-F13E-F5DE-23C8-AC3BBE48A27F}"/>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1291985-A4FE-8974-EB98-29CE49EF0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12BC7B3-94D9-5D2A-984D-25D18A235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52CB1EDE-F204-2D83-8720-D5C3AC99D1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EA25D665-87E6-32CE-825F-491BBF4CE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B3A58E50-8A06-335F-F0FB-3A185749D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1CAFF70-6A5A-776F-367A-A979FC925C6E}"/>
              </a:ext>
            </a:extLst>
          </p:cNvPr>
          <p:cNvSpPr>
            <a:spLocks noGrp="1"/>
          </p:cNvSpPr>
          <p:nvPr>
            <p:ph type="title"/>
          </p:nvPr>
        </p:nvSpPr>
        <p:spPr>
          <a:xfrm>
            <a:off x="771148" y="1037967"/>
            <a:ext cx="3054091" cy="4709131"/>
          </a:xfrm>
        </p:spPr>
        <p:txBody>
          <a:bodyPr anchor="ctr">
            <a:normAutofit/>
          </a:bodyPr>
          <a:lstStyle/>
          <a:p>
            <a:pPr algn="ctr"/>
            <a:r>
              <a:rPr lang="en-US" dirty="0">
                <a:solidFill>
                  <a:srgbClr val="FFFEFF"/>
                </a:solidFill>
              </a:rPr>
              <a:t>From the Tax Advisor Website</a:t>
            </a:r>
          </a:p>
        </p:txBody>
      </p:sp>
      <p:sp>
        <p:nvSpPr>
          <p:cNvPr id="3" name="Content Placeholder 2">
            <a:extLst>
              <a:ext uri="{FF2B5EF4-FFF2-40B4-BE49-F238E27FC236}">
                <a16:creationId xmlns:a16="http://schemas.microsoft.com/office/drawing/2014/main" id="{4E9C08B1-8655-C026-361C-8B6FEA842E02}"/>
              </a:ext>
            </a:extLst>
          </p:cNvPr>
          <p:cNvSpPr>
            <a:spLocks noGrp="1"/>
          </p:cNvSpPr>
          <p:nvPr>
            <p:ph idx="1"/>
          </p:nvPr>
        </p:nvSpPr>
        <p:spPr>
          <a:xfrm>
            <a:off x="4336027" y="597643"/>
            <a:ext cx="7511844" cy="5822714"/>
          </a:xfrm>
        </p:spPr>
        <p:txBody>
          <a:bodyPr>
            <a:normAutofit fontScale="85000" lnSpcReduction="10000"/>
          </a:bodyPr>
          <a:lstStyle/>
          <a:p>
            <a:pPr marL="0" indent="0" fontAlgn="base">
              <a:buNone/>
            </a:pPr>
            <a:r>
              <a:rPr lang="en-US" dirty="0"/>
              <a:t>State compliance (Cont’d) </a:t>
            </a:r>
          </a:p>
          <a:p>
            <a:pPr marL="0" indent="0" fontAlgn="base">
              <a:buNone/>
            </a:pPr>
            <a:endParaRPr lang="en-US" sz="2000" b="0" dirty="0"/>
          </a:p>
          <a:p>
            <a:pPr marL="0" indent="0" fontAlgn="base">
              <a:lnSpc>
                <a:spcPct val="105000"/>
              </a:lnSpc>
              <a:buNone/>
            </a:pPr>
            <a:r>
              <a:rPr lang="en-US" sz="2100" b="0" dirty="0"/>
              <a:t>To mitigate these risks, communication must begin well in advance of any deadlines. Early discussions between the various tiers should address several key considerations:</a:t>
            </a:r>
          </a:p>
          <a:p>
            <a:pPr fontAlgn="base">
              <a:lnSpc>
                <a:spcPct val="105000"/>
              </a:lnSpc>
            </a:pPr>
            <a:r>
              <a:rPr lang="en-US" sz="2100" b="0" dirty="0"/>
              <a:t>Which states the lower-tier entity intends to file in for the current year;</a:t>
            </a:r>
          </a:p>
          <a:p>
            <a:pPr fontAlgn="base">
              <a:lnSpc>
                <a:spcPct val="105000"/>
              </a:lnSpc>
            </a:pPr>
            <a:r>
              <a:rPr lang="en-US" sz="2100" b="0" dirty="0"/>
              <a:t>Whether states will be added or exited in the current year due to changes in business activity or investments;</a:t>
            </a:r>
          </a:p>
          <a:p>
            <a:pPr fontAlgn="base">
              <a:lnSpc>
                <a:spcPct val="105000"/>
              </a:lnSpc>
            </a:pPr>
            <a:r>
              <a:rPr lang="en-US" sz="2100" b="0" dirty="0"/>
              <a:t>Preliminary apportionment data and state-sourced income estimates;</a:t>
            </a:r>
          </a:p>
          <a:p>
            <a:pPr fontAlgn="base">
              <a:lnSpc>
                <a:spcPct val="105000"/>
              </a:lnSpc>
            </a:pPr>
            <a:r>
              <a:rPr lang="en-US" sz="2100" b="0" dirty="0"/>
              <a:t>Character of income or losses (e.g., ordinary, capital, or guaranteed payments);</a:t>
            </a:r>
          </a:p>
          <a:p>
            <a:pPr fontAlgn="base">
              <a:lnSpc>
                <a:spcPct val="105000"/>
              </a:lnSpc>
            </a:pPr>
            <a:r>
              <a:rPr lang="en-US" sz="2100" b="0" dirty="0"/>
              <a:t>Understanding income allocations throughout the structure;</a:t>
            </a:r>
          </a:p>
          <a:p>
            <a:pPr fontAlgn="base">
              <a:lnSpc>
                <a:spcPct val="105000"/>
              </a:lnSpc>
            </a:pPr>
            <a:r>
              <a:rPr lang="en-US" sz="2100" b="0" dirty="0"/>
              <a:t>Anticipated state-level modifications;</a:t>
            </a:r>
          </a:p>
          <a:p>
            <a:pPr fontAlgn="base">
              <a:lnSpc>
                <a:spcPct val="105000"/>
              </a:lnSpc>
            </a:pPr>
            <a:r>
              <a:rPr lang="en-US" sz="2100" b="0" dirty="0"/>
              <a:t>Composite and nonresident withholding plans (to opt in or to opt out); and</a:t>
            </a:r>
          </a:p>
          <a:p>
            <a:pPr fontAlgn="base">
              <a:lnSpc>
                <a:spcPct val="105000"/>
              </a:lnSpc>
            </a:pPr>
            <a:r>
              <a:rPr lang="en-US" sz="2100" b="0" dirty="0"/>
              <a:t>Additional facts and circumstances that could impact filings (e.g., partner transactions or entity reorganizations).</a:t>
            </a:r>
          </a:p>
          <a:p>
            <a:endParaRPr lang="en-US" b="0" dirty="0"/>
          </a:p>
        </p:txBody>
      </p:sp>
      <p:sp>
        <p:nvSpPr>
          <p:cNvPr id="4" name="Slide Number Placeholder 3">
            <a:extLst>
              <a:ext uri="{FF2B5EF4-FFF2-40B4-BE49-F238E27FC236}">
                <a16:creationId xmlns:a16="http://schemas.microsoft.com/office/drawing/2014/main" id="{959CBAEA-450F-D6C4-928E-D90725D505ED}"/>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43</a:t>
            </a:fld>
            <a:endParaRPr lang="en-US"/>
          </a:p>
        </p:txBody>
      </p:sp>
    </p:spTree>
    <p:extLst>
      <p:ext uri="{BB962C8B-B14F-4D97-AF65-F5344CB8AC3E}">
        <p14:creationId xmlns:p14="http://schemas.microsoft.com/office/powerpoint/2010/main" val="40460331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D338C8-26A4-6906-6197-170158BB4E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BD09F3-2C25-BB22-1CCC-49A513117C1D}"/>
              </a:ext>
            </a:extLst>
          </p:cNvPr>
          <p:cNvSpPr>
            <a:spLocks noGrp="1"/>
          </p:cNvSpPr>
          <p:nvPr>
            <p:ph type="title"/>
          </p:nvPr>
        </p:nvSpPr>
        <p:spPr>
          <a:xfrm>
            <a:off x="581192" y="3942997"/>
            <a:ext cx="11029616" cy="1497684"/>
          </a:xfrm>
        </p:spPr>
        <p:txBody>
          <a:bodyPr>
            <a:normAutofit/>
          </a:bodyPr>
          <a:lstStyle/>
          <a:p>
            <a:pPr algn="ctr"/>
            <a:r>
              <a:rPr lang="en-US" sz="4400" dirty="0"/>
              <a:t>General Comments</a:t>
            </a:r>
          </a:p>
        </p:txBody>
      </p:sp>
      <p:graphicFrame>
        <p:nvGraphicFramePr>
          <p:cNvPr id="6" name="Content Placeholder 5">
            <a:extLst>
              <a:ext uri="{FF2B5EF4-FFF2-40B4-BE49-F238E27FC236}">
                <a16:creationId xmlns:a16="http://schemas.microsoft.com/office/drawing/2014/main" id="{E9E02079-CDCC-A920-0980-D9DE7025305C}"/>
              </a:ext>
            </a:extLst>
          </p:cNvPr>
          <p:cNvGraphicFramePr>
            <a:graphicFrameLocks noGrp="1"/>
          </p:cNvGraphicFramePr>
          <p:nvPr>
            <p:ph idx="1"/>
            <p:extLst>
              <p:ext uri="{D42A27DB-BD31-4B8C-83A1-F6EECF244321}">
                <p14:modId xmlns:p14="http://schemas.microsoft.com/office/powerpoint/2010/main" val="2910049029"/>
              </p:ext>
            </p:extLst>
          </p:nvPr>
        </p:nvGraphicFramePr>
        <p:xfrm>
          <a:off x="483995" y="1125415"/>
          <a:ext cx="11224009" cy="29341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000D822-A624-6790-FC3A-417EACBEE515}"/>
              </a:ext>
            </a:extLst>
          </p:cNvPr>
          <p:cNvSpPr>
            <a:spLocks noGrp="1"/>
          </p:cNvSpPr>
          <p:nvPr>
            <p:ph type="sldNum" sz="quarter" idx="12"/>
          </p:nvPr>
        </p:nvSpPr>
        <p:spPr/>
        <p:txBody>
          <a:bodyPr/>
          <a:lstStyle/>
          <a:p>
            <a:fld id="{3A98EE3D-8CD1-4C3F-BD1C-C98C9596463C}" type="slidenum">
              <a:rPr lang="en-US" smtClean="0"/>
              <a:t>44</a:t>
            </a:fld>
            <a:endParaRPr lang="en-US"/>
          </a:p>
        </p:txBody>
      </p:sp>
      <p:sp>
        <p:nvSpPr>
          <p:cNvPr id="3" name="Arrow: Left 2">
            <a:extLst>
              <a:ext uri="{FF2B5EF4-FFF2-40B4-BE49-F238E27FC236}">
                <a16:creationId xmlns:a16="http://schemas.microsoft.com/office/drawing/2014/main" id="{11799F7F-DEC1-59B1-FA68-AD7B2ECDDAF9}"/>
              </a:ext>
            </a:extLst>
          </p:cNvPr>
          <p:cNvSpPr/>
          <p:nvPr/>
        </p:nvSpPr>
        <p:spPr>
          <a:xfrm rot="5400000">
            <a:off x="5532187" y="3783777"/>
            <a:ext cx="930583" cy="384048"/>
          </a:xfrm>
          <a:prstGeom prst="leftArrow">
            <a:avLst/>
          </a:prstGeom>
          <a:solidFill>
            <a:schemeClr val="tx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1439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28D98-ED3D-F760-84A4-7A6799052F9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7F6D1C8B-D07E-9A1C-DB18-4EEE722FF814}"/>
              </a:ext>
            </a:extLst>
          </p:cNvPr>
          <p:cNvSpPr>
            <a:spLocks noGrp="1"/>
          </p:cNvSpPr>
          <p:nvPr>
            <p:ph type="title"/>
          </p:nvPr>
        </p:nvSpPr>
        <p:spPr>
          <a:xfrm>
            <a:off x="581193" y="2393950"/>
            <a:ext cx="11207395" cy="2147467"/>
          </a:xfrm>
        </p:spPr>
        <p:txBody>
          <a:bodyPr/>
          <a:lstStyle/>
          <a:p>
            <a:r>
              <a:rPr lang="en-US" dirty="0"/>
              <a:t>When to Blend</a:t>
            </a:r>
            <a:br>
              <a:rPr lang="en-US" dirty="0"/>
            </a:br>
            <a:r>
              <a:rPr lang="en-US" sz="3200" dirty="0"/>
              <a:t>Is the UBP the right Standard and how does it apply?</a:t>
            </a:r>
            <a:endParaRPr lang="en-US" dirty="0"/>
          </a:p>
        </p:txBody>
      </p:sp>
      <p:sp>
        <p:nvSpPr>
          <p:cNvPr id="9" name="Text Placeholder 8">
            <a:extLst>
              <a:ext uri="{FF2B5EF4-FFF2-40B4-BE49-F238E27FC236}">
                <a16:creationId xmlns:a16="http://schemas.microsoft.com/office/drawing/2014/main" id="{83745F58-9A4E-0A6A-3A0B-7D4F5EE772A0}"/>
              </a:ext>
            </a:extLst>
          </p:cNvPr>
          <p:cNvSpPr>
            <a:spLocks noGrp="1"/>
          </p:cNvSpPr>
          <p:nvPr>
            <p:ph type="body" idx="1"/>
          </p:nvPr>
        </p:nvSpPr>
        <p:spPr/>
        <p:txBody>
          <a:bodyPr>
            <a:normAutofit/>
          </a:bodyPr>
          <a:lstStyle/>
          <a:p>
            <a:r>
              <a:rPr lang="en-US" sz="2400" dirty="0"/>
              <a:t>Initial response – subject to further discussion</a:t>
            </a:r>
          </a:p>
        </p:txBody>
      </p:sp>
      <p:sp>
        <p:nvSpPr>
          <p:cNvPr id="4" name="Slide Number Placeholder 3">
            <a:extLst>
              <a:ext uri="{FF2B5EF4-FFF2-40B4-BE49-F238E27FC236}">
                <a16:creationId xmlns:a16="http://schemas.microsoft.com/office/drawing/2014/main" id="{EFC5FD72-297E-E406-0798-AC2726A61F81}"/>
              </a:ext>
            </a:extLst>
          </p:cNvPr>
          <p:cNvSpPr>
            <a:spLocks noGrp="1"/>
          </p:cNvSpPr>
          <p:nvPr>
            <p:ph type="sldNum" sz="quarter" idx="12"/>
          </p:nvPr>
        </p:nvSpPr>
        <p:spPr/>
        <p:txBody>
          <a:bodyPr/>
          <a:lstStyle/>
          <a:p>
            <a:fld id="{3A98EE3D-8CD1-4C3F-BD1C-C98C9596463C}" type="slidenum">
              <a:rPr lang="en-US" smtClean="0"/>
              <a:t>45</a:t>
            </a:fld>
            <a:endParaRPr lang="en-US"/>
          </a:p>
        </p:txBody>
      </p:sp>
    </p:spTree>
    <p:extLst>
      <p:ext uri="{BB962C8B-B14F-4D97-AF65-F5344CB8AC3E}">
        <p14:creationId xmlns:p14="http://schemas.microsoft.com/office/powerpoint/2010/main" val="13511484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C02D9-B442-2A5C-EB02-58EE51BE823D}"/>
              </a:ext>
            </a:extLst>
          </p:cNvPr>
          <p:cNvSpPr>
            <a:spLocks noGrp="1"/>
          </p:cNvSpPr>
          <p:nvPr>
            <p:ph type="title"/>
          </p:nvPr>
        </p:nvSpPr>
        <p:spPr/>
        <p:txBody>
          <a:bodyPr/>
          <a:lstStyle/>
          <a:p>
            <a:r>
              <a:rPr lang="en-US" dirty="0"/>
              <a:t>Basics:</a:t>
            </a:r>
          </a:p>
        </p:txBody>
      </p:sp>
      <p:sp>
        <p:nvSpPr>
          <p:cNvPr id="3" name="Content Placeholder 2">
            <a:extLst>
              <a:ext uri="{FF2B5EF4-FFF2-40B4-BE49-F238E27FC236}">
                <a16:creationId xmlns:a16="http://schemas.microsoft.com/office/drawing/2014/main" id="{DA297655-B9B0-2639-ABC6-6DEE62E2B550}"/>
              </a:ext>
            </a:extLst>
          </p:cNvPr>
          <p:cNvSpPr>
            <a:spLocks noGrp="1"/>
          </p:cNvSpPr>
          <p:nvPr>
            <p:ph idx="1"/>
          </p:nvPr>
        </p:nvSpPr>
        <p:spPr/>
        <p:txBody>
          <a:bodyPr>
            <a:normAutofit lnSpcReduction="10000"/>
          </a:bodyPr>
          <a:lstStyle/>
          <a:p>
            <a:r>
              <a:rPr lang="en-US" sz="2800" dirty="0"/>
              <a:t>Only certain partners may blend</a:t>
            </a:r>
          </a:p>
          <a:p>
            <a:pPr lvl="1">
              <a:spcBef>
                <a:spcPts val="0"/>
              </a:spcBef>
            </a:pPr>
            <a:r>
              <a:rPr lang="en-US" sz="2400" dirty="0"/>
              <a:t>Not holding companies (no factors) </a:t>
            </a:r>
          </a:p>
          <a:p>
            <a:pPr lvl="1">
              <a:spcBef>
                <a:spcPts val="0"/>
              </a:spcBef>
            </a:pPr>
            <a:r>
              <a:rPr lang="en-US" sz="2400" dirty="0"/>
              <a:t>Not individual partners acting in individual capacity (no factors) </a:t>
            </a:r>
          </a:p>
          <a:p>
            <a:pPr lvl="1">
              <a:spcBef>
                <a:spcPts val="0"/>
              </a:spcBef>
            </a:pPr>
            <a:r>
              <a:rPr lang="en-US" sz="2400" dirty="0"/>
              <a:t>Not investment partnerships (see model) </a:t>
            </a:r>
          </a:p>
          <a:p>
            <a:pPr>
              <a:spcBef>
                <a:spcPts val="1800"/>
              </a:spcBef>
            </a:pPr>
            <a:r>
              <a:rPr lang="en-US" sz="2800" dirty="0"/>
              <a:t>Again note—the default method of sourcing partnership income is to source at the partnership level—including apportionment using partnership apportionment factors. </a:t>
            </a:r>
          </a:p>
          <a:p>
            <a:pPr>
              <a:spcBef>
                <a:spcPts val="1800"/>
              </a:spcBef>
            </a:pPr>
            <a:r>
              <a:rPr lang="en-US" sz="2800" dirty="0"/>
              <a:t>And states don’t have to blend. But most states require blending and some refer to the unitary relationship between partner and partnership as the standard. </a:t>
            </a:r>
          </a:p>
          <a:p>
            <a:endParaRPr lang="en-US" dirty="0"/>
          </a:p>
        </p:txBody>
      </p:sp>
      <p:sp>
        <p:nvSpPr>
          <p:cNvPr id="4" name="Slide Number Placeholder 3">
            <a:extLst>
              <a:ext uri="{FF2B5EF4-FFF2-40B4-BE49-F238E27FC236}">
                <a16:creationId xmlns:a16="http://schemas.microsoft.com/office/drawing/2014/main" id="{E2AF44C3-12E2-88EB-94C1-25CCFAB6F2E8}"/>
              </a:ext>
            </a:extLst>
          </p:cNvPr>
          <p:cNvSpPr>
            <a:spLocks noGrp="1"/>
          </p:cNvSpPr>
          <p:nvPr>
            <p:ph type="sldNum" sz="quarter" idx="12"/>
          </p:nvPr>
        </p:nvSpPr>
        <p:spPr/>
        <p:txBody>
          <a:bodyPr/>
          <a:lstStyle/>
          <a:p>
            <a:fld id="{3A98EE3D-8CD1-4C3F-BD1C-C98C9596463C}" type="slidenum">
              <a:rPr lang="en-US" smtClean="0"/>
              <a:t>46</a:t>
            </a:fld>
            <a:endParaRPr lang="en-US"/>
          </a:p>
        </p:txBody>
      </p:sp>
    </p:spTree>
    <p:extLst>
      <p:ext uri="{BB962C8B-B14F-4D97-AF65-F5344CB8AC3E}">
        <p14:creationId xmlns:p14="http://schemas.microsoft.com/office/powerpoint/2010/main" val="16289445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1D5F8FF-B4C5-2E44-6372-1A8763130945}"/>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1B2F0D56-CF0E-924C-DDED-6FCEC7CD5FB7}"/>
              </a:ext>
            </a:extLst>
          </p:cNvPr>
          <p:cNvSpPr>
            <a:spLocks noGrp="1"/>
          </p:cNvSpPr>
          <p:nvPr>
            <p:ph type="title"/>
          </p:nvPr>
        </p:nvSpPr>
        <p:spPr>
          <a:xfrm>
            <a:off x="771148" y="1225295"/>
            <a:ext cx="3054091" cy="3661665"/>
          </a:xfrm>
        </p:spPr>
        <p:txBody>
          <a:bodyPr anchor="ctr">
            <a:normAutofit/>
          </a:bodyPr>
          <a:lstStyle/>
          <a:p>
            <a:pPr algn="ctr"/>
            <a:r>
              <a:rPr lang="en-US" dirty="0">
                <a:solidFill>
                  <a:srgbClr val="FFFEFF"/>
                </a:solidFill>
              </a:rPr>
              <a:t>NOTEs on USE of the Unitary Business Principle (UBP) as a standard for blending </a:t>
            </a:r>
          </a:p>
        </p:txBody>
      </p:sp>
      <p:sp>
        <p:nvSpPr>
          <p:cNvPr id="3" name="Content Placeholder 2">
            <a:extLst>
              <a:ext uri="{FF2B5EF4-FFF2-40B4-BE49-F238E27FC236}">
                <a16:creationId xmlns:a16="http://schemas.microsoft.com/office/drawing/2014/main" id="{4CC20B1D-7649-047C-6C38-6ABAC262EEB0}"/>
              </a:ext>
            </a:extLst>
          </p:cNvPr>
          <p:cNvSpPr>
            <a:spLocks noGrp="1"/>
          </p:cNvSpPr>
          <p:nvPr>
            <p:ph idx="1"/>
          </p:nvPr>
        </p:nvSpPr>
        <p:spPr>
          <a:xfrm>
            <a:off x="4325112" y="727587"/>
            <a:ext cx="7351776" cy="5662977"/>
          </a:xfrm>
        </p:spPr>
        <p:txBody>
          <a:bodyPr>
            <a:normAutofit/>
          </a:bodyPr>
          <a:lstStyle/>
          <a:p>
            <a:pPr>
              <a:spcBef>
                <a:spcPts val="1800"/>
              </a:spcBef>
            </a:pPr>
            <a:r>
              <a:rPr lang="en-US" sz="2400" dirty="0"/>
              <a:t>As the white paper points out:</a:t>
            </a:r>
          </a:p>
          <a:p>
            <a:pPr lvl="1">
              <a:spcBef>
                <a:spcPts val="1800"/>
              </a:spcBef>
            </a:pPr>
            <a:r>
              <a:rPr lang="en-US" sz="2200" dirty="0"/>
              <a:t>States are not limited to using apportionment only when they combine the entire income from unitary business activities conducted by separate entities but may, instead, apportion that income separately. </a:t>
            </a:r>
          </a:p>
          <a:p>
            <a:pPr lvl="1">
              <a:spcBef>
                <a:spcPts val="1800"/>
              </a:spcBef>
            </a:pPr>
            <a:r>
              <a:rPr lang="en-US" sz="2200" dirty="0"/>
              <a:t>A single entity or taxpayer can have more than one unitary business activity from which income can be apportioned using separate factors.</a:t>
            </a:r>
          </a:p>
          <a:p>
            <a:pPr>
              <a:spcBef>
                <a:spcPts val="1800"/>
              </a:spcBef>
            </a:pPr>
            <a:r>
              <a:rPr lang="en-US" sz="2400" b="1" dirty="0"/>
              <a:t>The model refers to the application of </a:t>
            </a:r>
            <a:r>
              <a:rPr lang="en-US" sz="2400" dirty="0"/>
              <a:t>the UBP </a:t>
            </a:r>
            <a:r>
              <a:rPr lang="en-US" sz="2400" b="1" dirty="0"/>
              <a:t>and provides very generally for its application to limit blending</a:t>
            </a:r>
            <a:r>
              <a:rPr lang="en-US" sz="2400" dirty="0"/>
              <a:t>, but other limitations might also apply.</a:t>
            </a:r>
            <a:endParaRPr lang="en-US" sz="2400" b="1" dirty="0"/>
          </a:p>
        </p:txBody>
      </p:sp>
      <p:sp>
        <p:nvSpPr>
          <p:cNvPr id="4" name="Slide Number Placeholder 3">
            <a:extLst>
              <a:ext uri="{FF2B5EF4-FFF2-40B4-BE49-F238E27FC236}">
                <a16:creationId xmlns:a16="http://schemas.microsoft.com/office/drawing/2014/main" id="{6E0C4595-B0A4-A05B-DF6A-F8767FF84205}"/>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47</a:t>
            </a:fld>
            <a:endParaRPr lang="en-US"/>
          </a:p>
        </p:txBody>
      </p:sp>
    </p:spTree>
    <p:extLst>
      <p:ext uri="{BB962C8B-B14F-4D97-AF65-F5344CB8AC3E}">
        <p14:creationId xmlns:p14="http://schemas.microsoft.com/office/powerpoint/2010/main" val="87235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131546-F060-BD4C-E590-EF7BD5209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0AECB-C1DC-DE6B-9431-7F9DE0618FB1}"/>
              </a:ext>
            </a:extLst>
          </p:cNvPr>
          <p:cNvSpPr>
            <a:spLocks noGrp="1"/>
          </p:cNvSpPr>
          <p:nvPr>
            <p:ph type="title"/>
          </p:nvPr>
        </p:nvSpPr>
        <p:spPr>
          <a:xfrm>
            <a:off x="581192" y="702157"/>
            <a:ext cx="11029616" cy="568860"/>
          </a:xfrm>
        </p:spPr>
        <p:txBody>
          <a:bodyPr>
            <a:normAutofit fontScale="90000"/>
          </a:bodyPr>
          <a:lstStyle/>
          <a:p>
            <a:r>
              <a:rPr lang="en-US" sz="3200" dirty="0"/>
              <a:t>The problem in using the UBP:</a:t>
            </a:r>
          </a:p>
        </p:txBody>
      </p:sp>
      <p:sp>
        <p:nvSpPr>
          <p:cNvPr id="3" name="Content Placeholder 2">
            <a:extLst>
              <a:ext uri="{FF2B5EF4-FFF2-40B4-BE49-F238E27FC236}">
                <a16:creationId xmlns:a16="http://schemas.microsoft.com/office/drawing/2014/main" id="{F899CBB3-DBB9-1905-A63D-992F906D880E}"/>
              </a:ext>
            </a:extLst>
          </p:cNvPr>
          <p:cNvSpPr>
            <a:spLocks noGrp="1"/>
          </p:cNvSpPr>
          <p:nvPr>
            <p:ph idx="1"/>
          </p:nvPr>
        </p:nvSpPr>
        <p:spPr>
          <a:xfrm>
            <a:off x="793576" y="1444752"/>
            <a:ext cx="11029616" cy="4826839"/>
          </a:xfrm>
        </p:spPr>
        <p:txBody>
          <a:bodyPr>
            <a:normAutofit/>
          </a:bodyPr>
          <a:lstStyle/>
          <a:p>
            <a:pPr>
              <a:spcBef>
                <a:spcPts val="0"/>
              </a:spcBef>
              <a:spcAft>
                <a:spcPts val="0"/>
              </a:spcAft>
            </a:pPr>
            <a:r>
              <a:rPr lang="en-US" sz="2800" dirty="0"/>
              <a:t>Where does the UBP come from?</a:t>
            </a:r>
          </a:p>
          <a:p>
            <a:pPr lvl="1">
              <a:spcBef>
                <a:spcPts val="0"/>
              </a:spcBef>
              <a:spcAft>
                <a:spcPts val="0"/>
              </a:spcAft>
            </a:pPr>
            <a:r>
              <a:rPr lang="en-US" sz="2500" dirty="0"/>
              <a:t>U.S. Supreme Court</a:t>
            </a:r>
            <a:endParaRPr lang="en-US" sz="2800" dirty="0"/>
          </a:p>
          <a:p>
            <a:pPr>
              <a:spcBef>
                <a:spcPts val="1800"/>
              </a:spcBef>
              <a:spcAft>
                <a:spcPts val="0"/>
              </a:spcAft>
            </a:pPr>
            <a:r>
              <a:rPr lang="en-US" sz="2800" dirty="0"/>
              <a:t>Has the U.S. Supreme Court ever –</a:t>
            </a:r>
          </a:p>
          <a:p>
            <a:pPr lvl="1">
              <a:spcBef>
                <a:spcPts val="600"/>
              </a:spcBef>
              <a:spcAft>
                <a:spcPts val="0"/>
              </a:spcAft>
            </a:pPr>
            <a:r>
              <a:rPr lang="en-US" sz="2500" dirty="0"/>
              <a:t>Ruled the UBP is the appropriate standard for blending? </a:t>
            </a:r>
          </a:p>
          <a:p>
            <a:pPr lvl="2">
              <a:spcBef>
                <a:spcPts val="0"/>
              </a:spcBef>
              <a:spcAft>
                <a:spcPts val="0"/>
              </a:spcAft>
            </a:pPr>
            <a:r>
              <a:rPr lang="en-US" sz="2400" dirty="0"/>
              <a:t>No.</a:t>
            </a:r>
          </a:p>
          <a:p>
            <a:pPr lvl="1">
              <a:spcBef>
                <a:spcPts val="1800"/>
              </a:spcBef>
              <a:spcAft>
                <a:spcPts val="0"/>
              </a:spcAft>
            </a:pPr>
            <a:r>
              <a:rPr lang="en-US" sz="2500" dirty="0"/>
              <a:t>Applied the UBP to sourcing a partner’s distributive share income? </a:t>
            </a:r>
          </a:p>
          <a:p>
            <a:pPr lvl="2">
              <a:spcBef>
                <a:spcPts val="0"/>
              </a:spcBef>
              <a:spcAft>
                <a:spcPts val="0"/>
              </a:spcAft>
            </a:pPr>
            <a:r>
              <a:rPr lang="en-US" sz="2400" dirty="0"/>
              <a:t>No. </a:t>
            </a:r>
          </a:p>
          <a:p>
            <a:pPr lvl="1">
              <a:spcBef>
                <a:spcPts val="1800"/>
              </a:spcBef>
              <a:spcAft>
                <a:spcPts val="0"/>
              </a:spcAft>
            </a:pPr>
            <a:r>
              <a:rPr lang="en-US" sz="2500" dirty="0"/>
              <a:t>Used the term “factor representation? </a:t>
            </a:r>
          </a:p>
          <a:p>
            <a:pPr lvl="2">
              <a:spcBef>
                <a:spcPts val="0"/>
              </a:spcBef>
              <a:spcAft>
                <a:spcPts val="0"/>
              </a:spcAft>
            </a:pPr>
            <a:r>
              <a:rPr lang="en-US" sz="2400" dirty="0"/>
              <a:t>No.</a:t>
            </a:r>
          </a:p>
        </p:txBody>
      </p:sp>
      <p:sp>
        <p:nvSpPr>
          <p:cNvPr id="4" name="Slide Number Placeholder 3">
            <a:extLst>
              <a:ext uri="{FF2B5EF4-FFF2-40B4-BE49-F238E27FC236}">
                <a16:creationId xmlns:a16="http://schemas.microsoft.com/office/drawing/2014/main" id="{A995162B-8E74-6964-247E-388E9EAD54A2}"/>
              </a:ext>
            </a:extLst>
          </p:cNvPr>
          <p:cNvSpPr>
            <a:spLocks noGrp="1"/>
          </p:cNvSpPr>
          <p:nvPr>
            <p:ph type="sldNum" sz="quarter" idx="12"/>
          </p:nvPr>
        </p:nvSpPr>
        <p:spPr/>
        <p:txBody>
          <a:bodyPr/>
          <a:lstStyle/>
          <a:p>
            <a:fld id="{3A98EE3D-8CD1-4C3F-BD1C-C98C9596463C}" type="slidenum">
              <a:rPr lang="en-US" smtClean="0"/>
              <a:t>48</a:t>
            </a:fld>
            <a:endParaRPr lang="en-US"/>
          </a:p>
        </p:txBody>
      </p:sp>
    </p:spTree>
    <p:extLst>
      <p:ext uri="{BB962C8B-B14F-4D97-AF65-F5344CB8AC3E}">
        <p14:creationId xmlns:p14="http://schemas.microsoft.com/office/powerpoint/2010/main" val="15224668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823339-963E-616C-42F4-0824D1B9F0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7609E5-0965-26FF-6ADE-20132DBAC9E6}"/>
              </a:ext>
            </a:extLst>
          </p:cNvPr>
          <p:cNvSpPr>
            <a:spLocks noGrp="1"/>
          </p:cNvSpPr>
          <p:nvPr>
            <p:ph type="title"/>
          </p:nvPr>
        </p:nvSpPr>
        <p:spPr>
          <a:xfrm>
            <a:off x="581192" y="702156"/>
            <a:ext cx="11029616" cy="742595"/>
          </a:xfrm>
        </p:spPr>
        <p:txBody>
          <a:bodyPr>
            <a:normAutofit/>
          </a:bodyPr>
          <a:lstStyle/>
          <a:p>
            <a:r>
              <a:rPr lang="en-US" sz="3200" dirty="0"/>
              <a:t>So – how has the UBP been used? </a:t>
            </a:r>
          </a:p>
        </p:txBody>
      </p:sp>
      <p:sp>
        <p:nvSpPr>
          <p:cNvPr id="3" name="Content Placeholder 2">
            <a:extLst>
              <a:ext uri="{FF2B5EF4-FFF2-40B4-BE49-F238E27FC236}">
                <a16:creationId xmlns:a16="http://schemas.microsoft.com/office/drawing/2014/main" id="{6A5CFC3C-F0D7-6C90-277A-E5EF606B7709}"/>
              </a:ext>
            </a:extLst>
          </p:cNvPr>
          <p:cNvSpPr>
            <a:spLocks noGrp="1"/>
          </p:cNvSpPr>
          <p:nvPr>
            <p:ph idx="1"/>
          </p:nvPr>
        </p:nvSpPr>
        <p:spPr>
          <a:xfrm>
            <a:off x="793576" y="2057400"/>
            <a:ext cx="11029616" cy="4214191"/>
          </a:xfrm>
        </p:spPr>
        <p:txBody>
          <a:bodyPr>
            <a:normAutofit/>
          </a:bodyPr>
          <a:lstStyle/>
          <a:p>
            <a:pPr>
              <a:spcBef>
                <a:spcPts val="1200"/>
              </a:spcBef>
            </a:pPr>
            <a:r>
              <a:rPr lang="en-US" sz="3200" dirty="0"/>
              <a:t>Issues to which the UBP has been applied: </a:t>
            </a:r>
            <a:endParaRPr lang="en-US" sz="2800" dirty="0"/>
          </a:p>
          <a:p>
            <a:pPr lvl="2">
              <a:spcBef>
                <a:spcPts val="1200"/>
              </a:spcBef>
            </a:pPr>
            <a:r>
              <a:rPr lang="en-US" sz="2800" dirty="0"/>
              <a:t>State jurisdiction</a:t>
            </a:r>
          </a:p>
          <a:p>
            <a:pPr lvl="2">
              <a:spcBef>
                <a:spcPts val="1200"/>
              </a:spcBef>
            </a:pPr>
            <a:r>
              <a:rPr lang="en-US" sz="2800" dirty="0"/>
              <a:t>Aggregation (entity combination)</a:t>
            </a:r>
          </a:p>
          <a:p>
            <a:pPr lvl="2">
              <a:spcBef>
                <a:spcPts val="1200"/>
              </a:spcBef>
              <a:spcAft>
                <a:spcPts val="1800"/>
              </a:spcAft>
            </a:pPr>
            <a:r>
              <a:rPr lang="en-US" sz="2800" dirty="0"/>
              <a:t>Fair apportionment</a:t>
            </a:r>
          </a:p>
          <a:p>
            <a:pPr>
              <a:spcBef>
                <a:spcPts val="1200"/>
              </a:spcBef>
              <a:spcAft>
                <a:spcPts val="1800"/>
              </a:spcAft>
            </a:pPr>
            <a:r>
              <a:rPr lang="en-US" sz="3200" dirty="0"/>
              <a:t>These issues are often inter-connected.</a:t>
            </a:r>
            <a:endParaRPr lang="en-US" sz="3600" dirty="0"/>
          </a:p>
          <a:p>
            <a:pPr>
              <a:spcBef>
                <a:spcPts val="0"/>
              </a:spcBef>
              <a:spcAft>
                <a:spcPts val="0"/>
              </a:spcAft>
            </a:pPr>
            <a:endParaRPr lang="en-US" sz="3600" dirty="0"/>
          </a:p>
        </p:txBody>
      </p:sp>
      <p:sp>
        <p:nvSpPr>
          <p:cNvPr id="4" name="Slide Number Placeholder 3">
            <a:extLst>
              <a:ext uri="{FF2B5EF4-FFF2-40B4-BE49-F238E27FC236}">
                <a16:creationId xmlns:a16="http://schemas.microsoft.com/office/drawing/2014/main" id="{27338FA5-AC28-CF03-F475-77148F224104}"/>
              </a:ext>
            </a:extLst>
          </p:cNvPr>
          <p:cNvSpPr>
            <a:spLocks noGrp="1"/>
          </p:cNvSpPr>
          <p:nvPr>
            <p:ph type="sldNum" sz="quarter" idx="12"/>
          </p:nvPr>
        </p:nvSpPr>
        <p:spPr/>
        <p:txBody>
          <a:bodyPr/>
          <a:lstStyle/>
          <a:p>
            <a:fld id="{3A98EE3D-8CD1-4C3F-BD1C-C98C9596463C}" type="slidenum">
              <a:rPr lang="en-US" smtClean="0"/>
              <a:t>49</a:t>
            </a:fld>
            <a:endParaRPr lang="en-US"/>
          </a:p>
        </p:txBody>
      </p:sp>
    </p:spTree>
    <p:extLst>
      <p:ext uri="{BB962C8B-B14F-4D97-AF65-F5344CB8AC3E}">
        <p14:creationId xmlns:p14="http://schemas.microsoft.com/office/powerpoint/2010/main" val="4227638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FB83F-76CD-4BCE-6C75-51EA6AC5A7AE}"/>
              </a:ext>
            </a:extLst>
          </p:cNvPr>
          <p:cNvSpPr>
            <a:spLocks noGrp="1"/>
          </p:cNvSpPr>
          <p:nvPr>
            <p:ph type="title"/>
          </p:nvPr>
        </p:nvSpPr>
        <p:spPr/>
        <p:txBody>
          <a:bodyPr/>
          <a:lstStyle/>
          <a:p>
            <a:r>
              <a:rPr lang="en-US" dirty="0">
                <a:solidFill>
                  <a:schemeClr val="accent1">
                    <a:lumMod val="75000"/>
                  </a:schemeClr>
                </a:solidFill>
              </a:rPr>
              <a:t>Partnerships Generally</a:t>
            </a:r>
          </a:p>
        </p:txBody>
      </p:sp>
      <p:sp>
        <p:nvSpPr>
          <p:cNvPr id="3" name="Content Placeholder 2">
            <a:extLst>
              <a:ext uri="{FF2B5EF4-FFF2-40B4-BE49-F238E27FC236}">
                <a16:creationId xmlns:a16="http://schemas.microsoft.com/office/drawing/2014/main" id="{E2C374DA-0528-80CD-60C0-963923310C5A}"/>
              </a:ext>
            </a:extLst>
          </p:cNvPr>
          <p:cNvSpPr>
            <a:spLocks noGrp="1"/>
          </p:cNvSpPr>
          <p:nvPr>
            <p:ph idx="1"/>
          </p:nvPr>
        </p:nvSpPr>
        <p:spPr>
          <a:xfrm>
            <a:off x="2321168" y="1764793"/>
            <a:ext cx="7586507" cy="4506798"/>
          </a:xfrm>
        </p:spPr>
        <p:txBody>
          <a:bodyPr>
            <a:normAutofit/>
          </a:bodyPr>
          <a:lstStyle/>
          <a:p>
            <a:pPr marL="0" indent="0">
              <a:buNone/>
            </a:pPr>
            <a:r>
              <a:rPr lang="en-US" sz="4000" i="1" dirty="0"/>
              <a:t>Partnerships often accommodate the specific legal obligations of their partners by providing for this in their agreements</a:t>
            </a:r>
            <a:r>
              <a:rPr lang="en-US" sz="4400" i="1" dirty="0"/>
              <a:t>.</a:t>
            </a:r>
          </a:p>
        </p:txBody>
      </p:sp>
      <p:sp>
        <p:nvSpPr>
          <p:cNvPr id="4" name="Slide Number Placeholder 3">
            <a:extLst>
              <a:ext uri="{FF2B5EF4-FFF2-40B4-BE49-F238E27FC236}">
                <a16:creationId xmlns:a16="http://schemas.microsoft.com/office/drawing/2014/main" id="{8305C893-49C4-0469-16A8-4D66FB3E0603}"/>
              </a:ext>
            </a:extLst>
          </p:cNvPr>
          <p:cNvSpPr>
            <a:spLocks noGrp="1"/>
          </p:cNvSpPr>
          <p:nvPr>
            <p:ph type="sldNum" sz="quarter" idx="12"/>
          </p:nvPr>
        </p:nvSpPr>
        <p:spPr/>
        <p:txBody>
          <a:bodyPr/>
          <a:lstStyle/>
          <a:p>
            <a:fld id="{3A98EE3D-8CD1-4C3F-BD1C-C98C9596463C}" type="slidenum">
              <a:rPr lang="en-US" smtClean="0"/>
              <a:t>5</a:t>
            </a:fld>
            <a:endParaRPr lang="en-US"/>
          </a:p>
        </p:txBody>
      </p:sp>
    </p:spTree>
    <p:extLst>
      <p:ext uri="{BB962C8B-B14F-4D97-AF65-F5344CB8AC3E}">
        <p14:creationId xmlns:p14="http://schemas.microsoft.com/office/powerpoint/2010/main" val="3986189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B23C439-76FD-43CE-B061-F8ACED1445E1}"/>
              </a:ext>
            </a:extLst>
          </p:cNvPr>
          <p:cNvSpPr>
            <a:spLocks noGrp="1"/>
          </p:cNvSpPr>
          <p:nvPr>
            <p:ph type="title"/>
          </p:nvPr>
        </p:nvSpPr>
        <p:spPr>
          <a:xfrm>
            <a:off x="771148" y="1435608"/>
            <a:ext cx="3054091" cy="2980944"/>
          </a:xfrm>
        </p:spPr>
        <p:txBody>
          <a:bodyPr anchor="ctr">
            <a:normAutofit/>
          </a:bodyPr>
          <a:lstStyle/>
          <a:p>
            <a:pPr algn="ctr"/>
            <a:r>
              <a:rPr lang="en-US" sz="3600" dirty="0">
                <a:solidFill>
                  <a:srgbClr val="FFFEFF"/>
                </a:solidFill>
              </a:rPr>
              <a:t>Jurisdiction</a:t>
            </a:r>
          </a:p>
        </p:txBody>
      </p:sp>
      <p:sp>
        <p:nvSpPr>
          <p:cNvPr id="3" name="Content Placeholder 2">
            <a:extLst>
              <a:ext uri="{FF2B5EF4-FFF2-40B4-BE49-F238E27FC236}">
                <a16:creationId xmlns:a16="http://schemas.microsoft.com/office/drawing/2014/main" id="{A149108C-AC48-CEDA-22F7-4659E0FD3C18}"/>
              </a:ext>
            </a:extLst>
          </p:cNvPr>
          <p:cNvSpPr>
            <a:spLocks noGrp="1"/>
          </p:cNvSpPr>
          <p:nvPr>
            <p:ph idx="1"/>
          </p:nvPr>
        </p:nvSpPr>
        <p:spPr>
          <a:xfrm>
            <a:off x="4241830" y="597643"/>
            <a:ext cx="7663299" cy="5803157"/>
          </a:xfrm>
        </p:spPr>
        <p:txBody>
          <a:bodyPr>
            <a:normAutofit/>
          </a:bodyPr>
          <a:lstStyle/>
          <a:p>
            <a:pPr marL="0" indent="0">
              <a:buNone/>
            </a:pPr>
            <a:endParaRPr lang="en-US" sz="2600" b="1" dirty="0"/>
          </a:p>
          <a:p>
            <a:pPr marL="324000" lvl="1" indent="0">
              <a:buNone/>
            </a:pPr>
            <a:r>
              <a:rPr lang="en-US" sz="1800" dirty="0"/>
              <a:t>See </a:t>
            </a:r>
            <a:r>
              <a:rPr lang="en-US" sz="1800" i="1" dirty="0"/>
              <a:t>ASARCO Inc. v. Idaho State Tax </a:t>
            </a:r>
            <a:r>
              <a:rPr lang="en-US" sz="1800" i="1" dirty="0" err="1"/>
              <a:t>Com’n</a:t>
            </a:r>
            <a:r>
              <a:rPr lang="en-US" sz="1800" i="1" dirty="0"/>
              <a:t>, </a:t>
            </a:r>
            <a:r>
              <a:rPr lang="en-US" sz="1800" dirty="0"/>
              <a:t>where the Court, </a:t>
            </a:r>
            <a:r>
              <a:rPr lang="en-US" sz="1800" dirty="0">
                <a:highlight>
                  <a:srgbClr val="FFFF00"/>
                </a:highlight>
              </a:rPr>
              <a:t>commenting on Mobil’s reference to the UBP as a “linchpin”</a:t>
            </a:r>
            <a:r>
              <a:rPr lang="en-US" sz="1800" dirty="0"/>
              <a:t> said this:</a:t>
            </a:r>
          </a:p>
          <a:p>
            <a:pPr marL="324000" lvl="1" indent="0">
              <a:buNone/>
            </a:pPr>
            <a:endParaRPr lang="en-US" sz="1800" dirty="0"/>
          </a:p>
          <a:p>
            <a:pPr marL="755280" lvl="2" indent="0">
              <a:buNone/>
            </a:pPr>
            <a:r>
              <a:rPr lang="en-US" sz="2800" b="0" dirty="0">
                <a:latin typeface="High Tower Text" panose="02040502050506030303" pitchFamily="18" charset="0"/>
              </a:rPr>
              <a:t>“The constitutionality of a state tax levied on extraterritorial business operations thus turns on whether the </a:t>
            </a:r>
            <a:r>
              <a:rPr lang="en-US" sz="2800" b="0" dirty="0">
                <a:highlight>
                  <a:srgbClr val="FFFF00"/>
                </a:highlight>
                <a:latin typeface="High Tower Text" panose="02040502050506030303" pitchFamily="18" charset="0"/>
              </a:rPr>
              <a:t>out-of-state business activity </a:t>
            </a:r>
            <a:r>
              <a:rPr lang="en-US" sz="2800" b="0" dirty="0">
                <a:latin typeface="High Tower Text" panose="02040502050506030303" pitchFamily="18" charset="0"/>
              </a:rPr>
              <a:t>can be characterized as </a:t>
            </a:r>
            <a:r>
              <a:rPr lang="en-US" sz="2800" b="0" dirty="0">
                <a:highlight>
                  <a:srgbClr val="FFFF00"/>
                </a:highlight>
                <a:latin typeface="High Tower Text" panose="02040502050506030303" pitchFamily="18" charset="0"/>
              </a:rPr>
              <a:t>a separate business with no in-state contacts or </a:t>
            </a:r>
            <a:r>
              <a:rPr lang="en-US" sz="2800" b="0" dirty="0">
                <a:latin typeface="High Tower Text" panose="02040502050506030303" pitchFamily="18" charset="0"/>
              </a:rPr>
              <a:t>whether instead it is a </a:t>
            </a:r>
            <a:r>
              <a:rPr lang="en-US" sz="2800" b="0" dirty="0">
                <a:highlight>
                  <a:srgbClr val="FFFF00"/>
                </a:highlight>
                <a:latin typeface="High Tower Text" panose="02040502050506030303" pitchFamily="18" charset="0"/>
              </a:rPr>
              <a:t>part of a unitary enterprise doing business in the State</a:t>
            </a:r>
            <a:r>
              <a:rPr lang="en-US" sz="2800" b="0" dirty="0">
                <a:latin typeface="High Tower Text" panose="02040502050506030303" pitchFamily="18" charset="0"/>
              </a:rPr>
              <a:t>.”</a:t>
            </a:r>
            <a:endParaRPr lang="en-US" sz="2800" b="0" i="1" dirty="0">
              <a:latin typeface="High Tower Text" panose="02040502050506030303" pitchFamily="18" charset="0"/>
            </a:endParaRPr>
          </a:p>
        </p:txBody>
      </p:sp>
      <p:sp>
        <p:nvSpPr>
          <p:cNvPr id="4" name="Slide Number Placeholder 3">
            <a:extLst>
              <a:ext uri="{FF2B5EF4-FFF2-40B4-BE49-F238E27FC236}">
                <a16:creationId xmlns:a16="http://schemas.microsoft.com/office/drawing/2014/main" id="{545A79BA-920E-9EA6-21FF-7FF231AF434A}"/>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50</a:t>
            </a:fld>
            <a:endParaRPr lang="en-US"/>
          </a:p>
        </p:txBody>
      </p:sp>
    </p:spTree>
    <p:extLst>
      <p:ext uri="{BB962C8B-B14F-4D97-AF65-F5344CB8AC3E}">
        <p14:creationId xmlns:p14="http://schemas.microsoft.com/office/powerpoint/2010/main" val="20679890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BD4D7F-ADE5-84D1-75AC-BA4C1E69D804}"/>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7071C86-4F65-33FC-C59E-CE49390591B7}"/>
              </a:ext>
            </a:extLst>
          </p:cNvPr>
          <p:cNvSpPr>
            <a:spLocks noGrp="1"/>
          </p:cNvSpPr>
          <p:nvPr>
            <p:ph idx="1"/>
          </p:nvPr>
        </p:nvSpPr>
        <p:spPr>
          <a:xfrm>
            <a:off x="4318000" y="795528"/>
            <a:ext cx="7427466" cy="5559424"/>
          </a:xfrm>
        </p:spPr>
        <p:txBody>
          <a:bodyPr>
            <a:normAutofit/>
          </a:bodyPr>
          <a:lstStyle/>
          <a:p>
            <a:pPr marL="324000" lvl="1" indent="0">
              <a:buNone/>
            </a:pPr>
            <a:r>
              <a:rPr lang="en-US" sz="1800" dirty="0">
                <a:highlight>
                  <a:srgbClr val="FFFF00"/>
                </a:highlight>
              </a:rPr>
              <a:t>See </a:t>
            </a:r>
            <a:r>
              <a:rPr lang="en-US" sz="1800" i="1" dirty="0">
                <a:highlight>
                  <a:srgbClr val="FFFF00"/>
                </a:highlight>
              </a:rPr>
              <a:t>U. S. Steel Corp. v. Multistate Tax Commission </a:t>
            </a:r>
            <a:r>
              <a:rPr lang="en-US" sz="1800" dirty="0">
                <a:highlight>
                  <a:srgbClr val="FFFF00"/>
                </a:highlight>
              </a:rPr>
              <a:t>(1978)</a:t>
            </a:r>
            <a:r>
              <a:rPr lang="en-US" sz="1800" dirty="0"/>
              <a:t>, FN23, </a:t>
            </a:r>
            <a:br>
              <a:rPr lang="en-US" sz="1800" dirty="0"/>
            </a:br>
            <a:r>
              <a:rPr lang="en-US" sz="1800" dirty="0"/>
              <a:t>where the Court describes this as: </a:t>
            </a:r>
          </a:p>
          <a:p>
            <a:pPr marL="594000" lvl="2" indent="0">
              <a:lnSpc>
                <a:spcPct val="95000"/>
              </a:lnSpc>
              <a:spcAft>
                <a:spcPts val="1800"/>
              </a:spcAft>
              <a:buNone/>
            </a:pPr>
            <a:r>
              <a:rPr lang="en-US" sz="2400" b="0" dirty="0">
                <a:latin typeface="High Tower Text" panose="02040502050506030303" pitchFamily="18" charset="0"/>
              </a:rPr>
              <a:t>The “unitary business” </a:t>
            </a:r>
            <a:r>
              <a:rPr lang="en-US" sz="2400" b="0" dirty="0">
                <a:highlight>
                  <a:srgbClr val="FFFF00"/>
                </a:highlight>
                <a:latin typeface="High Tower Text" panose="02040502050506030303" pitchFamily="18" charset="0"/>
              </a:rPr>
              <a:t>technique</a:t>
            </a:r>
            <a:r>
              <a:rPr lang="en-US" sz="2400" b="0" dirty="0">
                <a:latin typeface="High Tower Text" panose="02040502050506030303" pitchFamily="18" charset="0"/>
              </a:rPr>
              <a:t> involves calculating a corporate taxpayer’s income on the basis of </a:t>
            </a:r>
            <a:r>
              <a:rPr lang="en-US" sz="2400" b="0" dirty="0">
                <a:highlight>
                  <a:srgbClr val="FFFF00"/>
                </a:highlight>
                <a:latin typeface="High Tower Text" panose="02040502050506030303" pitchFamily="18" charset="0"/>
              </a:rPr>
              <a:t>all phases </a:t>
            </a:r>
            <a:r>
              <a:rPr lang="en-US" sz="2400" b="0" dirty="0">
                <a:latin typeface="High Tower Text" panose="02040502050506030303" pitchFamily="18" charset="0"/>
              </a:rPr>
              <a:t>of the operation of a </a:t>
            </a:r>
            <a:r>
              <a:rPr lang="en-US" sz="2400" b="0" dirty="0">
                <a:highlight>
                  <a:srgbClr val="FFFF00"/>
                </a:highlight>
                <a:latin typeface="High Tower Text" panose="02040502050506030303" pitchFamily="18" charset="0"/>
              </a:rPr>
              <a:t>single enterprise </a:t>
            </a:r>
            <a:r>
              <a:rPr lang="en-US" sz="2400" b="0" dirty="0">
                <a:latin typeface="High Tower Text" panose="02040502050506030303" pitchFamily="18" charset="0"/>
              </a:rPr>
              <a:t>. . ..  The portion of that </a:t>
            </a:r>
            <a:r>
              <a:rPr lang="en-US" sz="2400" b="0" dirty="0">
                <a:highlight>
                  <a:srgbClr val="FFFF00"/>
                </a:highlight>
                <a:latin typeface="High Tower Text" panose="02040502050506030303" pitchFamily="18" charset="0"/>
              </a:rPr>
              <a:t>income attributable to activities </a:t>
            </a:r>
            <a:r>
              <a:rPr lang="en-US" sz="2400" b="0" dirty="0">
                <a:latin typeface="High Tower Text" panose="02040502050506030303" pitchFamily="18" charset="0"/>
              </a:rPr>
              <a:t>within the taxing State is then </a:t>
            </a:r>
            <a:r>
              <a:rPr lang="en-US" sz="2400" b="0" dirty="0">
                <a:highlight>
                  <a:srgbClr val="FFFF00"/>
                </a:highlight>
                <a:latin typeface="High Tower Text" panose="02040502050506030303" pitchFamily="18" charset="0"/>
              </a:rPr>
              <a:t>determined by means of an apportionment formula</a:t>
            </a:r>
            <a:r>
              <a:rPr lang="en-US" sz="2400" b="0" dirty="0">
                <a:latin typeface="High Tower Text" panose="02040502050506030303" pitchFamily="18" charset="0"/>
              </a:rPr>
              <a:t>. . . .‘</a:t>
            </a:r>
            <a:r>
              <a:rPr lang="en-US" sz="2400" b="0" dirty="0">
                <a:highlight>
                  <a:srgbClr val="FFFF00"/>
                </a:highlight>
                <a:latin typeface="High Tower Text" panose="02040502050506030303" pitchFamily="18" charset="0"/>
              </a:rPr>
              <a:t>Combination </a:t>
            </a:r>
            <a:r>
              <a:rPr lang="en-US" sz="2400" b="0" dirty="0">
                <a:latin typeface="High Tower Text" panose="02040502050506030303" pitchFamily="18" charset="0"/>
              </a:rPr>
              <a:t>of income’ </a:t>
            </a:r>
            <a:r>
              <a:rPr lang="en-US" sz="2400" b="0" dirty="0">
                <a:highlight>
                  <a:srgbClr val="FFFF00"/>
                </a:highlight>
                <a:latin typeface="High Tower Text" panose="02040502050506030303" pitchFamily="18" charset="0"/>
              </a:rPr>
              <a:t>involves applying the unitary business concept to separately incorporated entities</a:t>
            </a:r>
            <a:r>
              <a:rPr lang="en-US" sz="2400" b="0" dirty="0">
                <a:latin typeface="High Tower Text" panose="02040502050506030303" pitchFamily="18" charset="0"/>
              </a:rPr>
              <a:t> engaged in a single enterprise. </a:t>
            </a:r>
          </a:p>
          <a:p>
            <a:pPr marL="342900" indent="-342900">
              <a:lnSpc>
                <a:spcPct val="95000"/>
              </a:lnSpc>
              <a:spcAft>
                <a:spcPts val="1800"/>
              </a:spcAft>
            </a:pPr>
            <a:r>
              <a:rPr lang="en-US" sz="1800" dirty="0"/>
              <a:t>See also </a:t>
            </a:r>
            <a:r>
              <a:rPr lang="en-US" sz="1800" i="1" dirty="0"/>
              <a:t>Mobil Oil v. Vermont </a:t>
            </a:r>
            <a:r>
              <a:rPr lang="en-US" sz="1800" i="1" dirty="0">
                <a:highlight>
                  <a:srgbClr val="FFFF00"/>
                </a:highlight>
              </a:rPr>
              <a:t>(</a:t>
            </a:r>
            <a:r>
              <a:rPr lang="en-US" sz="1800" dirty="0">
                <a:highlight>
                  <a:srgbClr val="FFFF00"/>
                </a:highlight>
              </a:rPr>
              <a:t>1980)</a:t>
            </a:r>
            <a:r>
              <a:rPr lang="en-US" sz="1800" dirty="0"/>
              <a:t> which talks about the “linchpin” of </a:t>
            </a:r>
            <a:r>
              <a:rPr lang="en-US" sz="1800" dirty="0" err="1"/>
              <a:t>apportionability</a:t>
            </a:r>
            <a:r>
              <a:rPr lang="en-US" sz="1800" dirty="0"/>
              <a:t> – </a:t>
            </a:r>
            <a:r>
              <a:rPr lang="en-US" sz="1800" dirty="0">
                <a:highlight>
                  <a:srgbClr val="FFFF00"/>
                </a:highlight>
              </a:rPr>
              <a:t>CITING </a:t>
            </a:r>
            <a:r>
              <a:rPr lang="en-US" sz="1800" i="1" dirty="0">
                <a:highlight>
                  <a:srgbClr val="FFFF00"/>
                </a:highlight>
              </a:rPr>
              <a:t>U.S. STEEL CORP V. MULTISTATE TAX COMM’N</a:t>
            </a:r>
            <a:endParaRPr lang="en-US" sz="1800" i="1" dirty="0">
              <a:highlight>
                <a:srgbClr val="FFFF00"/>
              </a:highlight>
              <a:latin typeface="Perpetua" panose="02020502060401020303" pitchFamily="18" charset="0"/>
            </a:endParaRPr>
          </a:p>
          <a:p>
            <a:pPr marL="342900" indent="-342900">
              <a:lnSpc>
                <a:spcPct val="95000"/>
              </a:lnSpc>
              <a:spcAft>
                <a:spcPts val="1800"/>
              </a:spcAft>
            </a:pPr>
            <a:r>
              <a:rPr lang="en-US" sz="2400" dirty="0"/>
              <a:t>But this aggregation is </a:t>
            </a:r>
            <a:r>
              <a:rPr lang="en-US" sz="2400" dirty="0">
                <a:highlight>
                  <a:srgbClr val="FFFF00"/>
                </a:highlight>
              </a:rPr>
              <a:t>not constitutionally required.</a:t>
            </a:r>
          </a:p>
        </p:txBody>
      </p:sp>
      <p:sp>
        <p:nvSpPr>
          <p:cNvPr id="4" name="Slide Number Placeholder 3">
            <a:extLst>
              <a:ext uri="{FF2B5EF4-FFF2-40B4-BE49-F238E27FC236}">
                <a16:creationId xmlns:a16="http://schemas.microsoft.com/office/drawing/2014/main" id="{EBF19E12-CABE-AA29-D0DE-7EE4153E6E9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51</a:t>
            </a:fld>
            <a:endParaRPr lang="en-US"/>
          </a:p>
        </p:txBody>
      </p:sp>
      <p:sp>
        <p:nvSpPr>
          <p:cNvPr id="7" name="Title 1">
            <a:extLst>
              <a:ext uri="{FF2B5EF4-FFF2-40B4-BE49-F238E27FC236}">
                <a16:creationId xmlns:a16="http://schemas.microsoft.com/office/drawing/2014/main" id="{863C0B22-2EF2-4713-01E7-F5AA865912A9}"/>
              </a:ext>
            </a:extLst>
          </p:cNvPr>
          <p:cNvSpPr txBox="1">
            <a:spLocks/>
          </p:cNvSpPr>
          <p:nvPr/>
        </p:nvSpPr>
        <p:spPr>
          <a:xfrm>
            <a:off x="725428" y="1037967"/>
            <a:ext cx="3179060" cy="3342009"/>
          </a:xfrm>
          <a:prstGeom prst="rect">
            <a:avLst/>
          </a:prstGeom>
        </p:spPr>
        <p:txBody>
          <a:bodyPr vert="horz" lIns="91440" tIns="45720" rIns="91440" bIns="45720" rtlCol="0" anchor="ctr">
            <a:normAutofit/>
          </a:bodyPr>
          <a:lst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sz="3600" dirty="0">
                <a:solidFill>
                  <a:srgbClr val="FFFEFF"/>
                </a:solidFill>
              </a:rPr>
              <a:t>Aggregation</a:t>
            </a:r>
          </a:p>
        </p:txBody>
      </p:sp>
    </p:spTree>
    <p:extLst>
      <p:ext uri="{BB962C8B-B14F-4D97-AF65-F5344CB8AC3E}">
        <p14:creationId xmlns:p14="http://schemas.microsoft.com/office/powerpoint/2010/main" val="294244063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7CCF0C9-0BA1-C496-FC6D-AB0354A78EE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85C14F05-173F-08FB-3965-EFD90C8F06A0}"/>
              </a:ext>
            </a:extLst>
          </p:cNvPr>
          <p:cNvSpPr>
            <a:spLocks noGrp="1"/>
          </p:cNvSpPr>
          <p:nvPr>
            <p:ph idx="1"/>
          </p:nvPr>
        </p:nvSpPr>
        <p:spPr>
          <a:xfrm>
            <a:off x="4241830" y="597643"/>
            <a:ext cx="7368980" cy="5822714"/>
          </a:xfrm>
        </p:spPr>
        <p:txBody>
          <a:bodyPr>
            <a:normAutofit/>
          </a:bodyPr>
          <a:lstStyle/>
          <a:p>
            <a:pPr>
              <a:spcAft>
                <a:spcPts val="1200"/>
              </a:spcAft>
            </a:pPr>
            <a:r>
              <a:rPr lang="en-US" sz="1800" i="1" dirty="0"/>
              <a:t>Container Corp. of Am. v. Franchise Tax Bd. </a:t>
            </a:r>
            <a:r>
              <a:rPr lang="en-US" sz="1800" dirty="0"/>
              <a:t>later speaks to applying an apportionment to the income of a unitary business: </a:t>
            </a:r>
          </a:p>
          <a:p>
            <a:pPr marL="822960" lvl="3" indent="0">
              <a:lnSpc>
                <a:spcPct val="90000"/>
              </a:lnSpc>
              <a:buNone/>
            </a:pPr>
            <a:r>
              <a:rPr lang="en-US" sz="2200" b="0" dirty="0">
                <a:latin typeface="High Tower Text" panose="02040502050506030303" pitchFamily="18" charset="0"/>
              </a:rPr>
              <a:t>“Such an apportionment formula must . . . </a:t>
            </a:r>
            <a:r>
              <a:rPr lang="en-US" sz="2200" b="0" dirty="0">
                <a:highlight>
                  <a:srgbClr val="FFFF00"/>
                </a:highlight>
                <a:latin typeface="High Tower Text" panose="02040502050506030303" pitchFamily="18" charset="0"/>
              </a:rPr>
              <a:t>be fair</a:t>
            </a:r>
            <a:r>
              <a:rPr lang="en-US" sz="2200" b="0" dirty="0">
                <a:latin typeface="High Tower Text" panose="02040502050506030303" pitchFamily="18" charset="0"/>
              </a:rPr>
              <a:t>. . . . </a:t>
            </a:r>
            <a:br>
              <a:rPr lang="en-US" sz="2200" b="0" dirty="0">
                <a:latin typeface="High Tower Text" panose="02040502050506030303" pitchFamily="18" charset="0"/>
              </a:rPr>
            </a:br>
            <a:r>
              <a:rPr lang="en-US" sz="2200" b="0" dirty="0">
                <a:latin typeface="High Tower Text" panose="02040502050506030303" pitchFamily="18" charset="0"/>
              </a:rPr>
              <a:t>The first, and again obvious, component . . . is what might be called internal consistency . . .. The second and more difficult requirement is what might be called external consistency—the factor or factors used in the apportionment formula </a:t>
            </a:r>
            <a:r>
              <a:rPr lang="en-US" sz="2200" b="0" dirty="0">
                <a:highlight>
                  <a:srgbClr val="FFFF00"/>
                </a:highlight>
                <a:latin typeface="High Tower Text" panose="02040502050506030303" pitchFamily="18" charset="0"/>
              </a:rPr>
              <a:t>must actually reflect a reasonable sense of how income is generated</a:t>
            </a:r>
            <a:r>
              <a:rPr lang="en-US" sz="2200" b="0" dirty="0">
                <a:latin typeface="High Tower Text" panose="02040502050506030303" pitchFamily="18" charset="0"/>
              </a:rPr>
              <a:t>. . ..</a:t>
            </a:r>
          </a:p>
          <a:p>
            <a:pPr marL="822960" lvl="3" indent="0">
              <a:lnSpc>
                <a:spcPct val="90000"/>
              </a:lnSpc>
              <a:buNone/>
            </a:pPr>
            <a:r>
              <a:rPr lang="en-US" sz="2200" b="0" dirty="0">
                <a:latin typeface="High Tower Text" panose="02040502050506030303" pitchFamily="18" charset="0"/>
              </a:rPr>
              <a:t>[Citing </a:t>
            </a:r>
            <a:r>
              <a:rPr lang="en-US" sz="2200" b="0" i="1" dirty="0">
                <a:latin typeface="High Tower Text" panose="02040502050506030303" pitchFamily="18" charset="0"/>
              </a:rPr>
              <a:t>Moorman</a:t>
            </a:r>
            <a:r>
              <a:rPr lang="en-US" sz="2200" b="0" dirty="0">
                <a:latin typeface="High Tower Text" panose="02040502050506030303" pitchFamily="18" charset="0"/>
              </a:rPr>
              <a:t>] </a:t>
            </a:r>
            <a:r>
              <a:rPr lang="en-US" sz="2200" b="0" dirty="0">
                <a:highlight>
                  <a:srgbClr val="FFFF00"/>
                </a:highlight>
                <a:latin typeface="High Tower Text" panose="02040502050506030303" pitchFamily="18" charset="0"/>
              </a:rPr>
              <a:t>we will strike down the application of an apportionment formula if the taxpayer can prove “by ‘clear and cogent evidence’ that the income attributed to the State is in fact ‘out of all appropriate proportions to the business transacted in that State</a:t>
            </a:r>
            <a:r>
              <a:rPr lang="en-US" sz="2200" b="0" dirty="0">
                <a:latin typeface="High Tower Text" panose="02040502050506030303" pitchFamily="18" charset="0"/>
              </a:rPr>
              <a:t>,’ . . ..”</a:t>
            </a:r>
          </a:p>
        </p:txBody>
      </p:sp>
      <p:sp>
        <p:nvSpPr>
          <p:cNvPr id="4" name="Slide Number Placeholder 3">
            <a:extLst>
              <a:ext uri="{FF2B5EF4-FFF2-40B4-BE49-F238E27FC236}">
                <a16:creationId xmlns:a16="http://schemas.microsoft.com/office/drawing/2014/main" id="{A99E0565-45D5-147A-652E-2D73D94B022F}"/>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52</a:t>
            </a:fld>
            <a:endParaRPr lang="en-US"/>
          </a:p>
        </p:txBody>
      </p:sp>
      <p:sp>
        <p:nvSpPr>
          <p:cNvPr id="7" name="Title 1">
            <a:extLst>
              <a:ext uri="{FF2B5EF4-FFF2-40B4-BE49-F238E27FC236}">
                <a16:creationId xmlns:a16="http://schemas.microsoft.com/office/drawing/2014/main" id="{CF3FBA52-ADCC-6078-7391-1CF9951826CF}"/>
              </a:ext>
            </a:extLst>
          </p:cNvPr>
          <p:cNvSpPr>
            <a:spLocks noGrp="1"/>
          </p:cNvSpPr>
          <p:nvPr>
            <p:ph type="title"/>
          </p:nvPr>
        </p:nvSpPr>
        <p:spPr>
          <a:xfrm>
            <a:off x="446534" y="1037967"/>
            <a:ext cx="3703320" cy="3634617"/>
          </a:xfrm>
        </p:spPr>
        <p:txBody>
          <a:bodyPr anchor="ctr">
            <a:normAutofit/>
          </a:bodyPr>
          <a:lstStyle/>
          <a:p>
            <a:pPr algn="ctr"/>
            <a:r>
              <a:rPr lang="en-US" sz="3400" dirty="0">
                <a:solidFill>
                  <a:srgbClr val="FFFEFF"/>
                </a:solidFill>
              </a:rPr>
              <a:t>Fair Apportionment</a:t>
            </a:r>
          </a:p>
        </p:txBody>
      </p:sp>
    </p:spTree>
    <p:extLst>
      <p:ext uri="{BB962C8B-B14F-4D97-AF65-F5344CB8AC3E}">
        <p14:creationId xmlns:p14="http://schemas.microsoft.com/office/powerpoint/2010/main" val="129252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797DD-7234-9968-6CC9-BC9F25BBEB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3F7249-1793-48A6-C716-A210A6DA1658}"/>
              </a:ext>
            </a:extLst>
          </p:cNvPr>
          <p:cNvSpPr>
            <a:spLocks noGrp="1"/>
          </p:cNvSpPr>
          <p:nvPr>
            <p:ph type="title"/>
          </p:nvPr>
        </p:nvSpPr>
        <p:spPr>
          <a:xfrm>
            <a:off x="581192" y="702156"/>
            <a:ext cx="11095696" cy="706020"/>
          </a:xfrm>
        </p:spPr>
        <p:txBody>
          <a:bodyPr>
            <a:normAutofit/>
          </a:bodyPr>
          <a:lstStyle/>
          <a:p>
            <a:r>
              <a:rPr lang="en-US" sz="3600" dirty="0"/>
              <a:t>Blending is not about jurisdiction</a:t>
            </a:r>
          </a:p>
        </p:txBody>
      </p:sp>
      <p:sp>
        <p:nvSpPr>
          <p:cNvPr id="3" name="Content Placeholder 2">
            <a:extLst>
              <a:ext uri="{FF2B5EF4-FFF2-40B4-BE49-F238E27FC236}">
                <a16:creationId xmlns:a16="http://schemas.microsoft.com/office/drawing/2014/main" id="{C53734C0-3702-6BBB-FBD7-56C6F10B0E2E}"/>
              </a:ext>
            </a:extLst>
          </p:cNvPr>
          <p:cNvSpPr>
            <a:spLocks noGrp="1"/>
          </p:cNvSpPr>
          <p:nvPr>
            <p:ph idx="1"/>
          </p:nvPr>
        </p:nvSpPr>
        <p:spPr>
          <a:xfrm>
            <a:off x="704088" y="1837944"/>
            <a:ext cx="10906719" cy="4433647"/>
          </a:xfrm>
        </p:spPr>
        <p:txBody>
          <a:bodyPr>
            <a:normAutofit/>
          </a:bodyPr>
          <a:lstStyle/>
          <a:p>
            <a:pPr marL="324000" lvl="1" indent="0">
              <a:spcBef>
                <a:spcPts val="1200"/>
              </a:spcBef>
              <a:spcAft>
                <a:spcPts val="1200"/>
              </a:spcAft>
              <a:buNone/>
            </a:pPr>
            <a:r>
              <a:rPr lang="en-US" sz="3200" b="1" dirty="0"/>
              <a:t>States have jurisdiction to use “separate apportionment” (using the partnership factors) to source the partnership’s multistate income and to separately source the partners’ own income. </a:t>
            </a:r>
          </a:p>
        </p:txBody>
      </p:sp>
      <p:sp>
        <p:nvSpPr>
          <p:cNvPr id="4" name="Slide Number Placeholder 3">
            <a:extLst>
              <a:ext uri="{FF2B5EF4-FFF2-40B4-BE49-F238E27FC236}">
                <a16:creationId xmlns:a16="http://schemas.microsoft.com/office/drawing/2014/main" id="{6E526EA4-52D8-08DC-052F-AB2652A30977}"/>
              </a:ext>
            </a:extLst>
          </p:cNvPr>
          <p:cNvSpPr>
            <a:spLocks noGrp="1"/>
          </p:cNvSpPr>
          <p:nvPr>
            <p:ph type="sldNum" sz="quarter" idx="12"/>
          </p:nvPr>
        </p:nvSpPr>
        <p:spPr/>
        <p:txBody>
          <a:bodyPr/>
          <a:lstStyle/>
          <a:p>
            <a:fld id="{3A98EE3D-8CD1-4C3F-BD1C-C98C9596463C}" type="slidenum">
              <a:rPr lang="en-US" smtClean="0"/>
              <a:t>53</a:t>
            </a:fld>
            <a:endParaRPr lang="en-US"/>
          </a:p>
        </p:txBody>
      </p:sp>
    </p:spTree>
    <p:extLst>
      <p:ext uri="{BB962C8B-B14F-4D97-AF65-F5344CB8AC3E}">
        <p14:creationId xmlns:p14="http://schemas.microsoft.com/office/powerpoint/2010/main" val="2814211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722F67-429A-1AFB-5017-AC8405A5DB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5639B0-58EE-3310-30B4-86BC91F3D464}"/>
              </a:ext>
            </a:extLst>
          </p:cNvPr>
          <p:cNvSpPr>
            <a:spLocks noGrp="1"/>
          </p:cNvSpPr>
          <p:nvPr>
            <p:ph type="title"/>
          </p:nvPr>
        </p:nvSpPr>
        <p:spPr>
          <a:xfrm>
            <a:off x="581192" y="702156"/>
            <a:ext cx="11029616" cy="696876"/>
          </a:xfrm>
        </p:spPr>
        <p:txBody>
          <a:bodyPr>
            <a:normAutofit/>
          </a:bodyPr>
          <a:lstStyle/>
          <a:p>
            <a:r>
              <a:rPr lang="en-US" sz="3600" dirty="0"/>
              <a:t>Blending is only partially about Aggregation</a:t>
            </a:r>
          </a:p>
        </p:txBody>
      </p:sp>
      <p:sp>
        <p:nvSpPr>
          <p:cNvPr id="3" name="Content Placeholder 2">
            <a:extLst>
              <a:ext uri="{FF2B5EF4-FFF2-40B4-BE49-F238E27FC236}">
                <a16:creationId xmlns:a16="http://schemas.microsoft.com/office/drawing/2014/main" id="{03DCC400-453C-ADAF-1B6B-60C05306DC8C}"/>
              </a:ext>
            </a:extLst>
          </p:cNvPr>
          <p:cNvSpPr>
            <a:spLocks noGrp="1"/>
          </p:cNvSpPr>
          <p:nvPr>
            <p:ph idx="1"/>
          </p:nvPr>
        </p:nvSpPr>
        <p:spPr>
          <a:xfrm>
            <a:off x="704088" y="1691640"/>
            <a:ext cx="10906719" cy="4579951"/>
          </a:xfrm>
        </p:spPr>
        <p:txBody>
          <a:bodyPr>
            <a:normAutofit/>
          </a:bodyPr>
          <a:lstStyle/>
          <a:p>
            <a:pPr>
              <a:spcBef>
                <a:spcPts val="1200"/>
              </a:spcBef>
              <a:spcAft>
                <a:spcPts val="1200"/>
              </a:spcAft>
            </a:pPr>
            <a:r>
              <a:rPr lang="en-US" sz="3100" b="1" dirty="0"/>
              <a:t>Partnerships don’t (can’t) just file a combined return.</a:t>
            </a:r>
          </a:p>
          <a:p>
            <a:pPr>
              <a:spcBef>
                <a:spcPts val="1200"/>
              </a:spcBef>
            </a:pPr>
            <a:r>
              <a:rPr lang="en-US" sz="3100" b="1" dirty="0"/>
              <a:t>Whenever there are partner-partnership transactions, the effects are offset to the extent the partner’s distributive share income is included with their own net income.</a:t>
            </a:r>
            <a:endParaRPr lang="en-US" sz="2900" b="1" dirty="0"/>
          </a:p>
          <a:p>
            <a:pPr marL="594000" lvl="2" indent="0">
              <a:spcBef>
                <a:spcPts val="1200"/>
              </a:spcBef>
              <a:buNone/>
            </a:pPr>
            <a:r>
              <a:rPr lang="en-US" sz="2500" dirty="0"/>
              <a:t>Example: Corp Partner buys services from Partnership (properly treated as Sec. 707(a) transactions). Corp has expense and Partnership has income. Assuming there are no special allocations of these items, Corp’s expense from the purchases will be offset to the extent of its distributive share (which will include Partnership’s sales/income). </a:t>
            </a:r>
          </a:p>
        </p:txBody>
      </p:sp>
      <p:sp>
        <p:nvSpPr>
          <p:cNvPr id="4" name="Slide Number Placeholder 3">
            <a:extLst>
              <a:ext uri="{FF2B5EF4-FFF2-40B4-BE49-F238E27FC236}">
                <a16:creationId xmlns:a16="http://schemas.microsoft.com/office/drawing/2014/main" id="{2F527AD8-0C59-32DC-7F46-1AC358259FD2}"/>
              </a:ext>
            </a:extLst>
          </p:cNvPr>
          <p:cNvSpPr>
            <a:spLocks noGrp="1"/>
          </p:cNvSpPr>
          <p:nvPr>
            <p:ph type="sldNum" sz="quarter" idx="12"/>
          </p:nvPr>
        </p:nvSpPr>
        <p:spPr/>
        <p:txBody>
          <a:bodyPr/>
          <a:lstStyle/>
          <a:p>
            <a:fld id="{3A98EE3D-8CD1-4C3F-BD1C-C98C9596463C}" type="slidenum">
              <a:rPr lang="en-US" smtClean="0"/>
              <a:t>54</a:t>
            </a:fld>
            <a:endParaRPr lang="en-US"/>
          </a:p>
        </p:txBody>
      </p:sp>
    </p:spTree>
    <p:extLst>
      <p:ext uri="{BB962C8B-B14F-4D97-AF65-F5344CB8AC3E}">
        <p14:creationId xmlns:p14="http://schemas.microsoft.com/office/powerpoint/2010/main" val="24006115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57991-E7EA-9F95-8182-C074A4C186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34DF30-D113-4895-1927-C72BBF8039B1}"/>
              </a:ext>
            </a:extLst>
          </p:cNvPr>
          <p:cNvSpPr>
            <a:spLocks noGrp="1"/>
          </p:cNvSpPr>
          <p:nvPr>
            <p:ph type="title"/>
          </p:nvPr>
        </p:nvSpPr>
        <p:spPr>
          <a:xfrm>
            <a:off x="581192" y="702156"/>
            <a:ext cx="11029616" cy="696876"/>
          </a:xfrm>
        </p:spPr>
        <p:txBody>
          <a:bodyPr>
            <a:normAutofit/>
          </a:bodyPr>
          <a:lstStyle/>
          <a:p>
            <a:r>
              <a:rPr lang="en-US" sz="3600" dirty="0"/>
              <a:t>Blending Is only partially about Aggregation</a:t>
            </a:r>
          </a:p>
        </p:txBody>
      </p:sp>
      <p:sp>
        <p:nvSpPr>
          <p:cNvPr id="3" name="Content Placeholder 2">
            <a:extLst>
              <a:ext uri="{FF2B5EF4-FFF2-40B4-BE49-F238E27FC236}">
                <a16:creationId xmlns:a16="http://schemas.microsoft.com/office/drawing/2014/main" id="{47259301-0F38-B056-E1B8-CBD982B4D5EF}"/>
              </a:ext>
            </a:extLst>
          </p:cNvPr>
          <p:cNvSpPr>
            <a:spLocks noGrp="1"/>
          </p:cNvSpPr>
          <p:nvPr>
            <p:ph idx="1"/>
          </p:nvPr>
        </p:nvSpPr>
        <p:spPr>
          <a:xfrm>
            <a:off x="704088" y="1691640"/>
            <a:ext cx="10906719" cy="4579951"/>
          </a:xfrm>
        </p:spPr>
        <p:txBody>
          <a:bodyPr>
            <a:normAutofit/>
          </a:bodyPr>
          <a:lstStyle/>
          <a:p>
            <a:pPr>
              <a:spcBef>
                <a:spcPts val="1200"/>
              </a:spcBef>
              <a:spcAft>
                <a:spcPts val="1800"/>
              </a:spcAft>
            </a:pPr>
            <a:r>
              <a:rPr lang="en-US" sz="2900" dirty="0"/>
              <a:t>But without blending, would intercompany receipts necessarily be excluded from the partnership’s receipts factor to the extent of the partner’s distributive share of the partnership’s related income? </a:t>
            </a:r>
          </a:p>
          <a:p>
            <a:pPr>
              <a:spcBef>
                <a:spcPts val="1200"/>
              </a:spcBef>
              <a:spcAft>
                <a:spcPts val="1800"/>
              </a:spcAft>
            </a:pPr>
            <a:r>
              <a:rPr lang="en-US" sz="2900" dirty="0"/>
              <a:t>Also, the effect of aggregation through the inclusion of distributive share is limited to the extent to which that distributive share, and the partner’s other income, are both sourced to a particular state.</a:t>
            </a:r>
          </a:p>
          <a:p>
            <a:pPr marL="594000" lvl="2" indent="0">
              <a:spcBef>
                <a:spcPts val="1200"/>
              </a:spcBef>
              <a:spcAft>
                <a:spcPts val="1800"/>
              </a:spcAft>
              <a:buNone/>
            </a:pPr>
            <a:r>
              <a:rPr lang="en-US" sz="2500" dirty="0"/>
              <a:t>Example:  Assume the same facts as the prior example except that Partnership sources its distributive share to State X (so that Corp’s share is also sourced to State X), but Corp sources its other income to State Y.</a:t>
            </a:r>
          </a:p>
        </p:txBody>
      </p:sp>
      <p:sp>
        <p:nvSpPr>
          <p:cNvPr id="4" name="Slide Number Placeholder 3">
            <a:extLst>
              <a:ext uri="{FF2B5EF4-FFF2-40B4-BE49-F238E27FC236}">
                <a16:creationId xmlns:a16="http://schemas.microsoft.com/office/drawing/2014/main" id="{9B03ADD1-5733-FCB3-8C47-F3AB69D064A2}"/>
              </a:ext>
            </a:extLst>
          </p:cNvPr>
          <p:cNvSpPr>
            <a:spLocks noGrp="1"/>
          </p:cNvSpPr>
          <p:nvPr>
            <p:ph type="sldNum" sz="quarter" idx="12"/>
          </p:nvPr>
        </p:nvSpPr>
        <p:spPr/>
        <p:txBody>
          <a:bodyPr/>
          <a:lstStyle/>
          <a:p>
            <a:fld id="{3A98EE3D-8CD1-4C3F-BD1C-C98C9596463C}" type="slidenum">
              <a:rPr lang="en-US" smtClean="0"/>
              <a:t>55</a:t>
            </a:fld>
            <a:endParaRPr lang="en-US"/>
          </a:p>
        </p:txBody>
      </p:sp>
    </p:spTree>
    <p:extLst>
      <p:ext uri="{BB962C8B-B14F-4D97-AF65-F5344CB8AC3E}">
        <p14:creationId xmlns:p14="http://schemas.microsoft.com/office/powerpoint/2010/main" val="25452875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4988-4383-B679-27A2-1444E2EE37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9943BD-5F8E-E917-86CE-F430BEA2C4B4}"/>
              </a:ext>
            </a:extLst>
          </p:cNvPr>
          <p:cNvSpPr>
            <a:spLocks noGrp="1"/>
          </p:cNvSpPr>
          <p:nvPr>
            <p:ph type="title"/>
          </p:nvPr>
        </p:nvSpPr>
        <p:spPr>
          <a:xfrm>
            <a:off x="581192" y="702156"/>
            <a:ext cx="11029615" cy="632867"/>
          </a:xfrm>
        </p:spPr>
        <p:txBody>
          <a:bodyPr>
            <a:normAutofit/>
          </a:bodyPr>
          <a:lstStyle/>
          <a:p>
            <a:r>
              <a:rPr lang="en-US" sz="3200" dirty="0"/>
              <a:t>Blending is more about fair apportionment</a:t>
            </a:r>
          </a:p>
        </p:txBody>
      </p:sp>
      <p:sp>
        <p:nvSpPr>
          <p:cNvPr id="3" name="Content Placeholder 2">
            <a:extLst>
              <a:ext uri="{FF2B5EF4-FFF2-40B4-BE49-F238E27FC236}">
                <a16:creationId xmlns:a16="http://schemas.microsoft.com/office/drawing/2014/main" id="{09C77B81-37CB-E77E-8026-2A9DFEFDF242}"/>
              </a:ext>
            </a:extLst>
          </p:cNvPr>
          <p:cNvSpPr>
            <a:spLocks noGrp="1"/>
          </p:cNvSpPr>
          <p:nvPr>
            <p:ph idx="1"/>
          </p:nvPr>
        </p:nvSpPr>
        <p:spPr>
          <a:xfrm>
            <a:off x="704088" y="1636776"/>
            <a:ext cx="10906719" cy="4634815"/>
          </a:xfrm>
        </p:spPr>
        <p:txBody>
          <a:bodyPr>
            <a:normAutofit lnSpcReduction="10000"/>
          </a:bodyPr>
          <a:lstStyle/>
          <a:p>
            <a:pPr>
              <a:spcBef>
                <a:spcPts val="1200"/>
              </a:spcBef>
              <a:spcAft>
                <a:spcPts val="1200"/>
              </a:spcAft>
            </a:pPr>
            <a:r>
              <a:rPr lang="en-US" sz="2600" b="1" dirty="0"/>
              <a:t>Assume a partner engages in the </a:t>
            </a:r>
            <a:r>
              <a:rPr lang="en-US" sz="2600" b="1" dirty="0">
                <a:highlight>
                  <a:srgbClr val="FFFF00"/>
                </a:highlight>
              </a:rPr>
              <a:t>same income generating activity </a:t>
            </a:r>
            <a:r>
              <a:rPr lang="en-US" sz="2600" b="1" dirty="0"/>
              <a:t>both directly and through a partnership. If the state would include both the direct and distributive share income from that activity in the apportionable base, then should the same types of factors </a:t>
            </a:r>
            <a:r>
              <a:rPr lang="en-US" sz="2600" dirty="0"/>
              <a:t>that would otherwise be included also be used when apportioning that base? </a:t>
            </a:r>
            <a:endParaRPr lang="en-US" sz="2600" b="1" dirty="0"/>
          </a:p>
          <a:p>
            <a:pPr>
              <a:spcBef>
                <a:spcPts val="1200"/>
              </a:spcBef>
              <a:spcAft>
                <a:spcPts val="1200"/>
              </a:spcAft>
            </a:pPr>
            <a:r>
              <a:rPr lang="en-US" sz="2600" b="1" dirty="0"/>
              <a:t>While the U.S. Supreme Court has never addressed factor representation per se, a few state courts have ruled supporting “factor representation” generally. </a:t>
            </a:r>
          </a:p>
          <a:p>
            <a:pPr>
              <a:spcBef>
                <a:spcPts val="1200"/>
              </a:spcBef>
              <a:spcAft>
                <a:spcPts val="1200"/>
              </a:spcAft>
            </a:pPr>
            <a:r>
              <a:rPr lang="en-US" sz="2600" b="1" dirty="0"/>
              <a:t>UDITPA also contains Sec. 18 which allows variation in the approach used in order to “fairly represent the extent of the taxpayer’s business </a:t>
            </a:r>
            <a:r>
              <a:rPr lang="en-US" sz="2600" b="1" dirty="0">
                <a:highlight>
                  <a:srgbClr val="FFFF00"/>
                </a:highlight>
              </a:rPr>
              <a:t>activity</a:t>
            </a:r>
            <a:r>
              <a:rPr lang="en-US" sz="2600" b="1" dirty="0"/>
              <a:t> in this State.”</a:t>
            </a:r>
          </a:p>
          <a:p>
            <a:endParaRPr lang="en-US" sz="2800" b="1" dirty="0"/>
          </a:p>
          <a:p>
            <a:pPr lvl="1"/>
            <a:endParaRPr lang="en-US" sz="3300" b="1" dirty="0"/>
          </a:p>
        </p:txBody>
      </p:sp>
      <p:sp>
        <p:nvSpPr>
          <p:cNvPr id="4" name="Slide Number Placeholder 3">
            <a:extLst>
              <a:ext uri="{FF2B5EF4-FFF2-40B4-BE49-F238E27FC236}">
                <a16:creationId xmlns:a16="http://schemas.microsoft.com/office/drawing/2014/main" id="{D3A244C2-AAB8-19CD-8ADA-8E3334B78D80}"/>
              </a:ext>
            </a:extLst>
          </p:cNvPr>
          <p:cNvSpPr>
            <a:spLocks noGrp="1"/>
          </p:cNvSpPr>
          <p:nvPr>
            <p:ph type="sldNum" sz="quarter" idx="12"/>
          </p:nvPr>
        </p:nvSpPr>
        <p:spPr/>
        <p:txBody>
          <a:bodyPr/>
          <a:lstStyle/>
          <a:p>
            <a:fld id="{3A98EE3D-8CD1-4C3F-BD1C-C98C9596463C}" type="slidenum">
              <a:rPr lang="en-US" smtClean="0"/>
              <a:t>56</a:t>
            </a:fld>
            <a:endParaRPr lang="en-US"/>
          </a:p>
        </p:txBody>
      </p:sp>
    </p:spTree>
    <p:extLst>
      <p:ext uri="{BB962C8B-B14F-4D97-AF65-F5344CB8AC3E}">
        <p14:creationId xmlns:p14="http://schemas.microsoft.com/office/powerpoint/2010/main" val="1423078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C6178-FB5D-D7D3-6D21-6CBF9175631F}"/>
              </a:ext>
            </a:extLst>
          </p:cNvPr>
          <p:cNvSpPr>
            <a:spLocks noGrp="1"/>
          </p:cNvSpPr>
          <p:nvPr>
            <p:ph type="title"/>
          </p:nvPr>
        </p:nvSpPr>
        <p:spPr/>
        <p:txBody>
          <a:bodyPr/>
          <a:lstStyle/>
          <a:p>
            <a:r>
              <a:rPr lang="en-US" dirty="0"/>
              <a:t>MTC Model Allocation and Apportionment regulations</a:t>
            </a:r>
          </a:p>
        </p:txBody>
      </p:sp>
      <p:sp>
        <p:nvSpPr>
          <p:cNvPr id="3" name="Content Placeholder 2">
            <a:extLst>
              <a:ext uri="{FF2B5EF4-FFF2-40B4-BE49-F238E27FC236}">
                <a16:creationId xmlns:a16="http://schemas.microsoft.com/office/drawing/2014/main" id="{78D902A8-7E23-63DC-E613-A6344E34117B}"/>
              </a:ext>
            </a:extLst>
          </p:cNvPr>
          <p:cNvSpPr>
            <a:spLocks noGrp="1"/>
          </p:cNvSpPr>
          <p:nvPr>
            <p:ph idx="1"/>
          </p:nvPr>
        </p:nvSpPr>
        <p:spPr>
          <a:xfrm>
            <a:off x="581192" y="1451113"/>
            <a:ext cx="11029615" cy="5137946"/>
          </a:xfrm>
        </p:spPr>
        <p:txBody>
          <a:bodyPr>
            <a:normAutofit/>
          </a:bodyPr>
          <a:lstStyle/>
          <a:p>
            <a:pPr marL="0" indent="0">
              <a:buNone/>
            </a:pPr>
            <a:r>
              <a:rPr lang="en-US" dirty="0"/>
              <a:t>Current version available here: </a:t>
            </a:r>
            <a:r>
              <a:rPr lang="en-US" dirty="0">
                <a:hlinkClick r:id="rId2"/>
              </a:rPr>
              <a:t>https://www.mtc.gov/uniformity/adopted-uniformity-recommendations/model-general-allocation-and-apportionment-regulations/</a:t>
            </a:r>
            <a:r>
              <a:rPr lang="en-US" dirty="0"/>
              <a:t> </a:t>
            </a:r>
          </a:p>
          <a:p>
            <a:pPr>
              <a:spcBef>
                <a:spcPts val="1200"/>
              </a:spcBef>
            </a:pPr>
            <a:r>
              <a:rPr lang="en-US" sz="2400" dirty="0"/>
              <a:t>Notes the relationship of the UBP to UDITPA’s functional and transactional tests.</a:t>
            </a:r>
          </a:p>
          <a:p>
            <a:pPr>
              <a:spcBef>
                <a:spcPts val="1200"/>
              </a:spcBef>
            </a:pPr>
            <a:r>
              <a:rPr lang="en-US" sz="2400" dirty="0"/>
              <a:t>Provides that: “</a:t>
            </a:r>
            <a:r>
              <a:rPr lang="en-US" sz="2400" dirty="0">
                <a:highlight>
                  <a:srgbClr val="FFFF00"/>
                </a:highlight>
              </a:rPr>
              <a:t>A single entity may have more than one unitary business</a:t>
            </a:r>
            <a:r>
              <a:rPr lang="en-US" sz="2400" dirty="0"/>
              <a:t>” and in those cases “the apportionable income of each unitary business is then apportioned by a formula that takes into consideration the in-state and the out-of-state factors that relate to the respective unitary business  . . ..”</a:t>
            </a:r>
          </a:p>
          <a:p>
            <a:pPr>
              <a:spcBef>
                <a:spcPts val="1200"/>
              </a:spcBef>
            </a:pPr>
            <a:r>
              <a:rPr lang="en-US" sz="2400" dirty="0"/>
              <a:t>Notes that ownership rules apply to determine when separate corporations are members of a commonly controlled group such that their income may be unitary. </a:t>
            </a:r>
          </a:p>
          <a:p>
            <a:pPr>
              <a:spcBef>
                <a:spcPts val="1200"/>
              </a:spcBef>
            </a:pPr>
            <a:r>
              <a:rPr lang="en-US" sz="2400" dirty="0"/>
              <a:t>In these regulations, </a:t>
            </a:r>
            <a:r>
              <a:rPr lang="en-US" sz="2400" dirty="0">
                <a:highlight>
                  <a:srgbClr val="FFFF00"/>
                </a:highlight>
              </a:rPr>
              <a:t>the only mention of partnerships are in the determination of the ownership of the share of voting stock </a:t>
            </a:r>
            <a:r>
              <a:rPr lang="en-US" sz="2400" dirty="0"/>
              <a:t>and the attribution of those voting rights in cases where stock is held by or through partnerships. </a:t>
            </a:r>
          </a:p>
          <a:p>
            <a:pPr>
              <a:spcBef>
                <a:spcPts val="1200"/>
              </a:spcBef>
            </a:pPr>
            <a:endParaRPr lang="en-US" sz="2400" dirty="0"/>
          </a:p>
          <a:p>
            <a:endParaRPr lang="en-US" dirty="0"/>
          </a:p>
        </p:txBody>
      </p:sp>
      <p:sp>
        <p:nvSpPr>
          <p:cNvPr id="4" name="Slide Number Placeholder 3">
            <a:extLst>
              <a:ext uri="{FF2B5EF4-FFF2-40B4-BE49-F238E27FC236}">
                <a16:creationId xmlns:a16="http://schemas.microsoft.com/office/drawing/2014/main" id="{9FD72931-62B3-0337-8926-B415CA554BE0}"/>
              </a:ext>
            </a:extLst>
          </p:cNvPr>
          <p:cNvSpPr>
            <a:spLocks noGrp="1"/>
          </p:cNvSpPr>
          <p:nvPr>
            <p:ph type="sldNum" sz="quarter" idx="12"/>
          </p:nvPr>
        </p:nvSpPr>
        <p:spPr/>
        <p:txBody>
          <a:bodyPr/>
          <a:lstStyle/>
          <a:p>
            <a:fld id="{3A98EE3D-8CD1-4C3F-BD1C-C98C9596463C}" type="slidenum">
              <a:rPr lang="en-US" smtClean="0"/>
              <a:t>57</a:t>
            </a:fld>
            <a:endParaRPr lang="en-US"/>
          </a:p>
        </p:txBody>
      </p:sp>
    </p:spTree>
    <p:extLst>
      <p:ext uri="{BB962C8B-B14F-4D97-AF65-F5344CB8AC3E}">
        <p14:creationId xmlns:p14="http://schemas.microsoft.com/office/powerpoint/2010/main" val="25636720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E7AD-A666-0A57-F6E2-0ABEA070C217}"/>
              </a:ext>
            </a:extLst>
          </p:cNvPr>
          <p:cNvSpPr>
            <a:spLocks noGrp="1"/>
          </p:cNvSpPr>
          <p:nvPr>
            <p:ph type="title"/>
          </p:nvPr>
        </p:nvSpPr>
        <p:spPr>
          <a:xfrm>
            <a:off x="581192" y="586409"/>
            <a:ext cx="11029616" cy="574880"/>
          </a:xfrm>
        </p:spPr>
        <p:txBody>
          <a:bodyPr>
            <a:normAutofit/>
          </a:bodyPr>
          <a:lstStyle/>
          <a:p>
            <a:r>
              <a:rPr lang="en-US" dirty="0"/>
              <a:t>MTC Combined filing models</a:t>
            </a:r>
          </a:p>
        </p:txBody>
      </p:sp>
      <p:sp>
        <p:nvSpPr>
          <p:cNvPr id="3" name="Content Placeholder 2">
            <a:extLst>
              <a:ext uri="{FF2B5EF4-FFF2-40B4-BE49-F238E27FC236}">
                <a16:creationId xmlns:a16="http://schemas.microsoft.com/office/drawing/2014/main" id="{6F63C93D-4635-BF3A-F669-7F922FEB670A}"/>
              </a:ext>
            </a:extLst>
          </p:cNvPr>
          <p:cNvSpPr>
            <a:spLocks noGrp="1"/>
          </p:cNvSpPr>
          <p:nvPr>
            <p:ph idx="1"/>
          </p:nvPr>
        </p:nvSpPr>
        <p:spPr>
          <a:xfrm>
            <a:off x="581193" y="1234440"/>
            <a:ext cx="10291024" cy="5321808"/>
          </a:xfrm>
        </p:spPr>
        <p:txBody>
          <a:bodyPr>
            <a:normAutofit/>
          </a:bodyPr>
          <a:lstStyle/>
          <a:p>
            <a:pPr marL="0" indent="0">
              <a:buNone/>
            </a:pPr>
            <a:r>
              <a:rPr lang="en-US" dirty="0"/>
              <a:t>Speaking of combined filing . . . here are provisions from the MTC’s adopted combined filing models:</a:t>
            </a:r>
          </a:p>
          <a:p>
            <a:pPr marL="0" indent="0">
              <a:buNone/>
            </a:pPr>
            <a:r>
              <a:rPr lang="en-US" dirty="0"/>
              <a:t>Joyce Model – here: </a:t>
            </a:r>
            <a:r>
              <a:rPr lang="en-US" dirty="0">
                <a:hlinkClick r:id="rId2"/>
              </a:rPr>
              <a:t>https://mtc.gov/wp-content/uploads/2023/02/Combined-Reporting-FINAL-version.pdf</a:t>
            </a:r>
            <a:endParaRPr lang="en-US" dirty="0"/>
          </a:p>
          <a:p>
            <a:pPr marL="0" indent="0">
              <a:buNone/>
            </a:pPr>
            <a:r>
              <a:rPr lang="en-US" dirty="0"/>
              <a:t>Section 1. Definitions.</a:t>
            </a:r>
          </a:p>
          <a:p>
            <a:pPr marL="324000" lvl="1" indent="0">
              <a:buNone/>
            </a:pPr>
            <a:r>
              <a:rPr lang="en-US" dirty="0"/>
              <a:t>. . .</a:t>
            </a:r>
          </a:p>
          <a:p>
            <a:pPr marL="324000" lvl="1" indent="0">
              <a:buNone/>
            </a:pPr>
            <a:r>
              <a:rPr lang="en-US" sz="2400" dirty="0"/>
              <a:t>C. “Corporation” means any corporation . . . which if it were </a:t>
            </a:r>
            <a:r>
              <a:rPr lang="en-US" sz="2400" dirty="0">
                <a:highlight>
                  <a:srgbClr val="FFFF00"/>
                </a:highlight>
              </a:rPr>
              <a:t>doing business </a:t>
            </a:r>
            <a:r>
              <a:rPr lang="en-US" sz="2400" dirty="0"/>
              <a:t>in this state would be a “taxpayer.” The business </a:t>
            </a:r>
            <a:r>
              <a:rPr lang="en-US" sz="2400" dirty="0">
                <a:highlight>
                  <a:srgbClr val="FFFF00"/>
                </a:highlight>
              </a:rPr>
              <a:t>conducted by a partnership which is directly or indirectly held by a corporation shall be considered the business </a:t>
            </a:r>
            <a:r>
              <a:rPr lang="en-US" sz="2400" dirty="0"/>
              <a:t>of the corporation </a:t>
            </a:r>
            <a:r>
              <a:rPr lang="en-US" sz="2400" dirty="0">
                <a:highlight>
                  <a:srgbClr val="FFFF00"/>
                </a:highlight>
              </a:rPr>
              <a:t>to the extent of the corporation’s distributive share </a:t>
            </a:r>
            <a:r>
              <a:rPr lang="en-US" sz="2400" dirty="0"/>
              <a:t>of the partnership income, inclusive of guaranteed payments to the extent prescribed by regulation. </a:t>
            </a:r>
          </a:p>
          <a:p>
            <a:pPr marL="324000" lvl="1" indent="0">
              <a:buNone/>
            </a:pPr>
            <a:r>
              <a:rPr lang="en-US" sz="2400" dirty="0"/>
              <a:t>.</a:t>
            </a:r>
          </a:p>
        </p:txBody>
      </p:sp>
      <p:sp>
        <p:nvSpPr>
          <p:cNvPr id="4" name="Slide Number Placeholder 3">
            <a:extLst>
              <a:ext uri="{FF2B5EF4-FFF2-40B4-BE49-F238E27FC236}">
                <a16:creationId xmlns:a16="http://schemas.microsoft.com/office/drawing/2014/main" id="{66EAC85F-0B21-6A1B-97FD-8CD30D12D3D6}"/>
              </a:ext>
            </a:extLst>
          </p:cNvPr>
          <p:cNvSpPr>
            <a:spLocks noGrp="1"/>
          </p:cNvSpPr>
          <p:nvPr>
            <p:ph type="sldNum" sz="quarter" idx="12"/>
          </p:nvPr>
        </p:nvSpPr>
        <p:spPr/>
        <p:txBody>
          <a:bodyPr/>
          <a:lstStyle/>
          <a:p>
            <a:fld id="{3A98EE3D-8CD1-4C3F-BD1C-C98C9596463C}" type="slidenum">
              <a:rPr lang="en-US" smtClean="0"/>
              <a:t>58</a:t>
            </a:fld>
            <a:endParaRPr lang="en-US"/>
          </a:p>
        </p:txBody>
      </p:sp>
    </p:spTree>
    <p:extLst>
      <p:ext uri="{BB962C8B-B14F-4D97-AF65-F5344CB8AC3E}">
        <p14:creationId xmlns:p14="http://schemas.microsoft.com/office/powerpoint/2010/main" val="4258595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6ACBB-AC39-4AFA-1CCA-F99576CECE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80F0FF-4BF5-1E7D-31CE-86E1F0DB8D75}"/>
              </a:ext>
            </a:extLst>
          </p:cNvPr>
          <p:cNvSpPr>
            <a:spLocks noGrp="1"/>
          </p:cNvSpPr>
          <p:nvPr>
            <p:ph type="title"/>
          </p:nvPr>
        </p:nvSpPr>
        <p:spPr>
          <a:xfrm>
            <a:off x="581192" y="586409"/>
            <a:ext cx="11029616" cy="574880"/>
          </a:xfrm>
        </p:spPr>
        <p:txBody>
          <a:bodyPr>
            <a:normAutofit/>
          </a:bodyPr>
          <a:lstStyle/>
          <a:p>
            <a:r>
              <a:rPr lang="en-US" dirty="0"/>
              <a:t>Combined filing models</a:t>
            </a:r>
          </a:p>
        </p:txBody>
      </p:sp>
      <p:sp>
        <p:nvSpPr>
          <p:cNvPr id="3" name="Content Placeholder 2">
            <a:extLst>
              <a:ext uri="{FF2B5EF4-FFF2-40B4-BE49-F238E27FC236}">
                <a16:creationId xmlns:a16="http://schemas.microsoft.com/office/drawing/2014/main" id="{7A56A7B8-21B6-D2B8-8E68-029CAD8C843A}"/>
              </a:ext>
            </a:extLst>
          </p:cNvPr>
          <p:cNvSpPr>
            <a:spLocks noGrp="1"/>
          </p:cNvSpPr>
          <p:nvPr>
            <p:ph idx="1"/>
          </p:nvPr>
        </p:nvSpPr>
        <p:spPr>
          <a:xfrm>
            <a:off x="581192" y="1234440"/>
            <a:ext cx="11029615" cy="5321808"/>
          </a:xfrm>
        </p:spPr>
        <p:txBody>
          <a:bodyPr>
            <a:normAutofit/>
          </a:bodyPr>
          <a:lstStyle/>
          <a:p>
            <a:pPr marL="0" indent="0">
              <a:buNone/>
            </a:pPr>
            <a:r>
              <a:rPr lang="en-US" dirty="0"/>
              <a:t>Joyce Model – here: </a:t>
            </a:r>
            <a:r>
              <a:rPr lang="en-US" dirty="0">
                <a:hlinkClick r:id="rId2"/>
              </a:rPr>
              <a:t>https://mtc.gov/wp-content/uploads/2023/02/Combined-Reporting-FINAL-version.pdf</a:t>
            </a:r>
            <a:endParaRPr lang="en-US" dirty="0"/>
          </a:p>
          <a:p>
            <a:pPr marL="0" indent="0">
              <a:spcAft>
                <a:spcPts val="0"/>
              </a:spcAft>
              <a:buNone/>
            </a:pPr>
            <a:r>
              <a:rPr lang="en-US" dirty="0"/>
              <a:t>Section 1. Definitions.</a:t>
            </a:r>
          </a:p>
          <a:p>
            <a:pPr marL="324000" lvl="1" indent="0">
              <a:buNone/>
            </a:pPr>
            <a:r>
              <a:rPr lang="en-US" dirty="0"/>
              <a:t>. . . </a:t>
            </a:r>
          </a:p>
          <a:p>
            <a:pPr marL="324000" lvl="1" indent="0">
              <a:buNone/>
            </a:pPr>
            <a:r>
              <a:rPr lang="en-US" sz="1800" dirty="0"/>
              <a:t>F. “Unitary business” means [a single economic enterprise that is made up either of separate parts of a single business entity or of a commonly controlled group of business entities that are sufficiently interdependent, integrated and interrelated through their activities so as to provide a synergy and mutual benefit that produces a sharing or exchange of value among them and a significant flow of value to the separate parts.] </a:t>
            </a:r>
          </a:p>
          <a:p>
            <a:pPr marL="324000" lvl="1" indent="0">
              <a:buNone/>
            </a:pPr>
            <a:r>
              <a:rPr lang="en-US" sz="1800" dirty="0"/>
              <a:t>Drafter’s note: This portion of the definition is drafted to follow MTC Reg. IV(b), defining a “unitary business.” . . .  </a:t>
            </a:r>
            <a:r>
              <a:rPr lang="en-US" sz="1800" dirty="0">
                <a:highlight>
                  <a:srgbClr val="FFFF00"/>
                </a:highlight>
              </a:rPr>
              <a:t>Any business conducted by a partnership shall be treated as conducted by its partners, whether directly held or indirectly held through a series of partnerships, to the extent of the partner's distributive share of the partnership's income, regardless of the percentage of the partner's ownership interest or its distributive or any other share of partnership income. A business conducted directly or indirectly by one corporation is unitary with that portion of a business conducted by another corporation through its direct or indirect interest in a partnership if the conditions of the first sentence of this section 1.F. are satisfied, to wit: there is a synergy, and exchange and flow of value between the two parts of the business and the two corporations are members of the same commonly controlled group.</a:t>
            </a:r>
          </a:p>
        </p:txBody>
      </p:sp>
      <p:sp>
        <p:nvSpPr>
          <p:cNvPr id="4" name="Slide Number Placeholder 3">
            <a:extLst>
              <a:ext uri="{FF2B5EF4-FFF2-40B4-BE49-F238E27FC236}">
                <a16:creationId xmlns:a16="http://schemas.microsoft.com/office/drawing/2014/main" id="{108AD3C1-E67A-433C-5DF5-E0C3F2DCAB33}"/>
              </a:ext>
            </a:extLst>
          </p:cNvPr>
          <p:cNvSpPr>
            <a:spLocks noGrp="1"/>
          </p:cNvSpPr>
          <p:nvPr>
            <p:ph type="sldNum" sz="quarter" idx="12"/>
          </p:nvPr>
        </p:nvSpPr>
        <p:spPr/>
        <p:txBody>
          <a:bodyPr/>
          <a:lstStyle/>
          <a:p>
            <a:fld id="{3A98EE3D-8CD1-4C3F-BD1C-C98C9596463C}" type="slidenum">
              <a:rPr lang="en-US" smtClean="0"/>
              <a:t>59</a:t>
            </a:fld>
            <a:endParaRPr lang="en-US"/>
          </a:p>
        </p:txBody>
      </p:sp>
    </p:spTree>
    <p:extLst>
      <p:ext uri="{BB962C8B-B14F-4D97-AF65-F5344CB8AC3E}">
        <p14:creationId xmlns:p14="http://schemas.microsoft.com/office/powerpoint/2010/main" val="3444581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a:extLst>
            <a:ext uri="{FF2B5EF4-FFF2-40B4-BE49-F238E27FC236}">
              <a16:creationId xmlns:a16="http://schemas.microsoft.com/office/drawing/2014/main" id="{8EEFBB64-378E-DD57-5EED-7EDB037EB0BA}"/>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AB098BA8-43A6-8D96-A887-59485321A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203F0C-3B9F-CC49-379D-4B13D95984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7AA04437-2E81-B104-E754-6AF4237CD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9AAA3B18-3D74-0FC9-FD09-4819346776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A2977267-C474-2FEE-A4E3-5914D1A46B52}"/>
              </a:ext>
            </a:extLst>
          </p:cNvPr>
          <p:cNvSpPr>
            <a:spLocks noGrp="1"/>
          </p:cNvSpPr>
          <p:nvPr>
            <p:ph type="sldNum" sz="quarter" idx="12"/>
          </p:nvPr>
        </p:nvSpPr>
        <p:spPr>
          <a:xfrm>
            <a:off x="10558300" y="6423656"/>
            <a:ext cx="1052510" cy="365125"/>
          </a:xfrm>
        </p:spPr>
        <p:txBody>
          <a:bodyPr>
            <a:normAutofit/>
          </a:bodyPr>
          <a:lstStyle/>
          <a:p>
            <a:pPr>
              <a:spcAft>
                <a:spcPts val="600"/>
              </a:spcAft>
            </a:pPr>
            <a:fld id="{3A98EE3D-8CD1-4C3F-BD1C-C98C9596463C}" type="slidenum">
              <a:rPr lang="en-US">
                <a:solidFill>
                  <a:schemeClr val="bg1">
                    <a:lumMod val="85000"/>
                    <a:lumOff val="15000"/>
                  </a:schemeClr>
                </a:solidFill>
              </a:rPr>
              <a:pPr>
                <a:spcAft>
                  <a:spcPts val="600"/>
                </a:spcAft>
              </a:pPr>
              <a:t>6</a:t>
            </a:fld>
            <a:endParaRPr lang="en-US">
              <a:solidFill>
                <a:schemeClr val="bg1">
                  <a:lumMod val="85000"/>
                  <a:lumOff val="15000"/>
                </a:schemeClr>
              </a:solidFill>
            </a:endParaRPr>
          </a:p>
        </p:txBody>
      </p:sp>
      <p:graphicFrame>
        <p:nvGraphicFramePr>
          <p:cNvPr id="19" name="Content Placeholder 2">
            <a:extLst>
              <a:ext uri="{FF2B5EF4-FFF2-40B4-BE49-F238E27FC236}">
                <a16:creationId xmlns:a16="http://schemas.microsoft.com/office/drawing/2014/main" id="{0DB899AD-8609-ACCA-AD6D-FC8FA57FF1FC}"/>
              </a:ext>
            </a:extLst>
          </p:cNvPr>
          <p:cNvGraphicFramePr>
            <a:graphicFrameLocks noGrp="1"/>
          </p:cNvGraphicFramePr>
          <p:nvPr>
            <p:ph idx="1"/>
            <p:extLst>
              <p:ext uri="{D42A27DB-BD31-4B8C-83A1-F6EECF244321}">
                <p14:modId xmlns:p14="http://schemas.microsoft.com/office/powerpoint/2010/main" val="3435439265"/>
              </p:ext>
            </p:extLst>
          </p:nvPr>
        </p:nvGraphicFramePr>
        <p:xfrm>
          <a:off x="4458738" y="998217"/>
          <a:ext cx="7064263" cy="5128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1">
            <a:extLst>
              <a:ext uri="{FF2B5EF4-FFF2-40B4-BE49-F238E27FC236}">
                <a16:creationId xmlns:a16="http://schemas.microsoft.com/office/drawing/2014/main" id="{7EE54581-B662-A154-9C01-CA9F7C069058}"/>
              </a:ext>
            </a:extLst>
          </p:cNvPr>
          <p:cNvSpPr>
            <a:spLocks noGrp="1"/>
          </p:cNvSpPr>
          <p:nvPr>
            <p:ph type="title"/>
          </p:nvPr>
        </p:nvSpPr>
        <p:spPr>
          <a:xfrm>
            <a:off x="446534" y="548641"/>
            <a:ext cx="3703320" cy="3334002"/>
          </a:xfrm>
        </p:spPr>
        <p:txBody>
          <a:bodyPr anchor="ctr">
            <a:normAutofit/>
          </a:bodyPr>
          <a:lstStyle/>
          <a:p>
            <a:pPr algn="ctr"/>
            <a:r>
              <a:rPr kumimoji="0" lang="en-US" sz="1800" b="0" i="0" u="none" strike="noStrike" kern="1200" cap="all" spc="0" normalizeH="0" baseline="0" noProof="0" dirty="0">
                <a:ln>
                  <a:noFill/>
                </a:ln>
                <a:solidFill>
                  <a:srgbClr val="A5300F">
                    <a:lumMod val="75000"/>
                  </a:srgbClr>
                </a:solidFill>
                <a:effectLst/>
                <a:uLnTx/>
                <a:uFillTx/>
                <a:latin typeface="Franklin Gothic Demi" panose="020B0502020104020203"/>
                <a:ea typeface="+mj-ea"/>
                <a:cs typeface="+mj-cs"/>
              </a:rPr>
              <a:t>State Income Tax Essentials</a:t>
            </a:r>
            <a:br>
              <a:rPr lang="en-US" sz="2000" dirty="0">
                <a:solidFill>
                  <a:schemeClr val="bg1">
                    <a:lumMod val="85000"/>
                    <a:lumOff val="15000"/>
                  </a:schemeClr>
                </a:solidFill>
              </a:rPr>
            </a:br>
            <a:br>
              <a:rPr lang="en-US" sz="2000"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r>
              <a:rPr lang="en-US" dirty="0">
                <a:solidFill>
                  <a:schemeClr val="bg1">
                    <a:lumMod val="85000"/>
                    <a:lumOff val="15000"/>
                  </a:schemeClr>
                </a:solidFill>
              </a:rPr>
              <a:t>Partnership structures</a:t>
            </a:r>
          </a:p>
        </p:txBody>
      </p:sp>
    </p:spTree>
    <p:extLst>
      <p:ext uri="{BB962C8B-B14F-4D97-AF65-F5344CB8AC3E}">
        <p14:creationId xmlns:p14="http://schemas.microsoft.com/office/powerpoint/2010/main" val="157540169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CFB01-932E-68F4-D2F9-AE38AEAA9D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FFE6BB-2F96-BA3F-3CAD-95C2B128B2F8}"/>
              </a:ext>
            </a:extLst>
          </p:cNvPr>
          <p:cNvSpPr>
            <a:spLocks noGrp="1"/>
          </p:cNvSpPr>
          <p:nvPr>
            <p:ph type="title"/>
          </p:nvPr>
        </p:nvSpPr>
        <p:spPr>
          <a:xfrm>
            <a:off x="581192" y="586409"/>
            <a:ext cx="11029616" cy="574880"/>
          </a:xfrm>
        </p:spPr>
        <p:txBody>
          <a:bodyPr>
            <a:normAutofit/>
          </a:bodyPr>
          <a:lstStyle/>
          <a:p>
            <a:r>
              <a:rPr lang="en-US" dirty="0"/>
              <a:t>Combined filing models</a:t>
            </a:r>
          </a:p>
        </p:txBody>
      </p:sp>
      <p:sp>
        <p:nvSpPr>
          <p:cNvPr id="3" name="Content Placeholder 2">
            <a:extLst>
              <a:ext uri="{FF2B5EF4-FFF2-40B4-BE49-F238E27FC236}">
                <a16:creationId xmlns:a16="http://schemas.microsoft.com/office/drawing/2014/main" id="{9E493DF0-9CCD-6B61-2112-E0616DF92A8A}"/>
              </a:ext>
            </a:extLst>
          </p:cNvPr>
          <p:cNvSpPr>
            <a:spLocks noGrp="1"/>
          </p:cNvSpPr>
          <p:nvPr>
            <p:ph idx="1"/>
          </p:nvPr>
        </p:nvSpPr>
        <p:spPr>
          <a:xfrm>
            <a:off x="581192" y="1234440"/>
            <a:ext cx="11029615" cy="5321808"/>
          </a:xfrm>
        </p:spPr>
        <p:txBody>
          <a:bodyPr>
            <a:normAutofit/>
          </a:bodyPr>
          <a:lstStyle/>
          <a:p>
            <a:pPr marL="0" indent="0">
              <a:buNone/>
            </a:pPr>
            <a:r>
              <a:rPr lang="en-US" dirty="0"/>
              <a:t>Joyce Model</a:t>
            </a:r>
          </a:p>
          <a:p>
            <a:pPr marL="0" indent="0">
              <a:buNone/>
            </a:pPr>
            <a:r>
              <a:rPr lang="en-US" dirty="0"/>
              <a:t>Section 3. Determination of taxable income or loss using combined report. </a:t>
            </a:r>
          </a:p>
          <a:p>
            <a:pPr marL="0" indent="0">
              <a:buNone/>
            </a:pPr>
            <a:r>
              <a:rPr lang="en-US" dirty="0"/>
              <a:t>. . . </a:t>
            </a:r>
          </a:p>
          <a:p>
            <a:pPr marL="0" indent="0">
              <a:buNone/>
            </a:pPr>
            <a:r>
              <a:rPr lang="en-US" dirty="0"/>
              <a:t>B. Determination of taxpayer’s share of the business income of a combined group apportionable to this State. </a:t>
            </a:r>
          </a:p>
          <a:p>
            <a:pPr marL="0" indent="0">
              <a:buNone/>
            </a:pPr>
            <a:r>
              <a:rPr lang="en-US" dirty="0"/>
              <a:t>The taxpayer’s share of the business income apportionable to this State of each combined group of which it is a member shall be the product of: </a:t>
            </a:r>
          </a:p>
          <a:p>
            <a:pPr marL="0" indent="0">
              <a:buNone/>
            </a:pPr>
            <a:r>
              <a:rPr lang="en-US" dirty="0"/>
              <a:t>	</a:t>
            </a:r>
            <a:r>
              <a:rPr lang="en-US" dirty="0" err="1"/>
              <a:t>i</a:t>
            </a:r>
            <a:r>
              <a:rPr lang="en-US" dirty="0"/>
              <a:t>. the business income of the combined group, determined under Section 3.C., and </a:t>
            </a:r>
          </a:p>
          <a:p>
            <a:pPr marL="0" indent="0">
              <a:buNone/>
            </a:pPr>
            <a:r>
              <a:rPr lang="en-US" dirty="0"/>
              <a:t>	ii. the taxpayer member’s apportionment percentage, . . .</a:t>
            </a:r>
            <a:r>
              <a:rPr lang="en-US" sz="1800" dirty="0">
                <a:highlight>
                  <a:srgbClr val="FFFF00"/>
                </a:highlight>
              </a:rPr>
              <a:t>The [property, payroll, and sales] of a partnership shall be included in the determination of the partner's apportionment percentage in proportion to a ratio the numerator of which is the amount of the partner's distributive share of partnership’s unitary income included in the income of the combined group in accordance with Section 3.C.ii.(c). and the denominator of which is the amount of the partnership’s total unitary income.</a:t>
            </a:r>
            <a:r>
              <a:rPr lang="en-US" sz="1800" dirty="0"/>
              <a:t> </a:t>
            </a:r>
            <a:endParaRPr lang="en-US" dirty="0"/>
          </a:p>
        </p:txBody>
      </p:sp>
      <p:sp>
        <p:nvSpPr>
          <p:cNvPr id="4" name="Slide Number Placeholder 3">
            <a:extLst>
              <a:ext uri="{FF2B5EF4-FFF2-40B4-BE49-F238E27FC236}">
                <a16:creationId xmlns:a16="http://schemas.microsoft.com/office/drawing/2014/main" id="{6F727518-A151-957C-D6A4-0D9C83EBF626}"/>
              </a:ext>
            </a:extLst>
          </p:cNvPr>
          <p:cNvSpPr>
            <a:spLocks noGrp="1"/>
          </p:cNvSpPr>
          <p:nvPr>
            <p:ph type="sldNum" sz="quarter" idx="12"/>
          </p:nvPr>
        </p:nvSpPr>
        <p:spPr/>
        <p:txBody>
          <a:bodyPr/>
          <a:lstStyle/>
          <a:p>
            <a:fld id="{3A98EE3D-8CD1-4C3F-BD1C-C98C9596463C}" type="slidenum">
              <a:rPr lang="en-US" smtClean="0"/>
              <a:t>60</a:t>
            </a:fld>
            <a:endParaRPr lang="en-US"/>
          </a:p>
        </p:txBody>
      </p:sp>
    </p:spTree>
    <p:extLst>
      <p:ext uri="{BB962C8B-B14F-4D97-AF65-F5344CB8AC3E}">
        <p14:creationId xmlns:p14="http://schemas.microsoft.com/office/powerpoint/2010/main" val="19381910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4EA2F-3D24-AE3D-76F7-20EF03C5E0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704A54-8886-6A63-3233-83A515B73436}"/>
              </a:ext>
            </a:extLst>
          </p:cNvPr>
          <p:cNvSpPr>
            <a:spLocks noGrp="1"/>
          </p:cNvSpPr>
          <p:nvPr>
            <p:ph type="title"/>
          </p:nvPr>
        </p:nvSpPr>
        <p:spPr>
          <a:xfrm>
            <a:off x="581192" y="586409"/>
            <a:ext cx="11029616" cy="574880"/>
          </a:xfrm>
        </p:spPr>
        <p:txBody>
          <a:bodyPr>
            <a:normAutofit/>
          </a:bodyPr>
          <a:lstStyle/>
          <a:p>
            <a:r>
              <a:rPr lang="en-US" dirty="0"/>
              <a:t>Combined filing models</a:t>
            </a:r>
          </a:p>
        </p:txBody>
      </p:sp>
      <p:sp>
        <p:nvSpPr>
          <p:cNvPr id="3" name="Content Placeholder 2">
            <a:extLst>
              <a:ext uri="{FF2B5EF4-FFF2-40B4-BE49-F238E27FC236}">
                <a16:creationId xmlns:a16="http://schemas.microsoft.com/office/drawing/2014/main" id="{A23FEB41-F8B7-D8F9-62C4-C31D51DB6749}"/>
              </a:ext>
            </a:extLst>
          </p:cNvPr>
          <p:cNvSpPr>
            <a:spLocks noGrp="1"/>
          </p:cNvSpPr>
          <p:nvPr>
            <p:ph idx="1"/>
          </p:nvPr>
        </p:nvSpPr>
        <p:spPr>
          <a:xfrm>
            <a:off x="581192" y="1234440"/>
            <a:ext cx="11029615" cy="5321808"/>
          </a:xfrm>
        </p:spPr>
        <p:txBody>
          <a:bodyPr>
            <a:normAutofit fontScale="92500" lnSpcReduction="10000"/>
          </a:bodyPr>
          <a:lstStyle/>
          <a:p>
            <a:pPr marL="0" indent="0">
              <a:buNone/>
            </a:pPr>
            <a:r>
              <a:rPr lang="en-US" dirty="0"/>
              <a:t>Finnigan Model – here: </a:t>
            </a:r>
            <a:r>
              <a:rPr lang="en-US" dirty="0">
                <a:hlinkClick r:id="rId2"/>
              </a:rPr>
              <a:t>https://mtc.gov/wp-content/uploads/2025/12/Final-finnigan-Model-1-correction-with-resolution-for-posting.pdf</a:t>
            </a:r>
            <a:r>
              <a:rPr lang="en-US" dirty="0"/>
              <a:t>. </a:t>
            </a:r>
          </a:p>
          <a:p>
            <a:pPr marL="0" indent="0">
              <a:buNone/>
            </a:pPr>
            <a:r>
              <a:rPr lang="en-US" sz="2000" dirty="0"/>
              <a:t>Section 3. Determination of combined group income subject to tax</a:t>
            </a:r>
          </a:p>
          <a:p>
            <a:pPr marL="0" indent="0">
              <a:buNone/>
            </a:pPr>
            <a:r>
              <a:rPr lang="en-US" sz="2000" dirty="0"/>
              <a:t>	B. Allocation and apportionment</a:t>
            </a:r>
          </a:p>
          <a:p>
            <a:pPr marL="0" indent="0">
              <a:buNone/>
            </a:pPr>
            <a:r>
              <a:rPr lang="en-US" sz="2000" dirty="0"/>
              <a:t>	. . .</a:t>
            </a:r>
          </a:p>
          <a:p>
            <a:pPr marL="324000" lvl="1" indent="0">
              <a:buNone/>
            </a:pPr>
            <a:r>
              <a:rPr lang="en-US" sz="1700" dirty="0"/>
              <a:t>		</a:t>
            </a:r>
            <a:r>
              <a:rPr lang="en-US" sz="2400" dirty="0"/>
              <a:t>iv. If a member of the combined group holds a partnership interest </a:t>
            </a:r>
            <a:r>
              <a:rPr lang="en-US" sz="2400" dirty="0">
                <a:highlight>
                  <a:srgbClr val="FFFF00"/>
                </a:highlight>
              </a:rPr>
              <a:t>from which it derives apportionable income</a:t>
            </a:r>
            <a:r>
              <a:rPr lang="en-US" sz="2400" dirty="0"/>
              <a:t>, the </a:t>
            </a:r>
            <a:r>
              <a:rPr lang="en-US" sz="2400" dirty="0">
                <a:highlight>
                  <a:srgbClr val="FFFF00"/>
                </a:highlight>
              </a:rPr>
              <a:t>share of the partnership’s apportionment factor[s] to be included in the apportionment factor[s] of the group </a:t>
            </a:r>
            <a:r>
              <a:rPr lang="en-US" sz="2400" dirty="0"/>
              <a:t>is determined by multiplying the partnership’s factor[s] by a </a:t>
            </a:r>
            <a:r>
              <a:rPr lang="en-US" sz="2400" dirty="0">
                <a:highlight>
                  <a:srgbClr val="FFFF00"/>
                </a:highlight>
              </a:rPr>
              <a:t>ratio the numerator of which is the amount of the partnership’s apportionable income properly included in the member’s income, whether received directly or indirectly, and including any guaranteed payments, and the denominator of which is the amount of the partnership’s total apportionable income</a:t>
            </a:r>
            <a:r>
              <a:rPr lang="en-US" sz="2400" dirty="0"/>
              <a:t>. If a member of the combined group directly or indirectly receives an </a:t>
            </a:r>
            <a:r>
              <a:rPr lang="en-US" sz="2400" dirty="0">
                <a:highlight>
                  <a:srgbClr val="FFFF00"/>
                </a:highlight>
              </a:rPr>
              <a:t>allocation of a partnership tax item, such as an item of loss or expense, so that it is not possible to determine the member’s share of apportionable income, the [Director] may provide rules </a:t>
            </a:r>
            <a:r>
              <a:rPr lang="en-US" sz="2400" dirty="0"/>
              <a:t>for inclusion of particular partnership factors, or portions of factors, in the combined group’s factors.</a:t>
            </a:r>
            <a:endParaRPr lang="en-US" sz="1700" dirty="0"/>
          </a:p>
        </p:txBody>
      </p:sp>
      <p:sp>
        <p:nvSpPr>
          <p:cNvPr id="4" name="Slide Number Placeholder 3">
            <a:extLst>
              <a:ext uri="{FF2B5EF4-FFF2-40B4-BE49-F238E27FC236}">
                <a16:creationId xmlns:a16="http://schemas.microsoft.com/office/drawing/2014/main" id="{29EC4559-4401-55BB-9D9E-8A33D938B0B2}"/>
              </a:ext>
            </a:extLst>
          </p:cNvPr>
          <p:cNvSpPr>
            <a:spLocks noGrp="1"/>
          </p:cNvSpPr>
          <p:nvPr>
            <p:ph type="sldNum" sz="quarter" idx="12"/>
          </p:nvPr>
        </p:nvSpPr>
        <p:spPr/>
        <p:txBody>
          <a:bodyPr/>
          <a:lstStyle/>
          <a:p>
            <a:fld id="{3A98EE3D-8CD1-4C3F-BD1C-C98C9596463C}" type="slidenum">
              <a:rPr lang="en-US" smtClean="0"/>
              <a:t>61</a:t>
            </a:fld>
            <a:endParaRPr lang="en-US"/>
          </a:p>
        </p:txBody>
      </p:sp>
    </p:spTree>
    <p:extLst>
      <p:ext uri="{BB962C8B-B14F-4D97-AF65-F5344CB8AC3E}">
        <p14:creationId xmlns:p14="http://schemas.microsoft.com/office/powerpoint/2010/main" val="1399662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45296CA7-A66C-463E-B23C-5CD02865F01E}"/>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26A6DC4E-560B-D26E-DA20-34FE4DC86CE4}"/>
              </a:ext>
            </a:extLst>
          </p:cNvPr>
          <p:cNvSpPr>
            <a:spLocks noGrp="1"/>
          </p:cNvSpPr>
          <p:nvPr>
            <p:ph idx="1"/>
          </p:nvPr>
        </p:nvSpPr>
        <p:spPr>
          <a:xfrm>
            <a:off x="4241830" y="597643"/>
            <a:ext cx="7503635" cy="5757309"/>
          </a:xfrm>
        </p:spPr>
        <p:txBody>
          <a:bodyPr>
            <a:normAutofit/>
          </a:bodyPr>
          <a:lstStyle/>
          <a:p>
            <a:r>
              <a:rPr lang="en-US" sz="2000" dirty="0"/>
              <a:t>Assume: </a:t>
            </a:r>
          </a:p>
          <a:p>
            <a:pPr lvl="1"/>
            <a:r>
              <a:rPr lang="en-US" sz="1800" dirty="0"/>
              <a:t>Corp rents property and provides services to those who lease the property in State X.  </a:t>
            </a:r>
          </a:p>
          <a:p>
            <a:pPr lvl="1"/>
            <a:r>
              <a:rPr lang="en-US" sz="1800" dirty="0"/>
              <a:t>Corp holds an interest in Partnership which owns similar property in State Y which Partnership leases to customers. </a:t>
            </a:r>
          </a:p>
          <a:p>
            <a:pPr lvl="1"/>
            <a:r>
              <a:rPr lang="en-US" sz="1800" dirty="0"/>
              <a:t>Corp provides the same types of services to Partnership’s customers leasing its property in State Y.</a:t>
            </a:r>
          </a:p>
          <a:p>
            <a:pPr lvl="1"/>
            <a:r>
              <a:rPr lang="en-US" sz="1800" dirty="0"/>
              <a:t>Corp receives a share of Partnership’s rental income. </a:t>
            </a:r>
          </a:p>
          <a:p>
            <a:pPr>
              <a:spcBef>
                <a:spcPts val="1200"/>
              </a:spcBef>
            </a:pPr>
            <a:r>
              <a:rPr lang="en-US" sz="2000" dirty="0"/>
              <a:t>Questions: </a:t>
            </a:r>
          </a:p>
          <a:p>
            <a:pPr lvl="1"/>
            <a:r>
              <a:rPr lang="en-US" sz="1800" dirty="0"/>
              <a:t>Should Corp include a share of the Partnership’s rental receipts sourced to State Y in Corp’s apportionment factor applied to its blended apportionable income including its share of Partnership income? </a:t>
            </a:r>
          </a:p>
          <a:p>
            <a:pPr lvl="1"/>
            <a:r>
              <a:rPr lang="en-US" sz="1800" dirty="0"/>
              <a:t>Does it matter whether Corp is a majority owner of Partnership?</a:t>
            </a:r>
          </a:p>
          <a:p>
            <a:pPr lvl="1"/>
            <a:r>
              <a:rPr lang="en-US" sz="1800" dirty="0"/>
              <a:t>Does it matter whether Corp is involved in the management of Partnership?</a:t>
            </a:r>
            <a:endParaRPr lang="en-US" dirty="0"/>
          </a:p>
        </p:txBody>
      </p:sp>
      <p:sp>
        <p:nvSpPr>
          <p:cNvPr id="4" name="Slide Number Placeholder 3">
            <a:extLst>
              <a:ext uri="{FF2B5EF4-FFF2-40B4-BE49-F238E27FC236}">
                <a16:creationId xmlns:a16="http://schemas.microsoft.com/office/drawing/2014/main" id="{555B185F-B68C-1330-A07C-6A63C1D8E3C8}"/>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62</a:t>
            </a:fld>
            <a:endParaRPr lang="en-US"/>
          </a:p>
        </p:txBody>
      </p:sp>
    </p:spTree>
    <p:extLst>
      <p:ext uri="{BB962C8B-B14F-4D97-AF65-F5344CB8AC3E}">
        <p14:creationId xmlns:p14="http://schemas.microsoft.com/office/powerpoint/2010/main" val="34548527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1C45421-F45F-72B2-B020-A5DF1870F5A2}"/>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7709350-DAC5-6935-0984-747CE8F0692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6E4B57D2-A8A1-4B6A-0EA8-71571B918081}"/>
              </a:ext>
            </a:extLst>
          </p:cNvPr>
          <p:cNvSpPr>
            <a:spLocks noGrp="1"/>
          </p:cNvSpPr>
          <p:nvPr>
            <p:ph idx="1"/>
          </p:nvPr>
        </p:nvSpPr>
        <p:spPr>
          <a:xfrm>
            <a:off x="4241830" y="597643"/>
            <a:ext cx="7503635" cy="5803157"/>
          </a:xfrm>
        </p:spPr>
        <p:txBody>
          <a:bodyPr>
            <a:normAutofit/>
          </a:bodyPr>
          <a:lstStyle/>
          <a:p>
            <a:r>
              <a:rPr lang="en-US" sz="2000" dirty="0"/>
              <a:t>Assume: </a:t>
            </a:r>
          </a:p>
          <a:p>
            <a:pPr lvl="1"/>
            <a:r>
              <a:rPr lang="en-US" sz="1800" dirty="0"/>
              <a:t>Corp has a business in State X.  </a:t>
            </a:r>
          </a:p>
          <a:p>
            <a:pPr lvl="1"/>
            <a:r>
              <a:rPr lang="en-US" sz="1800" dirty="0"/>
              <a:t>Corp holds an interest in Partnership 1 (P1) which is involved in two businesses through Partnership 2 (P2) and Partnership 3 (P3), which operate entirely in State Y. </a:t>
            </a:r>
          </a:p>
          <a:p>
            <a:pPr lvl="1"/>
            <a:r>
              <a:rPr lang="en-US" sz="1800" dirty="0"/>
              <a:t>Corp’s and P3’s businesses are closely related and Corp benefits from and participates in the activities of P3.</a:t>
            </a:r>
          </a:p>
          <a:p>
            <a:pPr lvl="1"/>
            <a:r>
              <a:rPr lang="en-US" sz="1800" dirty="0"/>
              <a:t>Corp’s distributive share from P1 includes a distributive share from P3. </a:t>
            </a:r>
          </a:p>
          <a:p>
            <a:pPr>
              <a:spcBef>
                <a:spcPts val="1200"/>
              </a:spcBef>
            </a:pPr>
            <a:r>
              <a:rPr lang="en-US" sz="2000" dirty="0"/>
              <a:t>Questions: </a:t>
            </a:r>
          </a:p>
          <a:p>
            <a:pPr lvl="1"/>
            <a:r>
              <a:rPr lang="en-US" sz="1800" dirty="0"/>
              <a:t>Should Corp include a share of P3’s factors from State Y in its apportionment formula applied to the blended apportionable income from its own activities and its distributive share from P1 that is the income from P3? </a:t>
            </a:r>
          </a:p>
          <a:p>
            <a:pPr lvl="1"/>
            <a:r>
              <a:rPr lang="en-US" sz="1800" dirty="0"/>
              <a:t>Does it matter whether Corp is an indirect partner in P3?</a:t>
            </a:r>
            <a:endParaRPr lang="en-US" dirty="0"/>
          </a:p>
        </p:txBody>
      </p:sp>
      <p:sp>
        <p:nvSpPr>
          <p:cNvPr id="4" name="Slide Number Placeholder 3">
            <a:extLst>
              <a:ext uri="{FF2B5EF4-FFF2-40B4-BE49-F238E27FC236}">
                <a16:creationId xmlns:a16="http://schemas.microsoft.com/office/drawing/2014/main" id="{34A2D727-63B7-F5D2-0B9C-02ACD8AF64E3}"/>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63</a:t>
            </a:fld>
            <a:endParaRPr lang="en-US"/>
          </a:p>
        </p:txBody>
      </p:sp>
    </p:spTree>
    <p:extLst>
      <p:ext uri="{BB962C8B-B14F-4D97-AF65-F5344CB8AC3E}">
        <p14:creationId xmlns:p14="http://schemas.microsoft.com/office/powerpoint/2010/main" val="425467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88BB85E-8224-B4F1-6F55-20A2EA428FA0}"/>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91EB1D8-742A-FC99-425C-463FD549D061}"/>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FF6A6A41-F00D-AF0E-7AE6-2B53C26460FB}"/>
              </a:ext>
            </a:extLst>
          </p:cNvPr>
          <p:cNvSpPr>
            <a:spLocks noGrp="1"/>
          </p:cNvSpPr>
          <p:nvPr>
            <p:ph idx="1"/>
          </p:nvPr>
        </p:nvSpPr>
        <p:spPr>
          <a:xfrm>
            <a:off x="4241830" y="597643"/>
            <a:ext cx="7503635" cy="5822714"/>
          </a:xfrm>
        </p:spPr>
        <p:txBody>
          <a:bodyPr>
            <a:normAutofit/>
          </a:bodyPr>
          <a:lstStyle/>
          <a:p>
            <a:r>
              <a:rPr lang="en-US" sz="2000" dirty="0"/>
              <a:t>Assume: </a:t>
            </a:r>
          </a:p>
          <a:p>
            <a:pPr lvl="1"/>
            <a:r>
              <a:rPr lang="en-US" sz="1800" dirty="0"/>
              <a:t>Corp has a business in State X which has no income tax.</a:t>
            </a:r>
          </a:p>
          <a:p>
            <a:pPr lvl="1"/>
            <a:r>
              <a:rPr lang="en-US" sz="1800" dirty="0"/>
              <a:t>Corp holds a minority interest in Partnership which operates in State Y which has an income tax.  </a:t>
            </a:r>
          </a:p>
          <a:p>
            <a:pPr lvl="1"/>
            <a:r>
              <a:rPr lang="en-US" sz="1800" dirty="0"/>
              <a:t>Corp does not control Partnership. </a:t>
            </a:r>
          </a:p>
          <a:p>
            <a:pPr lvl="1"/>
            <a:r>
              <a:rPr lang="en-US" sz="1800" dirty="0"/>
              <a:t>Corp has employees that perform certain operational tasks and has an exclusive contract with Partnership to provide Partnership those same operational services which are necessary for Partnership to serve its own customers.</a:t>
            </a:r>
          </a:p>
          <a:p>
            <a:pPr lvl="1"/>
            <a:r>
              <a:rPr lang="en-US" sz="1800" dirty="0"/>
              <a:t>The transaction between Corp and Partnership is treated as a Sec. 707(a) transaction between unrelated parties. </a:t>
            </a:r>
          </a:p>
          <a:p>
            <a:pPr>
              <a:spcBef>
                <a:spcPts val="1200"/>
              </a:spcBef>
            </a:pPr>
            <a:r>
              <a:rPr lang="en-US" sz="2000" dirty="0"/>
              <a:t>Questions: </a:t>
            </a:r>
          </a:p>
          <a:p>
            <a:pPr lvl="1"/>
            <a:r>
              <a:rPr lang="en-US" sz="1800" dirty="0"/>
              <a:t>Should Corp blend?</a:t>
            </a:r>
          </a:p>
          <a:p>
            <a:pPr lvl="1"/>
            <a:r>
              <a:rPr lang="en-US" sz="1800" dirty="0"/>
              <a:t>Does it matter whether Corp’s income is effectively offset by its share of the related expense in its distributive share of Partnership’s income? </a:t>
            </a:r>
          </a:p>
        </p:txBody>
      </p:sp>
      <p:sp>
        <p:nvSpPr>
          <p:cNvPr id="4" name="Slide Number Placeholder 3">
            <a:extLst>
              <a:ext uri="{FF2B5EF4-FFF2-40B4-BE49-F238E27FC236}">
                <a16:creationId xmlns:a16="http://schemas.microsoft.com/office/drawing/2014/main" id="{17AB66F0-0476-8B9F-B5AD-C6256106B685}"/>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64</a:t>
            </a:fld>
            <a:endParaRPr lang="en-US"/>
          </a:p>
        </p:txBody>
      </p:sp>
    </p:spTree>
    <p:extLst>
      <p:ext uri="{BB962C8B-B14F-4D97-AF65-F5344CB8AC3E}">
        <p14:creationId xmlns:p14="http://schemas.microsoft.com/office/powerpoint/2010/main" val="32410330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DDBF11E-E67C-CCA9-A57D-11128B755408}"/>
            </a:ext>
          </a:extLst>
        </p:cNvPr>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D64808F-8A26-0B79-1284-B3B9C1DEA1DC}"/>
              </a:ext>
            </a:extLst>
          </p:cNvPr>
          <p:cNvSpPr>
            <a:spLocks noGrp="1"/>
          </p:cNvSpPr>
          <p:nvPr>
            <p:ph type="title"/>
          </p:nvPr>
        </p:nvSpPr>
        <p:spPr>
          <a:xfrm>
            <a:off x="771148" y="1037967"/>
            <a:ext cx="3054091" cy="4709131"/>
          </a:xfrm>
        </p:spPr>
        <p:txBody>
          <a:bodyPr anchor="ctr">
            <a:normAutofit/>
          </a:bodyPr>
          <a:lstStyle/>
          <a:p>
            <a:r>
              <a:rPr lang="en-US">
                <a:solidFill>
                  <a:srgbClr val="FFFEFF"/>
                </a:solidFill>
              </a:rPr>
              <a:t>Partnership Examples</a:t>
            </a:r>
          </a:p>
        </p:txBody>
      </p:sp>
      <p:sp>
        <p:nvSpPr>
          <p:cNvPr id="3" name="Content Placeholder 2">
            <a:extLst>
              <a:ext uri="{FF2B5EF4-FFF2-40B4-BE49-F238E27FC236}">
                <a16:creationId xmlns:a16="http://schemas.microsoft.com/office/drawing/2014/main" id="{1678E0C6-880E-BD78-8BBA-2E3B90E21609}"/>
              </a:ext>
            </a:extLst>
          </p:cNvPr>
          <p:cNvSpPr>
            <a:spLocks noGrp="1"/>
          </p:cNvSpPr>
          <p:nvPr>
            <p:ph idx="1"/>
          </p:nvPr>
        </p:nvSpPr>
        <p:spPr>
          <a:xfrm>
            <a:off x="4241830" y="597643"/>
            <a:ext cx="7503635" cy="5822714"/>
          </a:xfrm>
        </p:spPr>
        <p:txBody>
          <a:bodyPr>
            <a:normAutofit/>
          </a:bodyPr>
          <a:lstStyle/>
          <a:p>
            <a:r>
              <a:rPr lang="en-US" sz="2400" dirty="0"/>
              <a:t>Assume: </a:t>
            </a:r>
          </a:p>
          <a:p>
            <a:pPr lvl="1"/>
            <a:r>
              <a:rPr lang="en-US" sz="2000" dirty="0"/>
              <a:t>Corp has a business in State X which has no income tax.</a:t>
            </a:r>
          </a:p>
          <a:p>
            <a:pPr lvl="1"/>
            <a:r>
              <a:rPr lang="en-US" sz="2000" dirty="0"/>
              <a:t>Corp holds a minority interest in Partnership which operates in State X and State Y which has an income tax.  </a:t>
            </a:r>
          </a:p>
          <a:p>
            <a:pPr lvl="1"/>
            <a:r>
              <a:rPr lang="en-US" sz="2000" dirty="0"/>
              <a:t>Corp controls Partnership.</a:t>
            </a:r>
          </a:p>
          <a:p>
            <a:pPr lvl="1"/>
            <a:r>
              <a:rPr lang="en-US" sz="2000" dirty="0"/>
              <a:t>Corp receives a special allocation of Partnership income related only to activities in State X.  </a:t>
            </a:r>
          </a:p>
          <a:p>
            <a:pPr>
              <a:spcBef>
                <a:spcPts val="1200"/>
              </a:spcBef>
            </a:pPr>
            <a:r>
              <a:rPr lang="en-US" sz="2400" dirty="0"/>
              <a:t>Questions: </a:t>
            </a:r>
          </a:p>
          <a:p>
            <a:pPr marL="630000" marR="0" lvl="1" indent="-306000" defTabSz="457200" rtl="0" eaLnBrk="1" fontAlgn="auto" latinLnBrk="0" hangingPunct="1">
              <a:spcBef>
                <a:spcPct val="20000"/>
              </a:spcBef>
              <a:spcAft>
                <a:spcPts val="600"/>
              </a:spcAft>
              <a:buClr>
                <a:srgbClr val="A5300F"/>
              </a:buClr>
              <a:buSzPct val="92000"/>
              <a:buFont typeface="Wingdings 2" panose="05020102010507070707" pitchFamily="18" charset="2"/>
              <a:buChar char=""/>
              <a:tabLst/>
              <a:defRPr/>
            </a:pPr>
            <a:r>
              <a:rPr lang="en-US" sz="2000" dirty="0">
                <a:latin typeface="Franklin Gothic Book" panose="020B0502020104020203"/>
              </a:rPr>
              <a:t>If Corp blends should it blend all of the factors from Partnership or only those related to the activities in State X?</a:t>
            </a:r>
          </a:p>
          <a:p>
            <a:pPr marL="630000" marR="0" lvl="1" indent="-306000" defTabSz="457200" rtl="0" eaLnBrk="1" fontAlgn="auto" latinLnBrk="0" hangingPunct="1">
              <a:spcBef>
                <a:spcPct val="20000"/>
              </a:spcBef>
              <a:spcAft>
                <a:spcPts val="600"/>
              </a:spcAft>
              <a:buClr>
                <a:srgbClr val="A5300F"/>
              </a:buClr>
              <a:buSzPct val="92000"/>
              <a:buFont typeface="Wingdings 2" panose="05020102010507070707" pitchFamily="18" charset="2"/>
              <a:buChar char=""/>
              <a:tabLst/>
              <a:defRPr/>
            </a:pPr>
            <a:r>
              <a:rPr lang="en-US" sz="2000" dirty="0">
                <a:latin typeface="Franklin Gothic Book" panose="020B0502020104020203"/>
              </a:rPr>
              <a:t>Does it matter whether Partnership’s activities in State X and State Y are unitary? </a:t>
            </a:r>
            <a:endParaRPr kumimoji="0" lang="en-US" sz="2000" b="1" i="0" u="none" strike="noStrike" kern="1200" cap="none" spc="0" normalizeH="0" baseline="0" noProof="0" dirty="0">
              <a:ln>
                <a:noFill/>
              </a:ln>
              <a:effectLst/>
              <a:uLnTx/>
              <a:uFillTx/>
              <a:latin typeface="Franklin Gothic Book" panose="020B0502020104020203"/>
              <a:ea typeface="+mn-ea"/>
              <a:cs typeface="+mn-cs"/>
            </a:endParaRPr>
          </a:p>
          <a:p>
            <a:pPr lvl="1"/>
            <a:endParaRPr lang="en-US" dirty="0"/>
          </a:p>
        </p:txBody>
      </p:sp>
      <p:sp>
        <p:nvSpPr>
          <p:cNvPr id="4" name="Slide Number Placeholder 3">
            <a:extLst>
              <a:ext uri="{FF2B5EF4-FFF2-40B4-BE49-F238E27FC236}">
                <a16:creationId xmlns:a16="http://schemas.microsoft.com/office/drawing/2014/main" id="{9E254073-D494-0633-4DB9-2DB7B7D623D5}"/>
              </a:ext>
            </a:extLst>
          </p:cNvPr>
          <p:cNvSpPr>
            <a:spLocks noGrp="1"/>
          </p:cNvSpPr>
          <p:nvPr>
            <p:ph type="sldNum" sz="quarter" idx="12"/>
          </p:nvPr>
        </p:nvSpPr>
        <p:spPr>
          <a:xfrm>
            <a:off x="10558300" y="6423914"/>
            <a:ext cx="1052510" cy="365125"/>
          </a:xfrm>
        </p:spPr>
        <p:txBody>
          <a:bodyPr>
            <a:normAutofit/>
          </a:bodyPr>
          <a:lstStyle/>
          <a:p>
            <a:pPr>
              <a:spcAft>
                <a:spcPts val="600"/>
              </a:spcAft>
            </a:pPr>
            <a:fld id="{3A98EE3D-8CD1-4C3F-BD1C-C98C9596463C}" type="slidenum">
              <a:rPr lang="en-US" smtClean="0"/>
              <a:pPr>
                <a:spcAft>
                  <a:spcPts val="600"/>
                </a:spcAft>
              </a:pPr>
              <a:t>65</a:t>
            </a:fld>
            <a:endParaRPr lang="en-US"/>
          </a:p>
        </p:txBody>
      </p:sp>
    </p:spTree>
    <p:extLst>
      <p:ext uri="{BB962C8B-B14F-4D97-AF65-F5344CB8AC3E}">
        <p14:creationId xmlns:p14="http://schemas.microsoft.com/office/powerpoint/2010/main" val="79487442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F7CFE-3375-CE7B-8CC0-2128963A562D}"/>
              </a:ext>
            </a:extLst>
          </p:cNvPr>
          <p:cNvSpPr>
            <a:spLocks noGrp="1"/>
          </p:cNvSpPr>
          <p:nvPr>
            <p:ph type="title"/>
          </p:nvPr>
        </p:nvSpPr>
        <p:spPr>
          <a:xfrm>
            <a:off x="581192" y="639097"/>
            <a:ext cx="11029616" cy="568381"/>
          </a:xfrm>
        </p:spPr>
        <p:txBody>
          <a:bodyPr/>
          <a:lstStyle/>
          <a:p>
            <a:pPr algn="ctr"/>
            <a:r>
              <a:rPr lang="en-US" dirty="0"/>
              <a:t>Proposed Draft Model Provisions – Part VI.</a:t>
            </a:r>
          </a:p>
        </p:txBody>
      </p:sp>
      <p:sp>
        <p:nvSpPr>
          <p:cNvPr id="3" name="Content Placeholder 2">
            <a:extLst>
              <a:ext uri="{FF2B5EF4-FFF2-40B4-BE49-F238E27FC236}">
                <a16:creationId xmlns:a16="http://schemas.microsoft.com/office/drawing/2014/main" id="{896716BA-D82C-A21D-2B51-BE21D6F281E1}"/>
              </a:ext>
            </a:extLst>
          </p:cNvPr>
          <p:cNvSpPr>
            <a:spLocks noGrp="1"/>
          </p:cNvSpPr>
          <p:nvPr>
            <p:ph idx="1"/>
          </p:nvPr>
        </p:nvSpPr>
        <p:spPr>
          <a:xfrm>
            <a:off x="481781" y="1337188"/>
            <a:ext cx="11346425" cy="5230760"/>
          </a:xfrm>
        </p:spPr>
        <p:txBody>
          <a:bodyPr>
            <a:normAutofit/>
          </a:bodyPr>
          <a:lstStyle/>
          <a:p>
            <a:pPr marL="0" indent="0">
              <a:buNone/>
            </a:pPr>
            <a:r>
              <a:rPr lang="en-US" dirty="0"/>
              <a:t>Sufficient Unitary Relationship</a:t>
            </a:r>
          </a:p>
          <a:p>
            <a:pPr marL="0" indent="0">
              <a:buNone/>
            </a:pPr>
            <a:r>
              <a:rPr lang="en-US" dirty="0"/>
              <a:t>The term “sufficient unitary relationship” as used in this section refers to the necessary relationship between items of income and the apportionment factors used to source that income, especially in the pass-through tax system used to impose tax on partners for their shares of partnership income. </a:t>
            </a:r>
            <a:r>
              <a:rPr lang="en-US" dirty="0">
                <a:highlight>
                  <a:srgbClr val="FFFF00"/>
                </a:highlight>
              </a:rPr>
              <a:t>The term takes into account all the facts and circumstances relevant to the sourcing treatment of particular items of income including</a:t>
            </a:r>
            <a:r>
              <a:rPr lang="en-US" dirty="0"/>
              <a:t>: </a:t>
            </a:r>
          </a:p>
          <a:p>
            <a:pPr marL="0" indent="0">
              <a:buNone/>
            </a:pPr>
            <a:r>
              <a:rPr lang="en-US" dirty="0"/>
              <a:t>	A. The </a:t>
            </a:r>
            <a:r>
              <a:rPr lang="en-US" dirty="0">
                <a:highlight>
                  <a:srgbClr val="FFFF00"/>
                </a:highlight>
              </a:rPr>
              <a:t>relationship between the partnership that recognizes the income or items and the partners</a:t>
            </a:r>
            <a:r>
              <a:rPr lang="en-US" dirty="0"/>
              <a:t>, including tiered partners, or other entities that are engaged in the related business activities generating other income or items, including: </a:t>
            </a:r>
          </a:p>
          <a:p>
            <a:pPr marL="0" indent="0">
              <a:buNone/>
            </a:pPr>
            <a:r>
              <a:rPr lang="en-US" dirty="0"/>
              <a:t>		1. The </a:t>
            </a:r>
            <a:r>
              <a:rPr lang="en-US" dirty="0">
                <a:highlight>
                  <a:srgbClr val="FFFF00"/>
                </a:highlight>
              </a:rPr>
              <a:t>extent of actual common control, direct or indirect</a:t>
            </a:r>
            <a:r>
              <a:rPr lang="en-US" dirty="0"/>
              <a:t>, held or exercised over the business activities, regardless of the share of partnership capital held; </a:t>
            </a:r>
          </a:p>
          <a:p>
            <a:pPr marL="0" indent="0">
              <a:buNone/>
            </a:pPr>
            <a:r>
              <a:rPr lang="en-US" dirty="0"/>
              <a:t>		2. The </a:t>
            </a:r>
            <a:r>
              <a:rPr lang="en-US" dirty="0">
                <a:highlight>
                  <a:srgbClr val="FFFF00"/>
                </a:highlight>
              </a:rPr>
              <a:t>extent to which related activities are integrated or coordinated</a:t>
            </a:r>
            <a:r>
              <a:rPr lang="en-US" dirty="0"/>
              <a:t>; </a:t>
            </a:r>
          </a:p>
          <a:p>
            <a:pPr marL="0" indent="0">
              <a:buNone/>
            </a:pPr>
            <a:r>
              <a:rPr lang="en-US" dirty="0"/>
              <a:t>		3. The </a:t>
            </a:r>
            <a:r>
              <a:rPr lang="en-US" dirty="0">
                <a:highlight>
                  <a:srgbClr val="FFFF00"/>
                </a:highlight>
              </a:rPr>
              <a:t>extent to which resources and costs are shared</a:t>
            </a:r>
            <a:r>
              <a:rPr lang="en-US" dirty="0"/>
              <a:t>; and </a:t>
            </a:r>
          </a:p>
          <a:p>
            <a:pPr marL="0" indent="0">
              <a:buNone/>
            </a:pPr>
            <a:r>
              <a:rPr lang="en-US" dirty="0"/>
              <a:t>		4. The </a:t>
            </a:r>
            <a:r>
              <a:rPr lang="en-US" dirty="0">
                <a:highlight>
                  <a:srgbClr val="FFFF00"/>
                </a:highlight>
              </a:rPr>
              <a:t>extent of transactions or flows of value between the entities</a:t>
            </a:r>
            <a:r>
              <a:rPr lang="en-US" dirty="0"/>
              <a:t>. </a:t>
            </a:r>
          </a:p>
          <a:p>
            <a:pPr marL="0" indent="0">
              <a:buNone/>
            </a:pPr>
            <a:r>
              <a:rPr lang="en-US" dirty="0"/>
              <a:t>	B. The extent of </a:t>
            </a:r>
            <a:r>
              <a:rPr lang="en-US" dirty="0">
                <a:highlight>
                  <a:srgbClr val="FFFF00"/>
                </a:highlight>
              </a:rPr>
              <a:t>common use by the partnership and partners, including tiered partners, of assets </a:t>
            </a:r>
            <a:r>
              <a:rPr lang="en-US" dirty="0"/>
              <a:t>held by the partnership or partners. </a:t>
            </a:r>
          </a:p>
          <a:p>
            <a:pPr marL="0" indent="0">
              <a:buNone/>
            </a:pPr>
            <a:r>
              <a:rPr lang="en-US" dirty="0"/>
              <a:t>	C. The nature of common use by the partnership and partners, including tiered partners, of assets held by the partnership or partners.</a:t>
            </a:r>
          </a:p>
        </p:txBody>
      </p:sp>
      <p:sp>
        <p:nvSpPr>
          <p:cNvPr id="4" name="Slide Number Placeholder 3">
            <a:extLst>
              <a:ext uri="{FF2B5EF4-FFF2-40B4-BE49-F238E27FC236}">
                <a16:creationId xmlns:a16="http://schemas.microsoft.com/office/drawing/2014/main" id="{BE47F0D2-0DA4-62D4-0AEA-A2C0FDF9249B}"/>
              </a:ext>
            </a:extLst>
          </p:cNvPr>
          <p:cNvSpPr>
            <a:spLocks noGrp="1"/>
          </p:cNvSpPr>
          <p:nvPr>
            <p:ph type="sldNum" sz="quarter" idx="12"/>
          </p:nvPr>
        </p:nvSpPr>
        <p:spPr/>
        <p:txBody>
          <a:bodyPr/>
          <a:lstStyle/>
          <a:p>
            <a:fld id="{3A98EE3D-8CD1-4C3F-BD1C-C98C9596463C}" type="slidenum">
              <a:rPr lang="en-US" smtClean="0"/>
              <a:t>66</a:t>
            </a:fld>
            <a:endParaRPr lang="en-US"/>
          </a:p>
        </p:txBody>
      </p:sp>
    </p:spTree>
    <p:extLst>
      <p:ext uri="{BB962C8B-B14F-4D97-AF65-F5344CB8AC3E}">
        <p14:creationId xmlns:p14="http://schemas.microsoft.com/office/powerpoint/2010/main" val="24005196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F8CD22-9AA8-DCEF-F031-C668199792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2C5D0E-E0CA-DF1D-08F1-A62B0EEEDE38}"/>
              </a:ext>
            </a:extLst>
          </p:cNvPr>
          <p:cNvSpPr>
            <a:spLocks noGrp="1"/>
          </p:cNvSpPr>
          <p:nvPr>
            <p:ph type="title"/>
          </p:nvPr>
        </p:nvSpPr>
        <p:spPr/>
        <p:txBody>
          <a:bodyPr/>
          <a:lstStyle/>
          <a:p>
            <a:r>
              <a:rPr lang="en-US" dirty="0"/>
              <a:t>Bottom Line Question</a:t>
            </a:r>
          </a:p>
        </p:txBody>
      </p:sp>
      <p:sp>
        <p:nvSpPr>
          <p:cNvPr id="3" name="Content Placeholder 2">
            <a:extLst>
              <a:ext uri="{FF2B5EF4-FFF2-40B4-BE49-F238E27FC236}">
                <a16:creationId xmlns:a16="http://schemas.microsoft.com/office/drawing/2014/main" id="{51CBEC16-A6C3-B57D-15C3-6EEF72DDCFA7}"/>
              </a:ext>
            </a:extLst>
          </p:cNvPr>
          <p:cNvSpPr>
            <a:spLocks noGrp="1"/>
          </p:cNvSpPr>
          <p:nvPr>
            <p:ph idx="1"/>
          </p:nvPr>
        </p:nvSpPr>
        <p:spPr>
          <a:xfrm>
            <a:off x="1848897" y="1699591"/>
            <a:ext cx="8390373" cy="2746903"/>
          </a:xfrm>
        </p:spPr>
        <p:txBody>
          <a:bodyPr>
            <a:normAutofit fontScale="92500"/>
          </a:bodyPr>
          <a:lstStyle/>
          <a:p>
            <a:pPr marL="0" indent="0">
              <a:buNone/>
            </a:pPr>
            <a:r>
              <a:rPr lang="en-US" sz="2800" dirty="0"/>
              <a:t>Is this sufficient as a general framework for states to use to create rules and other guidance for applying the UBP in the partnership pass-through tax context?</a:t>
            </a:r>
          </a:p>
          <a:p>
            <a:pPr marL="0" indent="0">
              <a:buNone/>
            </a:pPr>
            <a:endParaRPr lang="en-US" sz="2800" dirty="0"/>
          </a:p>
          <a:p>
            <a:pPr marL="0" indent="0">
              <a:buNone/>
            </a:pPr>
            <a:r>
              <a:rPr lang="en-US" sz="2800" dirty="0"/>
              <a:t>Is the UBP the right standard or are there other rules or limitations to be considered for purposes of blending?</a:t>
            </a:r>
          </a:p>
        </p:txBody>
      </p:sp>
      <p:sp>
        <p:nvSpPr>
          <p:cNvPr id="4" name="Slide Number Placeholder 3">
            <a:extLst>
              <a:ext uri="{FF2B5EF4-FFF2-40B4-BE49-F238E27FC236}">
                <a16:creationId xmlns:a16="http://schemas.microsoft.com/office/drawing/2014/main" id="{8552961D-AF60-307D-F064-2A990F7B82A1}"/>
              </a:ext>
            </a:extLst>
          </p:cNvPr>
          <p:cNvSpPr>
            <a:spLocks noGrp="1"/>
          </p:cNvSpPr>
          <p:nvPr>
            <p:ph type="sldNum" sz="quarter" idx="12"/>
          </p:nvPr>
        </p:nvSpPr>
        <p:spPr/>
        <p:txBody>
          <a:bodyPr/>
          <a:lstStyle/>
          <a:p>
            <a:fld id="{3A98EE3D-8CD1-4C3F-BD1C-C98C9596463C}" type="slidenum">
              <a:rPr lang="en-US" smtClean="0"/>
              <a:t>67</a:t>
            </a:fld>
            <a:endParaRPr lang="en-US"/>
          </a:p>
        </p:txBody>
      </p:sp>
    </p:spTree>
    <p:extLst>
      <p:ext uri="{BB962C8B-B14F-4D97-AF65-F5344CB8AC3E}">
        <p14:creationId xmlns:p14="http://schemas.microsoft.com/office/powerpoint/2010/main" val="3464132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6EBE18-040B-9D33-E462-205896143090}"/>
              </a:ext>
            </a:extLst>
          </p:cNvPr>
          <p:cNvSpPr>
            <a:spLocks noGrp="1"/>
          </p:cNvSpPr>
          <p:nvPr>
            <p:ph type="title"/>
          </p:nvPr>
        </p:nvSpPr>
        <p:spPr/>
        <p:txBody>
          <a:bodyPr/>
          <a:lstStyle/>
          <a:p>
            <a:r>
              <a:rPr lang="en-US" dirty="0"/>
              <a:t>Questions &amp; Thoughts</a:t>
            </a:r>
          </a:p>
        </p:txBody>
      </p:sp>
      <p:sp>
        <p:nvSpPr>
          <p:cNvPr id="6" name="Text Placeholder 5">
            <a:extLst>
              <a:ext uri="{FF2B5EF4-FFF2-40B4-BE49-F238E27FC236}">
                <a16:creationId xmlns:a16="http://schemas.microsoft.com/office/drawing/2014/main" id="{60668A22-1623-BE01-F120-7A8DC4573A0A}"/>
              </a:ext>
            </a:extLst>
          </p:cNvPr>
          <p:cNvSpPr>
            <a:spLocks noGrp="1"/>
          </p:cNvSpPr>
          <p:nvPr>
            <p:ph type="body" idx="1"/>
          </p:nvPr>
        </p:nvSpPr>
        <p:spPr/>
        <p:txBody>
          <a:bodyPr/>
          <a:lstStyle/>
          <a:p>
            <a:r>
              <a:rPr lang="en-US" dirty="0"/>
              <a:t>To be continued . . . </a:t>
            </a:r>
          </a:p>
        </p:txBody>
      </p:sp>
      <p:sp>
        <p:nvSpPr>
          <p:cNvPr id="4" name="Slide Number Placeholder 3">
            <a:extLst>
              <a:ext uri="{FF2B5EF4-FFF2-40B4-BE49-F238E27FC236}">
                <a16:creationId xmlns:a16="http://schemas.microsoft.com/office/drawing/2014/main" id="{04BB6A25-ACE7-A697-B0DD-F2DFB3022914}"/>
              </a:ext>
            </a:extLst>
          </p:cNvPr>
          <p:cNvSpPr>
            <a:spLocks noGrp="1"/>
          </p:cNvSpPr>
          <p:nvPr>
            <p:ph type="sldNum" sz="quarter" idx="12"/>
          </p:nvPr>
        </p:nvSpPr>
        <p:spPr/>
        <p:txBody>
          <a:bodyPr/>
          <a:lstStyle/>
          <a:p>
            <a:fld id="{3A98EE3D-8CD1-4C3F-BD1C-C98C9596463C}" type="slidenum">
              <a:rPr lang="en-US" smtClean="0"/>
              <a:t>68</a:t>
            </a:fld>
            <a:endParaRPr lang="en-US"/>
          </a:p>
        </p:txBody>
      </p:sp>
    </p:spTree>
    <p:extLst>
      <p:ext uri="{BB962C8B-B14F-4D97-AF65-F5344CB8AC3E}">
        <p14:creationId xmlns:p14="http://schemas.microsoft.com/office/powerpoint/2010/main" val="3209895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600E53-8895-2153-9ED9-07256EF367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7CBEC07-DDFD-91C4-A649-6931D09ED930}"/>
              </a:ext>
            </a:extLst>
          </p:cNvPr>
          <p:cNvSpPr>
            <a:spLocks noGrp="1"/>
          </p:cNvSpPr>
          <p:nvPr>
            <p:ph type="title"/>
          </p:nvPr>
        </p:nvSpPr>
        <p:spPr/>
        <p:txBody>
          <a:bodyPr/>
          <a:lstStyle/>
          <a:p>
            <a:r>
              <a:rPr lang="en-US" dirty="0">
                <a:solidFill>
                  <a:schemeClr val="accent1">
                    <a:lumMod val="75000"/>
                  </a:schemeClr>
                </a:solidFill>
              </a:rPr>
              <a:t>Partnerships Structures</a:t>
            </a:r>
          </a:p>
        </p:txBody>
      </p:sp>
      <p:pic>
        <p:nvPicPr>
          <p:cNvPr id="6" name="Content Placeholder 5">
            <a:extLst>
              <a:ext uri="{FF2B5EF4-FFF2-40B4-BE49-F238E27FC236}">
                <a16:creationId xmlns:a16="http://schemas.microsoft.com/office/drawing/2014/main" id="{5E99517E-4DB3-51E6-2B32-D66AD407F4CE}"/>
              </a:ext>
            </a:extLst>
          </p:cNvPr>
          <p:cNvPicPr>
            <a:picLocks noGrp="1" noChangeAspect="1"/>
          </p:cNvPicPr>
          <p:nvPr>
            <p:ph idx="1"/>
          </p:nvPr>
        </p:nvPicPr>
        <p:blipFill>
          <a:blip r:embed="rId2"/>
          <a:stretch>
            <a:fillRect/>
          </a:stretch>
        </p:blipFill>
        <p:spPr>
          <a:xfrm>
            <a:off x="6055026" y="1346478"/>
            <a:ext cx="5804888" cy="5038205"/>
          </a:xfrm>
          <a:prstGeom prst="rect">
            <a:avLst/>
          </a:prstGeom>
        </p:spPr>
      </p:pic>
      <p:sp>
        <p:nvSpPr>
          <p:cNvPr id="4" name="Slide Number Placeholder 3">
            <a:extLst>
              <a:ext uri="{FF2B5EF4-FFF2-40B4-BE49-F238E27FC236}">
                <a16:creationId xmlns:a16="http://schemas.microsoft.com/office/drawing/2014/main" id="{71D658E6-275C-6956-91B5-DE5DB8C06493}"/>
              </a:ext>
            </a:extLst>
          </p:cNvPr>
          <p:cNvSpPr>
            <a:spLocks noGrp="1"/>
          </p:cNvSpPr>
          <p:nvPr>
            <p:ph type="sldNum" sz="quarter" idx="12"/>
          </p:nvPr>
        </p:nvSpPr>
        <p:spPr/>
        <p:txBody>
          <a:bodyPr/>
          <a:lstStyle/>
          <a:p>
            <a:fld id="{3A98EE3D-8CD1-4C3F-BD1C-C98C9596463C}" type="slidenum">
              <a:rPr lang="en-US" smtClean="0"/>
              <a:t>7</a:t>
            </a:fld>
            <a:endParaRPr lang="en-US"/>
          </a:p>
        </p:txBody>
      </p:sp>
      <p:sp>
        <p:nvSpPr>
          <p:cNvPr id="7" name="Isosceles Triangle 6">
            <a:extLst>
              <a:ext uri="{FF2B5EF4-FFF2-40B4-BE49-F238E27FC236}">
                <a16:creationId xmlns:a16="http://schemas.microsoft.com/office/drawing/2014/main" id="{88191EC6-4EA2-9621-0ACE-FC93E45F1A95}"/>
              </a:ext>
            </a:extLst>
          </p:cNvPr>
          <p:cNvSpPr/>
          <p:nvPr/>
        </p:nvSpPr>
        <p:spPr>
          <a:xfrm>
            <a:off x="2250833" y="3927545"/>
            <a:ext cx="231112" cy="211015"/>
          </a:xfrm>
          <a:prstGeom prst="triangle">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BF9FF778-31BA-E8DB-6E81-A3F657E44B4E}"/>
              </a:ext>
            </a:extLst>
          </p:cNvPr>
          <p:cNvSpPr/>
          <p:nvPr/>
        </p:nvSpPr>
        <p:spPr>
          <a:xfrm>
            <a:off x="1663784" y="4762917"/>
            <a:ext cx="231112" cy="211015"/>
          </a:xfrm>
          <a:prstGeom prst="triangle">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F38D0016-D025-6893-2563-ED248AA841FA}"/>
              </a:ext>
            </a:extLst>
          </p:cNvPr>
          <p:cNvSpPr/>
          <p:nvPr/>
        </p:nvSpPr>
        <p:spPr>
          <a:xfrm>
            <a:off x="3857731" y="4762917"/>
            <a:ext cx="231112" cy="211015"/>
          </a:xfrm>
          <a:prstGeom prst="triangle">
            <a:avLst/>
          </a:prstGeom>
          <a:solidFill>
            <a:srgbClr val="3B505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Man with solid fill">
            <a:extLst>
              <a:ext uri="{FF2B5EF4-FFF2-40B4-BE49-F238E27FC236}">
                <a16:creationId xmlns:a16="http://schemas.microsoft.com/office/drawing/2014/main" id="{C562439F-CDB8-A588-B842-F8FCB42469D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840414" y="2522136"/>
            <a:ext cx="427053" cy="427053"/>
          </a:xfrm>
          <a:prstGeom prst="rect">
            <a:avLst/>
          </a:prstGeom>
        </p:spPr>
      </p:pic>
      <p:pic>
        <p:nvPicPr>
          <p:cNvPr id="17" name="Graphic 16" descr="Man with solid fill">
            <a:extLst>
              <a:ext uri="{FF2B5EF4-FFF2-40B4-BE49-F238E27FC236}">
                <a16:creationId xmlns:a16="http://schemas.microsoft.com/office/drawing/2014/main" id="{F6B1AE50-54CF-EBF3-81D3-4F637B3FB147}"/>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04787" y="3652053"/>
            <a:ext cx="427053" cy="427053"/>
          </a:xfrm>
          <a:prstGeom prst="rect">
            <a:avLst/>
          </a:prstGeom>
        </p:spPr>
      </p:pic>
      <p:pic>
        <p:nvPicPr>
          <p:cNvPr id="18" name="Graphic 17" descr="Man with solid fill">
            <a:extLst>
              <a:ext uri="{FF2B5EF4-FFF2-40B4-BE49-F238E27FC236}">
                <a16:creationId xmlns:a16="http://schemas.microsoft.com/office/drawing/2014/main" id="{B029C227-AD90-91E3-262E-7D22B3433B2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65235" y="3562179"/>
            <a:ext cx="427053" cy="427053"/>
          </a:xfrm>
          <a:prstGeom prst="rect">
            <a:avLst/>
          </a:prstGeom>
        </p:spPr>
      </p:pic>
      <p:pic>
        <p:nvPicPr>
          <p:cNvPr id="19" name="Graphic 18" descr="Man with solid fill">
            <a:extLst>
              <a:ext uri="{FF2B5EF4-FFF2-40B4-BE49-F238E27FC236}">
                <a16:creationId xmlns:a16="http://schemas.microsoft.com/office/drawing/2014/main" id="{7FA6467D-B29A-6BF5-07A6-F69DC06648E8}"/>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764530" y="2522136"/>
            <a:ext cx="427053" cy="427053"/>
          </a:xfrm>
          <a:prstGeom prst="rect">
            <a:avLst/>
          </a:prstGeom>
        </p:spPr>
      </p:pic>
      <p:pic>
        <p:nvPicPr>
          <p:cNvPr id="20" name="Graphic 19" descr="Man with solid fill">
            <a:extLst>
              <a:ext uri="{FF2B5EF4-FFF2-40B4-BE49-F238E27FC236}">
                <a16:creationId xmlns:a16="http://schemas.microsoft.com/office/drawing/2014/main" id="{01AA22E4-6C4C-44AF-DB49-19EB393899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727882" y="3392627"/>
            <a:ext cx="427053" cy="427053"/>
          </a:xfrm>
          <a:prstGeom prst="rect">
            <a:avLst/>
          </a:prstGeom>
        </p:spPr>
      </p:pic>
      <p:cxnSp>
        <p:nvCxnSpPr>
          <p:cNvPr id="22" name="Straight Connector 21">
            <a:extLst>
              <a:ext uri="{FF2B5EF4-FFF2-40B4-BE49-F238E27FC236}">
                <a16:creationId xmlns:a16="http://schemas.microsoft.com/office/drawing/2014/main" id="{21383706-F8E8-28C2-1BFB-B23938B3CBF5}"/>
              </a:ext>
            </a:extLst>
          </p:cNvPr>
          <p:cNvCxnSpPr>
            <a:cxnSpLocks/>
            <a:stCxn id="18" idx="2"/>
            <a:endCxn id="8" idx="0"/>
          </p:cNvCxnSpPr>
          <p:nvPr/>
        </p:nvCxnSpPr>
        <p:spPr>
          <a:xfrm>
            <a:off x="978762" y="3989232"/>
            <a:ext cx="800578" cy="773685"/>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D8573FC-9013-365F-E7F1-670B33AB2D0F}"/>
              </a:ext>
            </a:extLst>
          </p:cNvPr>
          <p:cNvCxnSpPr>
            <a:stCxn id="8" idx="0"/>
            <a:endCxn id="7" idx="3"/>
          </p:cNvCxnSpPr>
          <p:nvPr/>
        </p:nvCxnSpPr>
        <p:spPr>
          <a:xfrm flipV="1">
            <a:off x="1779340" y="4138560"/>
            <a:ext cx="587049" cy="624357"/>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F9D63D40-6BE9-4E91-9E1B-17D993CAEC3A}"/>
              </a:ext>
            </a:extLst>
          </p:cNvPr>
          <p:cNvCxnSpPr>
            <a:stCxn id="7" idx="0"/>
            <a:endCxn id="16" idx="2"/>
          </p:cNvCxnSpPr>
          <p:nvPr/>
        </p:nvCxnSpPr>
        <p:spPr>
          <a:xfrm flipH="1" flipV="1">
            <a:off x="2053941" y="2949189"/>
            <a:ext cx="312448" cy="978356"/>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13EFB287-7BDB-666D-8338-A1198AE530EA}"/>
              </a:ext>
            </a:extLst>
          </p:cNvPr>
          <p:cNvCxnSpPr>
            <a:cxnSpLocks/>
            <a:stCxn id="7" idx="0"/>
            <a:endCxn id="19" idx="2"/>
          </p:cNvCxnSpPr>
          <p:nvPr/>
        </p:nvCxnSpPr>
        <p:spPr>
          <a:xfrm flipV="1">
            <a:off x="2366389" y="2949189"/>
            <a:ext cx="611668" cy="978356"/>
          </a:xfrm>
          <a:prstGeom prst="line">
            <a:avLst/>
          </a:prstGeom>
        </p:spPr>
        <p:style>
          <a:lnRef idx="1">
            <a:schemeClr val="dk1"/>
          </a:lnRef>
          <a:fillRef idx="0">
            <a:schemeClr val="dk1"/>
          </a:fillRef>
          <a:effectRef idx="0">
            <a:schemeClr val="dk1"/>
          </a:effectRef>
          <a:fontRef idx="minor">
            <a:schemeClr val="tx1"/>
          </a:fontRef>
        </p:style>
      </p:cxnSp>
      <p:cxnSp>
        <p:nvCxnSpPr>
          <p:cNvPr id="30" name="Straight Connector 29">
            <a:extLst>
              <a:ext uri="{FF2B5EF4-FFF2-40B4-BE49-F238E27FC236}">
                <a16:creationId xmlns:a16="http://schemas.microsoft.com/office/drawing/2014/main" id="{F421A7EB-4C78-9E68-AA8C-E9442BB3CE1F}"/>
              </a:ext>
            </a:extLst>
          </p:cNvPr>
          <p:cNvCxnSpPr>
            <a:cxnSpLocks/>
            <a:stCxn id="9" idx="0"/>
            <a:endCxn id="19" idx="2"/>
          </p:cNvCxnSpPr>
          <p:nvPr/>
        </p:nvCxnSpPr>
        <p:spPr>
          <a:xfrm flipH="1" flipV="1">
            <a:off x="2978057" y="2949189"/>
            <a:ext cx="995230" cy="1813728"/>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1ACE336E-D2A9-9494-2113-0F2B881512D4}"/>
              </a:ext>
            </a:extLst>
          </p:cNvPr>
          <p:cNvCxnSpPr>
            <a:cxnSpLocks/>
            <a:stCxn id="9" idx="0"/>
            <a:endCxn id="20" idx="2"/>
          </p:cNvCxnSpPr>
          <p:nvPr/>
        </p:nvCxnSpPr>
        <p:spPr>
          <a:xfrm flipH="1" flipV="1">
            <a:off x="3941409" y="3819680"/>
            <a:ext cx="31878" cy="943237"/>
          </a:xfrm>
          <a:prstGeom prst="line">
            <a:avLst/>
          </a:prstGeom>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0B582E3-E4F1-314B-A137-1B9CF5792BB2}"/>
              </a:ext>
            </a:extLst>
          </p:cNvPr>
          <p:cNvCxnSpPr>
            <a:cxnSpLocks/>
            <a:endCxn id="17" idx="2"/>
          </p:cNvCxnSpPr>
          <p:nvPr/>
        </p:nvCxnSpPr>
        <p:spPr>
          <a:xfrm flipV="1">
            <a:off x="3912160" y="4079106"/>
            <a:ext cx="1106154" cy="751359"/>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25650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a:extLst>
            <a:ext uri="{FF2B5EF4-FFF2-40B4-BE49-F238E27FC236}">
              <a16:creationId xmlns:a16="http://schemas.microsoft.com/office/drawing/2014/main" id="{ADEEC293-395B-E6D6-6E35-AF633F24724A}"/>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6CBD50-7521-9A12-154C-B46D22C66CBB}"/>
              </a:ext>
            </a:extLst>
          </p:cNvPr>
          <p:cNvSpPr>
            <a:spLocks noGrp="1"/>
          </p:cNvSpPr>
          <p:nvPr>
            <p:ph type="title"/>
          </p:nvPr>
        </p:nvSpPr>
        <p:spPr>
          <a:xfrm>
            <a:off x="446534" y="548641"/>
            <a:ext cx="3703320" cy="3334002"/>
          </a:xfrm>
        </p:spPr>
        <p:txBody>
          <a:bodyPr anchor="ctr">
            <a:normAutofit/>
          </a:bodyPr>
          <a:lstStyle/>
          <a:p>
            <a:pPr algn="ctr"/>
            <a:r>
              <a:rPr lang="en-US" sz="1800" dirty="0">
                <a:solidFill>
                  <a:schemeClr val="accent1">
                    <a:lumMod val="75000"/>
                  </a:schemeClr>
                </a:solidFill>
              </a:rPr>
              <a:t>State Income Tax Essentials</a:t>
            </a:r>
            <a:br>
              <a:rPr lang="en-US" sz="1800" dirty="0">
                <a:solidFill>
                  <a:schemeClr val="accent1">
                    <a:lumMod val="75000"/>
                  </a:schemeClr>
                </a:solidFill>
              </a:rPr>
            </a:br>
            <a:br>
              <a:rPr lang="en-US" dirty="0">
                <a:solidFill>
                  <a:schemeClr val="bg1">
                    <a:lumMod val="85000"/>
                    <a:lumOff val="15000"/>
                  </a:schemeClr>
                </a:solidFill>
              </a:rPr>
            </a:br>
            <a:br>
              <a:rPr lang="en-US" dirty="0">
                <a:solidFill>
                  <a:schemeClr val="bg1">
                    <a:lumMod val="85000"/>
                    <a:lumOff val="15000"/>
                  </a:schemeClr>
                </a:solidFill>
              </a:rPr>
            </a:br>
            <a:br>
              <a:rPr lang="en-US" dirty="0">
                <a:solidFill>
                  <a:schemeClr val="bg1">
                    <a:lumMod val="85000"/>
                    <a:lumOff val="15000"/>
                  </a:schemeClr>
                </a:solidFill>
              </a:rPr>
            </a:br>
            <a:r>
              <a:rPr lang="en-US" dirty="0">
                <a:solidFill>
                  <a:schemeClr val="bg1">
                    <a:lumMod val="85000"/>
                    <a:lumOff val="15000"/>
                  </a:schemeClr>
                </a:solidFill>
              </a:rPr>
              <a:t>Annual reporting of net income</a:t>
            </a:r>
          </a:p>
        </p:txBody>
      </p:sp>
      <p:sp>
        <p:nvSpPr>
          <p:cNvPr id="25" name="Rectangle 24">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9" name="Rectangle 28">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2C52CB2D-0174-62EA-D1E2-245A0B773165}"/>
              </a:ext>
            </a:extLst>
          </p:cNvPr>
          <p:cNvSpPr>
            <a:spLocks noGrp="1"/>
          </p:cNvSpPr>
          <p:nvPr>
            <p:ph type="sldNum" sz="quarter" idx="12"/>
          </p:nvPr>
        </p:nvSpPr>
        <p:spPr>
          <a:xfrm>
            <a:off x="10558300" y="6423656"/>
            <a:ext cx="1052510" cy="365125"/>
          </a:xfrm>
        </p:spPr>
        <p:txBody>
          <a:bodyPr>
            <a:normAutofit/>
          </a:bodyPr>
          <a:lstStyle/>
          <a:p>
            <a:pPr>
              <a:spcAft>
                <a:spcPts val="600"/>
              </a:spcAft>
            </a:pPr>
            <a:fld id="{3A98EE3D-8CD1-4C3F-BD1C-C98C9596463C}" type="slidenum">
              <a:rPr lang="en-US">
                <a:solidFill>
                  <a:schemeClr val="bg1">
                    <a:lumMod val="85000"/>
                    <a:lumOff val="15000"/>
                  </a:schemeClr>
                </a:solidFill>
              </a:rPr>
              <a:pPr>
                <a:spcAft>
                  <a:spcPts val="600"/>
                </a:spcAft>
              </a:pPr>
              <a:t>8</a:t>
            </a:fld>
            <a:endParaRPr lang="en-US">
              <a:solidFill>
                <a:schemeClr val="bg1">
                  <a:lumMod val="85000"/>
                  <a:lumOff val="15000"/>
                </a:schemeClr>
              </a:solidFill>
            </a:endParaRPr>
          </a:p>
        </p:txBody>
      </p:sp>
      <p:graphicFrame>
        <p:nvGraphicFramePr>
          <p:cNvPr id="19" name="Content Placeholder 2">
            <a:extLst>
              <a:ext uri="{FF2B5EF4-FFF2-40B4-BE49-F238E27FC236}">
                <a16:creationId xmlns:a16="http://schemas.microsoft.com/office/drawing/2014/main" id="{B29373CD-DB98-C454-BFE0-82477E531B47}"/>
              </a:ext>
            </a:extLst>
          </p:cNvPr>
          <p:cNvGraphicFramePr>
            <a:graphicFrameLocks noGrp="1"/>
          </p:cNvGraphicFramePr>
          <p:nvPr>
            <p:ph idx="1"/>
            <p:extLst>
              <p:ext uri="{D42A27DB-BD31-4B8C-83A1-F6EECF244321}">
                <p14:modId xmlns:p14="http://schemas.microsoft.com/office/powerpoint/2010/main" val="3711461010"/>
              </p:ext>
            </p:extLst>
          </p:nvPr>
        </p:nvGraphicFramePr>
        <p:xfrm>
          <a:off x="4546547" y="1037967"/>
          <a:ext cx="6899225" cy="509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9277695"/>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B40BD-6434-7CCF-05AF-BDB5D3F8341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3C9828-15CA-5F5F-EC23-15809FC04F90}"/>
              </a:ext>
            </a:extLst>
          </p:cNvPr>
          <p:cNvSpPr>
            <a:spLocks noGrp="1"/>
          </p:cNvSpPr>
          <p:nvPr>
            <p:ph type="title"/>
          </p:nvPr>
        </p:nvSpPr>
        <p:spPr/>
        <p:txBody>
          <a:bodyPr/>
          <a:lstStyle/>
          <a:p>
            <a:r>
              <a:rPr lang="en-US" dirty="0">
                <a:solidFill>
                  <a:schemeClr val="accent1">
                    <a:lumMod val="75000"/>
                  </a:schemeClr>
                </a:solidFill>
              </a:rPr>
              <a:t>Annual Reporting of Net income</a:t>
            </a:r>
          </a:p>
        </p:txBody>
      </p:sp>
      <p:sp>
        <p:nvSpPr>
          <p:cNvPr id="3" name="Content Placeholder 2">
            <a:extLst>
              <a:ext uri="{FF2B5EF4-FFF2-40B4-BE49-F238E27FC236}">
                <a16:creationId xmlns:a16="http://schemas.microsoft.com/office/drawing/2014/main" id="{CA8E4541-4565-2724-2F18-0FBC24B2E8BE}"/>
              </a:ext>
            </a:extLst>
          </p:cNvPr>
          <p:cNvSpPr>
            <a:spLocks noGrp="1"/>
          </p:cNvSpPr>
          <p:nvPr>
            <p:ph idx="1"/>
          </p:nvPr>
        </p:nvSpPr>
        <p:spPr>
          <a:xfrm>
            <a:off x="2150346" y="1899137"/>
            <a:ext cx="7626700" cy="4362405"/>
          </a:xfrm>
        </p:spPr>
        <p:txBody>
          <a:bodyPr>
            <a:normAutofit/>
          </a:bodyPr>
          <a:lstStyle/>
          <a:p>
            <a:pPr marL="0" indent="0">
              <a:buNone/>
            </a:pPr>
            <a:r>
              <a:rPr lang="en-US" sz="4000" i="1" dirty="0"/>
              <a:t>You would get a different result if you could look back over a longer period to compute and apportion income. </a:t>
            </a:r>
          </a:p>
        </p:txBody>
      </p:sp>
      <p:sp>
        <p:nvSpPr>
          <p:cNvPr id="4" name="Slide Number Placeholder 3">
            <a:extLst>
              <a:ext uri="{FF2B5EF4-FFF2-40B4-BE49-F238E27FC236}">
                <a16:creationId xmlns:a16="http://schemas.microsoft.com/office/drawing/2014/main" id="{0D9F35B5-DF8B-98F5-AD87-5E3F5DC744DC}"/>
              </a:ext>
            </a:extLst>
          </p:cNvPr>
          <p:cNvSpPr>
            <a:spLocks noGrp="1"/>
          </p:cNvSpPr>
          <p:nvPr>
            <p:ph type="sldNum" sz="quarter" idx="12"/>
          </p:nvPr>
        </p:nvSpPr>
        <p:spPr/>
        <p:txBody>
          <a:bodyPr/>
          <a:lstStyle/>
          <a:p>
            <a:fld id="{3A98EE3D-8CD1-4C3F-BD1C-C98C9596463C}" type="slidenum">
              <a:rPr lang="en-US" smtClean="0"/>
              <a:t>9</a:t>
            </a:fld>
            <a:endParaRPr lang="en-US"/>
          </a:p>
        </p:txBody>
      </p:sp>
    </p:spTree>
    <p:extLst>
      <p:ext uri="{BB962C8B-B14F-4D97-AF65-F5344CB8AC3E}">
        <p14:creationId xmlns:p14="http://schemas.microsoft.com/office/powerpoint/2010/main" val="2141896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7"/>
  <p:tag name="ARTICULATE_PROJECT_OPEN" val="0"/>
  <p:tag name="SLIDO_APP_VERSION" val="1.6.1.4122"/>
  <p:tag name="SLIDO_PRESENTATION_ID" val="00000000-0000-0000-0000-000000000000"/>
  <p:tag name="SLIDO_EVENT_UUID" val="c9e85ef8-db47-4d02-acd6-4cbb29329715"/>
  <p:tag name="SLIDO_EVENT_SECTION_UUID" val="b14ba6aa-754f-4ff1-a67f-91bb0f3146d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{A0F34DF7-2C7D-45DD-8C44-89A48ADF5BAD}tf33552983_win32</Template>
  <TotalTime>16227</TotalTime>
  <Words>5505</Words>
  <Application>Microsoft Office PowerPoint</Application>
  <PresentationFormat>Widescreen</PresentationFormat>
  <Paragraphs>449</Paragraphs>
  <Slides>68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68</vt:i4>
      </vt:variant>
    </vt:vector>
  </HeadingPairs>
  <TitlesOfParts>
    <vt:vector size="78" baseType="lpstr">
      <vt:lpstr>Arial</vt:lpstr>
      <vt:lpstr>Calibri</vt:lpstr>
      <vt:lpstr>Franklin Gothic Book</vt:lpstr>
      <vt:lpstr>Franklin Gothic Demi</vt:lpstr>
      <vt:lpstr>High Tower Text</vt:lpstr>
      <vt:lpstr>Palatino Linotype</vt:lpstr>
      <vt:lpstr>Perpetua</vt:lpstr>
      <vt:lpstr>Wingdings</vt:lpstr>
      <vt:lpstr>Wingdings 2</vt:lpstr>
      <vt:lpstr>DividendVTI</vt:lpstr>
      <vt:lpstr>      State Taxation of Partnerships –  Comments on Draft Model Provisions</vt:lpstr>
      <vt:lpstr>Comments on the Draft Model Provisions</vt:lpstr>
      <vt:lpstr>Before we get started . . . </vt:lpstr>
      <vt:lpstr>State Income Tax Essentials    Partnerships Generally</vt:lpstr>
      <vt:lpstr>Partnerships Generally</vt:lpstr>
      <vt:lpstr>State Income Tax Essentials    Partnership structures</vt:lpstr>
      <vt:lpstr>Partnerships Structures</vt:lpstr>
      <vt:lpstr>State Income Tax Essentials    Annual reporting of net income</vt:lpstr>
      <vt:lpstr>Annual Reporting of Net income</vt:lpstr>
      <vt:lpstr>State Income Tax Essentials    Apportionment of net Income</vt:lpstr>
      <vt:lpstr>Apportionment to source income</vt:lpstr>
      <vt:lpstr>State Income Tax Essentials    pass-through system conformity</vt:lpstr>
      <vt:lpstr>Pass-through system Conformity</vt:lpstr>
      <vt:lpstr>State Income Tax Essentials    attribution of sourcing info</vt:lpstr>
      <vt:lpstr>Attribution of Sourcing Info</vt:lpstr>
      <vt:lpstr>PowerPoint Presentation</vt:lpstr>
      <vt:lpstr>PowerPoint Presentation</vt:lpstr>
      <vt:lpstr>General Comments</vt:lpstr>
      <vt:lpstr>General Comments</vt:lpstr>
      <vt:lpstr>Information Reporting Are the draft requirements reasonable?</vt:lpstr>
      <vt:lpstr>Information Reporting Requirements – General State Law</vt:lpstr>
      <vt:lpstr>Information Reporting Requirements – General State Law</vt:lpstr>
      <vt:lpstr>Information Reporting Requirements – General State Law</vt:lpstr>
      <vt:lpstr>Minimum information partnerships and partners Must have:</vt:lpstr>
      <vt:lpstr>Federal partnership reporting Requirements</vt:lpstr>
      <vt:lpstr>Federal partnership reporting Requirements</vt:lpstr>
      <vt:lpstr>Federal partnership reporting Requirements</vt:lpstr>
      <vt:lpstr>Proposed Draft Model Provisions – Part III</vt:lpstr>
      <vt:lpstr>Proposed Draft Model Provisions – Part III</vt:lpstr>
      <vt:lpstr>Proposed Draft Model Provisions – Part III</vt:lpstr>
      <vt:lpstr>Proposed Draft Model Provisions – Part III</vt:lpstr>
      <vt:lpstr>Kinds of Information Reporting </vt:lpstr>
      <vt:lpstr>General Tax Information Reporting </vt:lpstr>
      <vt:lpstr>State sourcing information Reporting – No blending</vt:lpstr>
      <vt:lpstr>State sourcing information – Blending </vt:lpstr>
      <vt:lpstr>State Adjustment information</vt:lpstr>
      <vt:lpstr>Information Reporting is Critical – But Rules come first</vt:lpstr>
      <vt:lpstr>Information Reporting is Critical – But Rules come first</vt:lpstr>
      <vt:lpstr>Information Reporting is Critical – But Rules come first</vt:lpstr>
      <vt:lpstr>Critical Questions</vt:lpstr>
      <vt:lpstr>Bottom Line Question</vt:lpstr>
      <vt:lpstr>From the Tax Advisor Website</vt:lpstr>
      <vt:lpstr>From the Tax Advisor Website</vt:lpstr>
      <vt:lpstr>General Comments</vt:lpstr>
      <vt:lpstr>When to Blend Is the UBP the right Standard and how does it apply?</vt:lpstr>
      <vt:lpstr>Basics:</vt:lpstr>
      <vt:lpstr>NOTEs on USE of the Unitary Business Principle (UBP) as a standard for blending </vt:lpstr>
      <vt:lpstr>The problem in using the UBP:</vt:lpstr>
      <vt:lpstr>So – how has the UBP been used? </vt:lpstr>
      <vt:lpstr>Jurisdiction</vt:lpstr>
      <vt:lpstr>PowerPoint Presentation</vt:lpstr>
      <vt:lpstr>Fair Apportionment</vt:lpstr>
      <vt:lpstr>Blending is not about jurisdiction</vt:lpstr>
      <vt:lpstr>Blending is only partially about Aggregation</vt:lpstr>
      <vt:lpstr>Blending Is only partially about Aggregation</vt:lpstr>
      <vt:lpstr>Blending is more about fair apportionment</vt:lpstr>
      <vt:lpstr>MTC Model Allocation and Apportionment regulations</vt:lpstr>
      <vt:lpstr>MTC Combined filing models</vt:lpstr>
      <vt:lpstr>Combined filing models</vt:lpstr>
      <vt:lpstr>Combined filing models</vt:lpstr>
      <vt:lpstr>Combined filing models</vt:lpstr>
      <vt:lpstr>Partnership Examples</vt:lpstr>
      <vt:lpstr>Partnership Examples</vt:lpstr>
      <vt:lpstr>Partnership Examples</vt:lpstr>
      <vt:lpstr>Partnership Examples</vt:lpstr>
      <vt:lpstr>Proposed Draft Model Provisions – Part VI.</vt:lpstr>
      <vt:lpstr>Bottom Line Question</vt:lpstr>
      <vt:lpstr>Questions &amp; Thoughts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Helen Hecht</dc:creator>
  <cp:lastModifiedBy>Helen Hecht</cp:lastModifiedBy>
  <cp:revision>3</cp:revision>
  <dcterms:created xsi:type="dcterms:W3CDTF">2025-04-18T17:41:32Z</dcterms:created>
  <dcterms:modified xsi:type="dcterms:W3CDTF">2026-06-16T18:12:05Z</dcterms:modified>
</cp:coreProperties>
</file>