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712" r:id="rId1"/>
  </p:sldMasterIdLst>
  <p:notesMasterIdLst>
    <p:notesMasterId r:id="rId15"/>
  </p:notesMasterIdLst>
  <p:sldIdLst>
    <p:sldId id="804" r:id="rId2"/>
    <p:sldId id="880" r:id="rId3"/>
    <p:sldId id="878" r:id="rId4"/>
    <p:sldId id="879" r:id="rId5"/>
    <p:sldId id="885" r:id="rId6"/>
    <p:sldId id="889" r:id="rId7"/>
    <p:sldId id="890" r:id="rId8"/>
    <p:sldId id="891" r:id="rId9"/>
    <p:sldId id="892" r:id="rId10"/>
    <p:sldId id="886" r:id="rId11"/>
    <p:sldId id="887" r:id="rId12"/>
    <p:sldId id="888" r:id="rId13"/>
    <p:sldId id="843" r:id="rId14"/>
  </p:sldIdLst>
  <p:sldSz cx="12192000" cy="6858000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Author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505F"/>
    <a:srgbClr val="5B7783"/>
    <a:srgbClr val="2E6B8A"/>
    <a:srgbClr val="006699"/>
    <a:srgbClr val="C2CDE0"/>
    <a:srgbClr val="AA8A02"/>
    <a:srgbClr val="8BAF7D"/>
    <a:srgbClr val="629753"/>
    <a:srgbClr val="338135"/>
    <a:srgbClr val="56A8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3D6AA8-ED07-4528-95CF-B8EDE117EDBC}" v="1" dt="2026-04-12T22:11:23.0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14" autoAdjust="0"/>
    <p:restoredTop sz="94049" autoAdjust="0"/>
  </p:normalViewPr>
  <p:slideViewPr>
    <p:cSldViewPr snapToGrid="0">
      <p:cViewPr varScale="1">
        <p:scale>
          <a:sx n="96" d="100"/>
          <a:sy n="96" d="100"/>
        </p:scale>
        <p:origin x="40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5" d="100"/>
          <a:sy n="75" d="100"/>
        </p:scale>
        <p:origin x="2866" y="5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en Hecht" userId="5ff6dfe4-d92f-45a1-a5aa-593c044744ed" providerId="ADAL" clId="{3F452B7F-BF6E-43A3-BB5F-B797DA0CB77F}"/>
    <pc:docChg chg="custSel addSld delSld modSld sldOrd">
      <pc:chgData name="Helen Hecht" userId="5ff6dfe4-d92f-45a1-a5aa-593c044744ed" providerId="ADAL" clId="{3F452B7F-BF6E-43A3-BB5F-B797DA0CB77F}" dt="2026-04-12T22:23:33.156" v="2802" actId="20577"/>
      <pc:docMkLst>
        <pc:docMk/>
      </pc:docMkLst>
      <pc:sldChg chg="modSp mod">
        <pc:chgData name="Helen Hecht" userId="5ff6dfe4-d92f-45a1-a5aa-593c044744ed" providerId="ADAL" clId="{3F452B7F-BF6E-43A3-BB5F-B797DA0CB77F}" dt="2026-04-12T22:02:20.046" v="7" actId="20577"/>
        <pc:sldMkLst>
          <pc:docMk/>
          <pc:sldMk cId="3204764705" sldId="804"/>
        </pc:sldMkLst>
        <pc:spChg chg="mod">
          <ac:chgData name="Helen Hecht" userId="5ff6dfe4-d92f-45a1-a5aa-593c044744ed" providerId="ADAL" clId="{3F452B7F-BF6E-43A3-BB5F-B797DA0CB77F}" dt="2026-04-12T22:02:20.046" v="7" actId="20577"/>
          <ac:spMkLst>
            <pc:docMk/>
            <pc:sldMk cId="3204764705" sldId="804"/>
            <ac:spMk id="3" creationId="{835D6E6B-3353-491C-A3C6-F278D6CED8B3}"/>
          </ac:spMkLst>
        </pc:spChg>
      </pc:sldChg>
      <pc:sldChg chg="del">
        <pc:chgData name="Helen Hecht" userId="5ff6dfe4-d92f-45a1-a5aa-593c044744ed" providerId="ADAL" clId="{3F452B7F-BF6E-43A3-BB5F-B797DA0CB77F}" dt="2026-04-12T22:07:19.466" v="364" actId="47"/>
        <pc:sldMkLst>
          <pc:docMk/>
          <pc:sldMk cId="3049160586" sldId="872"/>
        </pc:sldMkLst>
      </pc:sldChg>
      <pc:sldChg chg="del">
        <pc:chgData name="Helen Hecht" userId="5ff6dfe4-d92f-45a1-a5aa-593c044744ed" providerId="ADAL" clId="{3F452B7F-BF6E-43A3-BB5F-B797DA0CB77F}" dt="2026-04-12T22:07:19.466" v="364" actId="47"/>
        <pc:sldMkLst>
          <pc:docMk/>
          <pc:sldMk cId="3422003050" sldId="873"/>
        </pc:sldMkLst>
      </pc:sldChg>
      <pc:sldChg chg="del">
        <pc:chgData name="Helen Hecht" userId="5ff6dfe4-d92f-45a1-a5aa-593c044744ed" providerId="ADAL" clId="{3F452B7F-BF6E-43A3-BB5F-B797DA0CB77F}" dt="2026-04-12T22:07:19.466" v="364" actId="47"/>
        <pc:sldMkLst>
          <pc:docMk/>
          <pc:sldMk cId="3003042490" sldId="874"/>
        </pc:sldMkLst>
      </pc:sldChg>
      <pc:sldChg chg="del">
        <pc:chgData name="Helen Hecht" userId="5ff6dfe4-d92f-45a1-a5aa-593c044744ed" providerId="ADAL" clId="{3F452B7F-BF6E-43A3-BB5F-B797DA0CB77F}" dt="2026-04-12T22:07:19.466" v="364" actId="47"/>
        <pc:sldMkLst>
          <pc:docMk/>
          <pc:sldMk cId="1702282628" sldId="875"/>
        </pc:sldMkLst>
      </pc:sldChg>
      <pc:sldChg chg="del">
        <pc:chgData name="Helen Hecht" userId="5ff6dfe4-d92f-45a1-a5aa-593c044744ed" providerId="ADAL" clId="{3F452B7F-BF6E-43A3-BB5F-B797DA0CB77F}" dt="2026-04-12T22:07:19.466" v="364" actId="47"/>
        <pc:sldMkLst>
          <pc:docMk/>
          <pc:sldMk cId="1451939095" sldId="876"/>
        </pc:sldMkLst>
      </pc:sldChg>
      <pc:sldChg chg="del">
        <pc:chgData name="Helen Hecht" userId="5ff6dfe4-d92f-45a1-a5aa-593c044744ed" providerId="ADAL" clId="{3F452B7F-BF6E-43A3-BB5F-B797DA0CB77F}" dt="2026-04-12T22:07:19.466" v="364" actId="47"/>
        <pc:sldMkLst>
          <pc:docMk/>
          <pc:sldMk cId="3385969218" sldId="877"/>
        </pc:sldMkLst>
      </pc:sldChg>
      <pc:sldChg chg="modSp mod">
        <pc:chgData name="Helen Hecht" userId="5ff6dfe4-d92f-45a1-a5aa-593c044744ed" providerId="ADAL" clId="{3F452B7F-BF6E-43A3-BB5F-B797DA0CB77F}" dt="2026-04-12T22:06:08.039" v="318" actId="20577"/>
        <pc:sldMkLst>
          <pc:docMk/>
          <pc:sldMk cId="3663344872" sldId="878"/>
        </pc:sldMkLst>
        <pc:spChg chg="mod">
          <ac:chgData name="Helen Hecht" userId="5ff6dfe4-d92f-45a1-a5aa-593c044744ed" providerId="ADAL" clId="{3F452B7F-BF6E-43A3-BB5F-B797DA0CB77F}" dt="2026-04-12T22:06:08.039" v="318" actId="20577"/>
          <ac:spMkLst>
            <pc:docMk/>
            <pc:sldMk cId="3663344872" sldId="878"/>
            <ac:spMk id="2" creationId="{0E92B8C3-549E-4DD7-B83A-5F62C3A8EF6C}"/>
          </ac:spMkLst>
        </pc:spChg>
      </pc:sldChg>
      <pc:sldChg chg="modSp mod">
        <pc:chgData name="Helen Hecht" userId="5ff6dfe4-d92f-45a1-a5aa-593c044744ed" providerId="ADAL" clId="{3F452B7F-BF6E-43A3-BB5F-B797DA0CB77F}" dt="2026-04-12T22:06:53.421" v="348" actId="20577"/>
        <pc:sldMkLst>
          <pc:docMk/>
          <pc:sldMk cId="1127013364" sldId="879"/>
        </pc:sldMkLst>
        <pc:spChg chg="mod">
          <ac:chgData name="Helen Hecht" userId="5ff6dfe4-d92f-45a1-a5aa-593c044744ed" providerId="ADAL" clId="{3F452B7F-BF6E-43A3-BB5F-B797DA0CB77F}" dt="2026-04-12T22:06:53.421" v="348" actId="20577"/>
          <ac:spMkLst>
            <pc:docMk/>
            <pc:sldMk cId="1127013364" sldId="879"/>
            <ac:spMk id="2" creationId="{FA03602A-8B32-9B83-957C-E281230541E4}"/>
          </ac:spMkLst>
        </pc:spChg>
        <pc:spChg chg="mod">
          <ac:chgData name="Helen Hecht" userId="5ff6dfe4-d92f-45a1-a5aa-593c044744ed" providerId="ADAL" clId="{3F452B7F-BF6E-43A3-BB5F-B797DA0CB77F}" dt="2026-04-12T22:06:31.276" v="333" actId="20577"/>
          <ac:spMkLst>
            <pc:docMk/>
            <pc:sldMk cId="1127013364" sldId="879"/>
            <ac:spMk id="3" creationId="{030B8714-C951-8D38-AC70-64069EC8E623}"/>
          </ac:spMkLst>
        </pc:spChg>
      </pc:sldChg>
      <pc:sldChg chg="modSp mod">
        <pc:chgData name="Helen Hecht" userId="5ff6dfe4-d92f-45a1-a5aa-593c044744ed" providerId="ADAL" clId="{3F452B7F-BF6E-43A3-BB5F-B797DA0CB77F}" dt="2026-04-12T22:14:12.363" v="940" actId="20577"/>
        <pc:sldMkLst>
          <pc:docMk/>
          <pc:sldMk cId="945397397" sldId="880"/>
        </pc:sldMkLst>
        <pc:spChg chg="mod">
          <ac:chgData name="Helen Hecht" userId="5ff6dfe4-d92f-45a1-a5aa-593c044744ed" providerId="ADAL" clId="{3F452B7F-BF6E-43A3-BB5F-B797DA0CB77F}" dt="2026-04-12T22:14:12.363" v="940" actId="20577"/>
          <ac:spMkLst>
            <pc:docMk/>
            <pc:sldMk cId="945397397" sldId="880"/>
            <ac:spMk id="2" creationId="{6810FB2C-468E-A97A-5C3A-1F198CFDBB8F}"/>
          </ac:spMkLst>
        </pc:spChg>
      </pc:sldChg>
      <pc:sldChg chg="del">
        <pc:chgData name="Helen Hecht" userId="5ff6dfe4-d92f-45a1-a5aa-593c044744ed" providerId="ADAL" clId="{3F452B7F-BF6E-43A3-BB5F-B797DA0CB77F}" dt="2026-04-12T22:07:19.466" v="364" actId="47"/>
        <pc:sldMkLst>
          <pc:docMk/>
          <pc:sldMk cId="1713505843" sldId="882"/>
        </pc:sldMkLst>
      </pc:sldChg>
      <pc:sldChg chg="del">
        <pc:chgData name="Helen Hecht" userId="5ff6dfe4-d92f-45a1-a5aa-593c044744ed" providerId="ADAL" clId="{3F452B7F-BF6E-43A3-BB5F-B797DA0CB77F}" dt="2026-04-12T22:07:19.466" v="364" actId="47"/>
        <pc:sldMkLst>
          <pc:docMk/>
          <pc:sldMk cId="1710584939" sldId="883"/>
        </pc:sldMkLst>
      </pc:sldChg>
      <pc:sldChg chg="del">
        <pc:chgData name="Helen Hecht" userId="5ff6dfe4-d92f-45a1-a5aa-593c044744ed" providerId="ADAL" clId="{3F452B7F-BF6E-43A3-BB5F-B797DA0CB77F}" dt="2026-04-12T22:07:19.466" v="364" actId="47"/>
        <pc:sldMkLst>
          <pc:docMk/>
          <pc:sldMk cId="1980383670" sldId="884"/>
        </pc:sldMkLst>
      </pc:sldChg>
      <pc:sldChg chg="modSp mod">
        <pc:chgData name="Helen Hecht" userId="5ff6dfe4-d92f-45a1-a5aa-593c044744ed" providerId="ADAL" clId="{3F452B7F-BF6E-43A3-BB5F-B797DA0CB77F}" dt="2026-04-12T22:07:02.260" v="363" actId="20577"/>
        <pc:sldMkLst>
          <pc:docMk/>
          <pc:sldMk cId="2725885599" sldId="885"/>
        </pc:sldMkLst>
        <pc:spChg chg="mod">
          <ac:chgData name="Helen Hecht" userId="5ff6dfe4-d92f-45a1-a5aa-593c044744ed" providerId="ADAL" clId="{3F452B7F-BF6E-43A3-BB5F-B797DA0CB77F}" dt="2026-04-12T22:07:02.260" v="363" actId="20577"/>
          <ac:spMkLst>
            <pc:docMk/>
            <pc:sldMk cId="2725885599" sldId="885"/>
            <ac:spMk id="2" creationId="{C37A6D2A-C6E4-1742-056C-CEF334076350}"/>
          </ac:spMkLst>
        </pc:spChg>
      </pc:sldChg>
      <pc:sldChg chg="addSp modSp new mod ord setBg">
        <pc:chgData name="Helen Hecht" userId="5ff6dfe4-d92f-45a1-a5aa-593c044744ed" providerId="ADAL" clId="{3F452B7F-BF6E-43A3-BB5F-B797DA0CB77F}" dt="2026-04-12T22:07:49.197" v="367" actId="26606"/>
        <pc:sldMkLst>
          <pc:docMk/>
          <pc:sldMk cId="77083747" sldId="886"/>
        </pc:sldMkLst>
        <pc:spChg chg="mod">
          <ac:chgData name="Helen Hecht" userId="5ff6dfe4-d92f-45a1-a5aa-593c044744ed" providerId="ADAL" clId="{3F452B7F-BF6E-43A3-BB5F-B797DA0CB77F}" dt="2026-04-12T22:07:49.197" v="367" actId="26606"/>
          <ac:spMkLst>
            <pc:docMk/>
            <pc:sldMk cId="77083747" sldId="886"/>
            <ac:spMk id="2" creationId="{6570E692-295C-6EC5-A0E4-507EDE4D0027}"/>
          </ac:spMkLst>
        </pc:spChg>
        <pc:spChg chg="mod">
          <ac:chgData name="Helen Hecht" userId="5ff6dfe4-d92f-45a1-a5aa-593c044744ed" providerId="ADAL" clId="{3F452B7F-BF6E-43A3-BB5F-B797DA0CB77F}" dt="2026-04-12T22:07:49.197" v="367" actId="26606"/>
          <ac:spMkLst>
            <pc:docMk/>
            <pc:sldMk cId="77083747" sldId="886"/>
            <ac:spMk id="3" creationId="{B8910F13-1686-4F37-EBFD-EEA78BC4E15C}"/>
          </ac:spMkLst>
        </pc:spChg>
        <pc:spChg chg="mod">
          <ac:chgData name="Helen Hecht" userId="5ff6dfe4-d92f-45a1-a5aa-593c044744ed" providerId="ADAL" clId="{3F452B7F-BF6E-43A3-BB5F-B797DA0CB77F}" dt="2026-04-12T22:07:49.197" v="367" actId="26606"/>
          <ac:spMkLst>
            <pc:docMk/>
            <pc:sldMk cId="77083747" sldId="886"/>
            <ac:spMk id="4" creationId="{DF61B74D-6487-018E-04FC-F78A4983203E}"/>
          </ac:spMkLst>
        </pc:spChg>
        <pc:spChg chg="add">
          <ac:chgData name="Helen Hecht" userId="5ff6dfe4-d92f-45a1-a5aa-593c044744ed" providerId="ADAL" clId="{3F452B7F-BF6E-43A3-BB5F-B797DA0CB77F}" dt="2026-04-12T22:07:49.197" v="367" actId="26606"/>
          <ac:spMkLst>
            <pc:docMk/>
            <pc:sldMk cId="77083747" sldId="886"/>
            <ac:spMk id="9" creationId="{F858DF7D-C2D0-4B03-A7A0-2F06B789EE35}"/>
          </ac:spMkLst>
        </pc:spChg>
        <pc:spChg chg="add">
          <ac:chgData name="Helen Hecht" userId="5ff6dfe4-d92f-45a1-a5aa-593c044744ed" providerId="ADAL" clId="{3F452B7F-BF6E-43A3-BB5F-B797DA0CB77F}" dt="2026-04-12T22:07:49.197" v="367" actId="26606"/>
          <ac:spMkLst>
            <pc:docMk/>
            <pc:sldMk cId="77083747" sldId="886"/>
            <ac:spMk id="11" creationId="{1B26B711-3121-40B0-8377-A64F3DC00C7A}"/>
          </ac:spMkLst>
        </pc:spChg>
        <pc:spChg chg="add">
          <ac:chgData name="Helen Hecht" userId="5ff6dfe4-d92f-45a1-a5aa-593c044744ed" providerId="ADAL" clId="{3F452B7F-BF6E-43A3-BB5F-B797DA0CB77F}" dt="2026-04-12T22:07:49.197" v="367" actId="26606"/>
          <ac:spMkLst>
            <pc:docMk/>
            <pc:sldMk cId="77083747" sldId="886"/>
            <ac:spMk id="13" creationId="{645C4D3D-ABBA-4B4E-93E5-01E343719849}"/>
          </ac:spMkLst>
        </pc:spChg>
        <pc:spChg chg="add">
          <ac:chgData name="Helen Hecht" userId="5ff6dfe4-d92f-45a1-a5aa-593c044744ed" providerId="ADAL" clId="{3F452B7F-BF6E-43A3-BB5F-B797DA0CB77F}" dt="2026-04-12T22:07:49.197" v="367" actId="26606"/>
          <ac:spMkLst>
            <pc:docMk/>
            <pc:sldMk cId="77083747" sldId="886"/>
            <ac:spMk id="15" creationId="{98DDD5E5-0097-4C6C-B266-5732EDA96CC4}"/>
          </ac:spMkLst>
        </pc:spChg>
        <pc:spChg chg="add">
          <ac:chgData name="Helen Hecht" userId="5ff6dfe4-d92f-45a1-a5aa-593c044744ed" providerId="ADAL" clId="{3F452B7F-BF6E-43A3-BB5F-B797DA0CB77F}" dt="2026-04-12T22:07:49.197" v="367" actId="26606"/>
          <ac:spMkLst>
            <pc:docMk/>
            <pc:sldMk cId="77083747" sldId="886"/>
            <ac:spMk id="17" creationId="{8952EF87-C74F-4D3F-9CAD-EEA1733C9BD0}"/>
          </ac:spMkLst>
        </pc:spChg>
      </pc:sldChg>
      <pc:sldChg chg="modSp add mod">
        <pc:chgData name="Helen Hecht" userId="5ff6dfe4-d92f-45a1-a5aa-593c044744ed" providerId="ADAL" clId="{3F452B7F-BF6E-43A3-BB5F-B797DA0CB77F}" dt="2026-04-12T22:12:14.362" v="730" actId="27636"/>
        <pc:sldMkLst>
          <pc:docMk/>
          <pc:sldMk cId="1662309377" sldId="887"/>
        </pc:sldMkLst>
        <pc:spChg chg="mod">
          <ac:chgData name="Helen Hecht" userId="5ff6dfe4-d92f-45a1-a5aa-593c044744ed" providerId="ADAL" clId="{3F452B7F-BF6E-43A3-BB5F-B797DA0CB77F}" dt="2026-04-12T22:12:14.362" v="730" actId="27636"/>
          <ac:spMkLst>
            <pc:docMk/>
            <pc:sldMk cId="1662309377" sldId="887"/>
            <ac:spMk id="3" creationId="{92066D85-93CB-A303-A0BB-43B027C4D438}"/>
          </ac:spMkLst>
        </pc:spChg>
      </pc:sldChg>
      <pc:sldChg chg="modSp add mod">
        <pc:chgData name="Helen Hecht" userId="5ff6dfe4-d92f-45a1-a5aa-593c044744ed" providerId="ADAL" clId="{3F452B7F-BF6E-43A3-BB5F-B797DA0CB77F}" dt="2026-04-12T22:13:47.832" v="925" actId="20577"/>
        <pc:sldMkLst>
          <pc:docMk/>
          <pc:sldMk cId="2835268494" sldId="888"/>
        </pc:sldMkLst>
        <pc:spChg chg="mod">
          <ac:chgData name="Helen Hecht" userId="5ff6dfe4-d92f-45a1-a5aa-593c044744ed" providerId="ADAL" clId="{3F452B7F-BF6E-43A3-BB5F-B797DA0CB77F}" dt="2026-04-12T22:13:47.832" v="925" actId="20577"/>
          <ac:spMkLst>
            <pc:docMk/>
            <pc:sldMk cId="2835268494" sldId="888"/>
            <ac:spMk id="3" creationId="{D894EFB3-34D5-7455-8F45-2D96C57D0D8D}"/>
          </ac:spMkLst>
        </pc:spChg>
      </pc:sldChg>
      <pc:sldChg chg="modSp new mod">
        <pc:chgData name="Helen Hecht" userId="5ff6dfe4-d92f-45a1-a5aa-593c044744ed" providerId="ADAL" clId="{3F452B7F-BF6E-43A3-BB5F-B797DA0CB77F}" dt="2026-04-12T22:17:18.380" v="1486" actId="20577"/>
        <pc:sldMkLst>
          <pc:docMk/>
          <pc:sldMk cId="995327521" sldId="889"/>
        </pc:sldMkLst>
        <pc:spChg chg="mod">
          <ac:chgData name="Helen Hecht" userId="5ff6dfe4-d92f-45a1-a5aa-593c044744ed" providerId="ADAL" clId="{3F452B7F-BF6E-43A3-BB5F-B797DA0CB77F}" dt="2026-04-12T22:14:53.260" v="993" actId="20577"/>
          <ac:spMkLst>
            <pc:docMk/>
            <pc:sldMk cId="995327521" sldId="889"/>
            <ac:spMk id="2" creationId="{3422F7B4-8817-BB06-9DE7-507D758CA887}"/>
          </ac:spMkLst>
        </pc:spChg>
        <pc:spChg chg="mod">
          <ac:chgData name="Helen Hecht" userId="5ff6dfe4-d92f-45a1-a5aa-593c044744ed" providerId="ADAL" clId="{3F452B7F-BF6E-43A3-BB5F-B797DA0CB77F}" dt="2026-04-12T22:17:18.380" v="1486" actId="20577"/>
          <ac:spMkLst>
            <pc:docMk/>
            <pc:sldMk cId="995327521" sldId="889"/>
            <ac:spMk id="3" creationId="{9F44B680-7EDF-56A9-4C8D-7141ED677E21}"/>
          </ac:spMkLst>
        </pc:spChg>
      </pc:sldChg>
      <pc:sldChg chg="modSp add mod">
        <pc:chgData name="Helen Hecht" userId="5ff6dfe4-d92f-45a1-a5aa-593c044744ed" providerId="ADAL" clId="{3F452B7F-BF6E-43A3-BB5F-B797DA0CB77F}" dt="2026-04-12T22:20:16.333" v="2079" actId="20577"/>
        <pc:sldMkLst>
          <pc:docMk/>
          <pc:sldMk cId="796778581" sldId="890"/>
        </pc:sldMkLst>
        <pc:spChg chg="mod">
          <ac:chgData name="Helen Hecht" userId="5ff6dfe4-d92f-45a1-a5aa-593c044744ed" providerId="ADAL" clId="{3F452B7F-BF6E-43A3-BB5F-B797DA0CB77F}" dt="2026-04-12T22:20:16.333" v="2079" actId="20577"/>
          <ac:spMkLst>
            <pc:docMk/>
            <pc:sldMk cId="796778581" sldId="890"/>
            <ac:spMk id="3" creationId="{1E9A8882-178B-140E-D0C0-9A41A16E7884}"/>
          </ac:spMkLst>
        </pc:spChg>
      </pc:sldChg>
      <pc:sldChg chg="modSp add mod">
        <pc:chgData name="Helen Hecht" userId="5ff6dfe4-d92f-45a1-a5aa-593c044744ed" providerId="ADAL" clId="{3F452B7F-BF6E-43A3-BB5F-B797DA0CB77F}" dt="2026-04-12T22:21:33.149" v="2367" actId="20577"/>
        <pc:sldMkLst>
          <pc:docMk/>
          <pc:sldMk cId="3256607870" sldId="891"/>
        </pc:sldMkLst>
        <pc:spChg chg="mod">
          <ac:chgData name="Helen Hecht" userId="5ff6dfe4-d92f-45a1-a5aa-593c044744ed" providerId="ADAL" clId="{3F452B7F-BF6E-43A3-BB5F-B797DA0CB77F}" dt="2026-04-12T22:21:33.149" v="2367" actId="20577"/>
          <ac:spMkLst>
            <pc:docMk/>
            <pc:sldMk cId="3256607870" sldId="891"/>
            <ac:spMk id="3" creationId="{0247D5D1-ACE5-EE09-CEBD-2C265E2C725D}"/>
          </ac:spMkLst>
        </pc:spChg>
      </pc:sldChg>
      <pc:sldChg chg="modSp add mod">
        <pc:chgData name="Helen Hecht" userId="5ff6dfe4-d92f-45a1-a5aa-593c044744ed" providerId="ADAL" clId="{3F452B7F-BF6E-43A3-BB5F-B797DA0CB77F}" dt="2026-04-12T22:23:33.156" v="2802" actId="20577"/>
        <pc:sldMkLst>
          <pc:docMk/>
          <pc:sldMk cId="2574210368" sldId="892"/>
        </pc:sldMkLst>
        <pc:spChg chg="mod">
          <ac:chgData name="Helen Hecht" userId="5ff6dfe4-d92f-45a1-a5aa-593c044744ed" providerId="ADAL" clId="{3F452B7F-BF6E-43A3-BB5F-B797DA0CB77F}" dt="2026-04-12T22:23:33.156" v="2802" actId="20577"/>
          <ac:spMkLst>
            <pc:docMk/>
            <pc:sldMk cId="2574210368" sldId="892"/>
            <ac:spMk id="3" creationId="{7F80466F-6733-5D23-6D79-80C28D9CDB4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63415" y="187959"/>
            <a:ext cx="5181279" cy="2914469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63415" y="3102428"/>
            <a:ext cx="6027225" cy="560469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70683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85750" indent="-285750" algn="l" defTabSz="914400" rtl="0" eaLnBrk="1" latinLnBrk="0" hangingPunct="1">
      <a:spcAft>
        <a:spcPts val="1200"/>
      </a:spcAft>
      <a:buFont typeface="Arial" panose="020B0604020202020204" pitchFamily="34" charset="0"/>
      <a:buChar char="•"/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742950" indent="-285750" algn="l" defTabSz="914400" rtl="0" eaLnBrk="1" latinLnBrk="0" hangingPunct="1">
      <a:spcAft>
        <a:spcPts val="1200"/>
      </a:spcAft>
      <a:buFont typeface="Arial" panose="020B0604020202020204" pitchFamily="34" charset="0"/>
      <a:buChar char="•"/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200150" indent="-285750" algn="l" defTabSz="914400" rtl="0" eaLnBrk="1" latinLnBrk="0" hangingPunct="1">
      <a:spcAft>
        <a:spcPts val="1200"/>
      </a:spcAft>
      <a:buFont typeface="Arial" panose="020B0604020202020204" pitchFamily="34" charset="0"/>
      <a:buChar char="•"/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657350" indent="-285750" algn="l" defTabSz="914400" rtl="0" eaLnBrk="1" latinLnBrk="0" hangingPunct="1">
      <a:spcAft>
        <a:spcPts val="1200"/>
      </a:spcAft>
      <a:buFont typeface="Arial" panose="020B0604020202020204" pitchFamily="34" charset="0"/>
      <a:buChar char="•"/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114550" indent="-285750" algn="l" defTabSz="914400" rtl="0" eaLnBrk="1" latinLnBrk="0" hangingPunct="1">
      <a:spcAft>
        <a:spcPts val="1200"/>
      </a:spcAft>
      <a:buFont typeface="Arial" panose="020B0604020202020204" pitchFamily="34" charset="0"/>
      <a:buChar char="•"/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8750" y="34925"/>
            <a:ext cx="5297488" cy="2979738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494C42-5034-4A46-9B78-EE3919A245F5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31965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5C416-7602-4F6E-AF18-B06EB5E567FC}" type="datetime1">
              <a:rPr lang="en-US" smtClean="0"/>
              <a:t>4/12/2026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017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D95D4-B1DC-4BD3-96F7-872A240A5AA8}" type="datetime1">
              <a:rPr lang="en-US" smtClean="0"/>
              <a:t>4/12/2026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591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C3A06-FFF2-4C8C-891C-D19B96FB8B5F}" type="datetime1">
              <a:rPr lang="en-US" smtClean="0"/>
              <a:t>4/12/2026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849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2907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1600200"/>
            <a:ext cx="11029616" cy="4750904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2B4F3-55FC-4AE9-8861-9776836DA11F}" type="datetime1">
              <a:rPr lang="en-US" smtClean="0"/>
              <a:t>4/12/2026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443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8A61B-7849-4E35-A7F5-A30700641529}" type="datetime1">
              <a:rPr lang="en-US" smtClean="0"/>
              <a:t>4/12/2026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80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5524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1421297"/>
            <a:ext cx="5402164" cy="485029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41165" y="1434471"/>
            <a:ext cx="5491964" cy="4837120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3662A-E4A9-46DC-A512-ACCF7860B028}" type="datetime1">
              <a:rPr lang="en-US" smtClean="0"/>
              <a:t>4/12/2026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323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55337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1439804"/>
            <a:ext cx="5194769" cy="557784"/>
          </a:xfrm>
        </p:spPr>
        <p:txBody>
          <a:bodyPr anchor="ctr">
            <a:noAutofit/>
          </a:bodyPr>
          <a:lstStyle>
            <a:lvl1pPr marL="0" indent="0" algn="ctr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1997588"/>
            <a:ext cx="5194766" cy="4323699"/>
          </a:xfrm>
        </p:spPr>
        <p:txBody>
          <a:bodyPr anchor="t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383" y="1997587"/>
            <a:ext cx="5291426" cy="4323699"/>
          </a:xfrm>
        </p:spPr>
        <p:txBody>
          <a:bodyPr anchor="t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B839D-9003-41F0-B39B-2D574F1A5C80}" type="datetime1">
              <a:rPr lang="en-US" smtClean="0"/>
              <a:t>4/12/2026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93ABAC26-480B-1CDD-3869-90BF04E9B87F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319382" y="1439804"/>
            <a:ext cx="5291424" cy="557784"/>
          </a:xfrm>
        </p:spPr>
        <p:txBody>
          <a:bodyPr anchor="ctr">
            <a:noAutofit/>
          </a:bodyPr>
          <a:lstStyle>
            <a:lvl1pPr marL="0" indent="0" algn="ctr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8046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52267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EED65-072C-4FDB-A3BF-BBE9404B99E2}" type="datetime1">
              <a:rPr lang="en-US" smtClean="0"/>
              <a:t>4/12/2026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36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710D1-D2A9-4D47-9FAB-787B9719296C}" type="datetime1">
              <a:rPr lang="en-US" smtClean="0"/>
              <a:t>4/12/2026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494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ctr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2778" y="601201"/>
            <a:ext cx="7288032" cy="5743740"/>
          </a:xfrm>
        </p:spPr>
        <p:txBody>
          <a:bodyPr anchor="ctr">
            <a:normAutofit/>
          </a:bodyPr>
          <a:lstStyle>
            <a:lvl1pPr>
              <a:defRPr sz="28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000">
                <a:solidFill>
                  <a:schemeClr val="tx2"/>
                </a:solidFill>
              </a:defRPr>
            </a:lvl3pPr>
            <a:lvl4pPr>
              <a:defRPr sz="1800">
                <a:solidFill>
                  <a:schemeClr val="tx2"/>
                </a:solidFill>
              </a:defRPr>
            </a:lvl4pPr>
            <a:lvl5pPr>
              <a:defRPr sz="18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EEC9C26E-3850-482C-A422-5FDFA76FC468}" type="datetime1">
              <a:rPr lang="en-US" smtClean="0"/>
              <a:t>4/12/2026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766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8BD17-423D-446F-99F2-14E1D80419C3}" type="datetime1">
              <a:rPr lang="en-US" smtClean="0"/>
              <a:t>4/12/2026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289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6167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1474832"/>
            <a:ext cx="11029616" cy="46780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E3A5D88-3F7B-4785-8E2A-6434E63AC270}" type="datetime1">
              <a:rPr lang="en-US" smtClean="0"/>
              <a:t>4/12/2026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897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11" r:id="rId5"/>
    <p:sldLayoutId id="2147483760" r:id="rId6"/>
    <p:sldLayoutId id="2147483762" r:id="rId7"/>
    <p:sldLayoutId id="2147483706" r:id="rId8"/>
    <p:sldLayoutId id="2147483709" r:id="rId9"/>
    <p:sldLayoutId id="2147483707" r:id="rId10"/>
    <p:sldLayoutId id="2147483708" r:id="rId11"/>
  </p:sldLayoutIdLst>
  <p:hf hdr="0" ftr="0" dt="0"/>
  <p:txStyles>
    <p:titleStyle>
      <a:lvl1pPr algn="ctr" defTabSz="457200" rtl="0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ts val="12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2800" b="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ts val="12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2400" b="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ts val="12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2000" b="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ts val="12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800" b="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ts val="12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800" b="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A52FF1B8-145F-47AA-9F6F-7DA3201AA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2020104020203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21E816-31F5-48BB-BD02-D15F2F18B4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44687" y="2080644"/>
            <a:ext cx="7933508" cy="1721187"/>
          </a:xfrm>
        </p:spPr>
        <p:txBody>
          <a:bodyPr>
            <a:normAutofit fontScale="90000"/>
          </a:bodyPr>
          <a:lstStyle/>
          <a:p>
            <a:br>
              <a:rPr lang="en-US" sz="4400" dirty="0"/>
            </a:br>
            <a:br>
              <a:rPr lang="en-US" sz="4400" dirty="0"/>
            </a:br>
            <a:br>
              <a:rPr lang="en-US" sz="4400" dirty="0"/>
            </a:br>
            <a:br>
              <a:rPr lang="en-US" sz="4400" dirty="0"/>
            </a:br>
            <a:br>
              <a:rPr lang="en-US" sz="4400" dirty="0"/>
            </a:br>
            <a:br>
              <a:rPr lang="en-US" sz="4400" dirty="0"/>
            </a:br>
            <a:r>
              <a:rPr lang="en-US" sz="4400" cap="none" dirty="0"/>
              <a:t>State Taxation of Partnerships – </a:t>
            </a:r>
            <a:br>
              <a:rPr lang="en-US" sz="4400" cap="none" dirty="0"/>
            </a:br>
            <a:r>
              <a:rPr lang="en-US" sz="4400" cap="none" dirty="0"/>
              <a:t>Status Report</a:t>
            </a:r>
            <a:endParaRPr lang="en-US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5D6E6B-3353-491C-A3C6-F278D6CED8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10907" y="3898382"/>
            <a:ext cx="3641684" cy="637565"/>
          </a:xfrm>
        </p:spPr>
        <p:txBody>
          <a:bodyPr>
            <a:noAutofit/>
          </a:bodyPr>
          <a:lstStyle/>
          <a:p>
            <a:r>
              <a:rPr lang="en-US" sz="2400" dirty="0"/>
              <a:t>April 15, 2026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DFE8A8C-8C1F-40A1-8A45-9D05B0DD8E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2020104020203"/>
              <a:ea typeface="+mn-ea"/>
              <a:cs typeface="+mn-cs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E1EF8C3-8F8A-447D-A5FF-C124268254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2020104020203"/>
              <a:ea typeface="+mn-ea"/>
              <a:cs typeface="+mn-cs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1B511BAF-6DC3-420A-8603-96945C66AD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2020104020203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9F09600-EAFC-4C54-94E9-659BE7BEF5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8039" y="2490291"/>
            <a:ext cx="2846647" cy="1541978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069105-5D7C-96CF-7BD9-C260AB9E3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98EE3D-8CD1-4C3F-BD1C-C98C9596463C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Franklin Gothic Book" panose="020B05020201040202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Franklin Gothic Book" panose="020B0502020104020203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47647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858DF7D-C2D0-4B03-A7A0-2F06B789E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B26B711-3121-40B0-8377-A64F3DC00C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45C4D3D-ABBA-4B4E-93E5-01E3437198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8DDD5E5-0097-4C6C-B266-5732EDA96C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952EF87-C74F-4D3F-9CAD-EEA1733C9B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597643"/>
            <a:ext cx="3703320" cy="5792922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70E692-295C-6EC5-A0E4-507EDE4D0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48" y="1037967"/>
            <a:ext cx="3054091" cy="4709131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rgbClr val="FFFEFF"/>
                </a:solidFill>
              </a:rPr>
              <a:t>Status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910F13-1686-4F37-EBFD-EEA78BC4E1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4935" y="1037968"/>
            <a:ext cx="6725899" cy="4820832"/>
          </a:xfrm>
        </p:spPr>
        <p:txBody>
          <a:bodyPr>
            <a:normAutofit/>
          </a:bodyPr>
          <a:lstStyle/>
          <a:p>
            <a:r>
              <a:rPr lang="en-US" dirty="0"/>
              <a:t>Issued combined model provisions – March 15, 2026</a:t>
            </a:r>
          </a:p>
          <a:p>
            <a:pPr lvl="1"/>
            <a:r>
              <a:rPr lang="en-US" dirty="0"/>
              <a:t>General Provisions – Sourcing Partnership Income – Tiered &amp; Corporate Partners</a:t>
            </a:r>
          </a:p>
          <a:p>
            <a:pPr lvl="1"/>
            <a:r>
              <a:rPr lang="en-US" dirty="0"/>
              <a:t>Sourcing of Guaranteed Payments for Services </a:t>
            </a:r>
          </a:p>
          <a:p>
            <a:pPr lvl="1"/>
            <a:r>
              <a:rPr lang="en-US" dirty="0"/>
              <a:t>Sourcing of Income of Investment Partnerships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61B74D-6487-018E-04FC-F78A49832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23914"/>
            <a:ext cx="105251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A98EE3D-8CD1-4C3F-BD1C-C98C9596463C}" type="slidenum">
              <a:rPr lang="en-US" smtClean="0"/>
              <a:pPr>
                <a:spcAft>
                  <a:spcPts val="600"/>
                </a:spcAft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837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821E359-30DB-6FAB-480F-2C2E85DD02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B40A42F-D803-D38C-7F8E-2961B1A82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B8EBE2-06B4-B689-1D09-4AA5CBFDCE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2C2E5E-173C-DD46-9089-2A60F6617A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2F13E9F-F2EB-0A65-BB04-19F0A69B6B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7444FCD-553E-9F80-01F4-8B9CF28FD9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597643"/>
            <a:ext cx="3703320" cy="5792922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4C9DDE-6477-5611-1366-CC2878437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48" y="1037967"/>
            <a:ext cx="3054091" cy="4709131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rgbClr val="FFFEFF"/>
                </a:solidFill>
              </a:rPr>
              <a:t>Status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066D85-93CB-A303-A0BB-43B027C4D4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4935" y="723569"/>
            <a:ext cx="6725899" cy="537508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Made clarifying revisions to combined model language – April 15, 2026</a:t>
            </a:r>
          </a:p>
          <a:p>
            <a:r>
              <a:rPr lang="en-US" dirty="0"/>
              <a:t>First section – sourcing of partnership income for tiered and corporate partners. </a:t>
            </a:r>
          </a:p>
          <a:p>
            <a:pPr lvl="1"/>
            <a:r>
              <a:rPr lang="en-US" dirty="0"/>
              <a:t>“Tax” character</a:t>
            </a:r>
          </a:p>
          <a:p>
            <a:pPr lvl="1"/>
            <a:r>
              <a:rPr lang="en-US" dirty="0"/>
              <a:t>“Partnership” items</a:t>
            </a:r>
          </a:p>
          <a:p>
            <a:pPr lvl="1"/>
            <a:r>
              <a:rPr lang="en-US" dirty="0"/>
              <a:t>Items versus assets</a:t>
            </a:r>
          </a:p>
          <a:p>
            <a:pPr lvl="1"/>
            <a:r>
              <a:rPr lang="en-US" dirty="0"/>
              <a:t>Tiered partners &amp; partnerships</a:t>
            </a:r>
          </a:p>
          <a:p>
            <a:pPr lvl="1"/>
            <a:r>
              <a:rPr lang="en-US" dirty="0"/>
              <a:t>Added drafter’s notes to Part VI – sufficient unitary relationship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1D43A4-BA9B-940D-323E-4FDA99095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23914"/>
            <a:ext cx="105251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A98EE3D-8CD1-4C3F-BD1C-C98C9596463C}" type="slidenum">
              <a:rPr lang="en-US" smtClean="0"/>
              <a:pPr>
                <a:spcAft>
                  <a:spcPts val="600"/>
                </a:spcAft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3093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4002F3D-E964-A0C5-26A2-3FD33370B9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6FE6D23-D025-1B6B-7932-61CD42A9BD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CC75783-7AB0-FBAC-E9D7-576EDA567B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449F2D5-39B1-24C9-E8E1-D76476B36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51FE947-1C80-2000-CEEC-E7FA9D8476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74F8312-5097-60C5-1B73-66FB37F7C0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597643"/>
            <a:ext cx="3703320" cy="5792922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AF962D-B367-96B7-D1F4-2D6F5AA5F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48" y="1037967"/>
            <a:ext cx="3054091" cy="4709131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rgbClr val="FFFEFF"/>
                </a:solidFill>
              </a:rPr>
              <a:t>Status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94EFB3-34D5-7455-8F45-2D96C57D0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4935" y="723569"/>
            <a:ext cx="6725899" cy="5375081"/>
          </a:xfrm>
        </p:spPr>
        <p:txBody>
          <a:bodyPr>
            <a:normAutofit/>
          </a:bodyPr>
          <a:lstStyle/>
          <a:p>
            <a:r>
              <a:rPr lang="en-US" dirty="0"/>
              <a:t>Did not change the substance of the approaches.</a:t>
            </a:r>
          </a:p>
          <a:p>
            <a:r>
              <a:rPr lang="en-US" dirty="0"/>
              <a:t>Did not try to specifically what would be a sufficient unitary relationship. </a:t>
            </a:r>
          </a:p>
          <a:p>
            <a:r>
              <a:rPr lang="en-US" dirty="0"/>
              <a:t>Waiting on additional comments.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495A26-1AB7-9149-956B-557490171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23914"/>
            <a:ext cx="105251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A98EE3D-8CD1-4C3F-BD1C-C98C9596463C}" type="slidenum">
              <a:rPr lang="en-US" smtClean="0"/>
              <a:pPr>
                <a:spcAft>
                  <a:spcPts val="600"/>
                </a:spcAft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684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960E6D-2533-7367-4915-620973120C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3EA286E-8E26-3081-F928-E632D3432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8D4032-9C48-1D22-8B2B-19A208C07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370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858DF7D-C2D0-4B03-A7A0-2F06B789E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B26B711-3121-40B0-8377-A64F3DC00C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45C4D3D-ABBA-4B4E-93E5-01E3437198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8DDD5E5-0097-4C6C-B266-5732EDA96C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952EF87-C74F-4D3F-9CAD-EEA1733C9B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597643"/>
            <a:ext cx="3703320" cy="5792922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810FB2C-468E-A97A-5C3A-1F198CFDB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48" y="1037967"/>
            <a:ext cx="3054091" cy="4709131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EFF"/>
                </a:solidFill>
              </a:rPr>
              <a:t>Approach To the </a:t>
            </a:r>
            <a:r>
              <a:rPr lang="en-US" dirty="0" err="1">
                <a:solidFill>
                  <a:srgbClr val="FFFEFF"/>
                </a:solidFill>
              </a:rPr>
              <a:t>PRoject</a:t>
            </a:r>
            <a:endParaRPr lang="en-US" dirty="0">
              <a:solidFill>
                <a:srgbClr val="FFFE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57EF14-20B9-1829-F789-4CD060CDDB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4935" y="1037968"/>
            <a:ext cx="6725899" cy="4820832"/>
          </a:xfrm>
        </p:spPr>
        <p:txBody>
          <a:bodyPr>
            <a:normAutofit/>
          </a:bodyPr>
          <a:lstStyle/>
          <a:p>
            <a:r>
              <a:rPr lang="en-US" dirty="0"/>
              <a:t>Research existing state rules </a:t>
            </a:r>
          </a:p>
          <a:p>
            <a:r>
              <a:rPr lang="en-US" dirty="0"/>
              <a:t>Studying particular sourcing issues that may need to be addressed – to provide greater clarity or uniformity</a:t>
            </a:r>
          </a:p>
          <a:p>
            <a:r>
              <a:rPr lang="en-US" dirty="0"/>
              <a:t>Drafting white papers on these issues</a:t>
            </a:r>
          </a:p>
          <a:p>
            <a:r>
              <a:rPr lang="en-US" dirty="0"/>
              <a:t>Drafting model provisions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A05A0B-663D-D236-0D30-F0B32D5CF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23914"/>
            <a:ext cx="105251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A98EE3D-8CD1-4C3F-BD1C-C98C9596463C}" type="slidenum">
              <a:rPr lang="en-US" smtClean="0"/>
              <a:pPr>
                <a:spcAft>
                  <a:spcPts val="600"/>
                </a:spcAft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397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2B8C3-549E-4DD7-B83A-5F62C3A8EF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Notes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4CE873-1CAA-2848-0551-2DB453C9BF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provisions address </a:t>
            </a:r>
            <a:r>
              <a:rPr lang="en-US" dirty="0">
                <a:highlight>
                  <a:srgbClr val="FFFF00"/>
                </a:highlight>
              </a:rPr>
              <a:t>how state sourcing rules apply</a:t>
            </a:r>
            <a:r>
              <a:rPr lang="en-US" dirty="0"/>
              <a:t> to partnership income.</a:t>
            </a:r>
          </a:p>
          <a:p>
            <a:r>
              <a:rPr lang="en-US" dirty="0"/>
              <a:t>Some unique partnership issues may call for uniform sourcing rules.</a:t>
            </a:r>
          </a:p>
          <a:p>
            <a:r>
              <a:rPr lang="en-US" dirty="0">
                <a:highlight>
                  <a:srgbClr val="FFFF00"/>
                </a:highlight>
              </a:rPr>
              <a:t>Consistency in sourcing with entity level taxes </a:t>
            </a:r>
            <a:r>
              <a:rPr lang="en-US" dirty="0"/>
              <a:t>is also key.</a:t>
            </a:r>
          </a:p>
          <a:p>
            <a:r>
              <a:rPr lang="en-US" dirty="0"/>
              <a:t>Tax treatment –including sourcing—depends on the character of items.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F02444-7897-7103-3FE7-8B32F4FCB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344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BACE74-84B8-FA5C-0E3E-07F8990CCB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3602A-8B32-9B83-957C-E28123054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Notes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0B8714-C951-8D38-AC70-64069EC8E6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Partnerships determine the character of partnership items.</a:t>
            </a:r>
          </a:p>
          <a:p>
            <a:r>
              <a:rPr lang="en-US" dirty="0"/>
              <a:t>The character of partnership items is attributed to the partners’ shares of those items.</a:t>
            </a:r>
          </a:p>
          <a:p>
            <a:r>
              <a:rPr lang="en-US" dirty="0">
                <a:highlight>
                  <a:srgbClr val="FFFF00"/>
                </a:highlight>
              </a:rPr>
              <a:t>Attribution applies for state tax purposes, including when sourcing items.</a:t>
            </a:r>
          </a:p>
          <a:p>
            <a:r>
              <a:rPr lang="en-US" dirty="0"/>
              <a:t>Tax attributes of the partner have a limited effect on sourcing.</a:t>
            </a:r>
          </a:p>
          <a:p>
            <a:pPr lvl="1"/>
            <a:r>
              <a:rPr lang="en-US" dirty="0"/>
              <a:t>Blending</a:t>
            </a:r>
          </a:p>
          <a:p>
            <a:pPr lvl="1"/>
            <a:r>
              <a:rPr lang="en-US" dirty="0"/>
              <a:t>Rare cases – non-apportionable items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437128-009C-5A4D-70EB-098C6AD29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013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36F1F3-6251-8AEE-4913-4FE6AC68EF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A6D2A-C6E4-1742-056C-CEF334076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Notes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BE3802-6502-F421-7C62-0A31DF385B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Application of the unitary business principle to partnerships is unclear.</a:t>
            </a:r>
          </a:p>
          <a:p>
            <a:r>
              <a:rPr lang="en-US" dirty="0"/>
              <a:t>Anti-abuse rules and limits are essential.</a:t>
            </a:r>
          </a:p>
          <a:p>
            <a:r>
              <a:rPr lang="en-US" dirty="0">
                <a:highlight>
                  <a:srgbClr val="FFFF00"/>
                </a:highlight>
              </a:rPr>
              <a:t>Additional regulations will be needed </a:t>
            </a:r>
            <a:r>
              <a:rPr lang="en-US" dirty="0"/>
              <a:t>to implement the provisions here. </a:t>
            </a:r>
          </a:p>
          <a:p>
            <a:r>
              <a:rPr lang="en-US" dirty="0"/>
              <a:t>As with partnership taxation generally, information reporting is essential.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7BCDD6-D4F2-9ADC-B9F7-2991F3BA2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885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2F7B4-8817-BB06-9DE7-507D758CA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Combined Model Provisions – State Sourcing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44B680-7EDF-56A9-4C8D-7141ED677E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Summary – General Rules</a:t>
            </a:r>
          </a:p>
          <a:p>
            <a:pPr lvl="1"/>
            <a:r>
              <a:rPr lang="en-US" dirty="0"/>
              <a:t>Start at the partnership that first recognizes the income for tax purposes.</a:t>
            </a:r>
          </a:p>
          <a:p>
            <a:pPr lvl="1"/>
            <a:r>
              <a:rPr lang="en-US" dirty="0"/>
              <a:t>Determine tax character of partnership items – including whether they are apportionable or non-apportionable based on the partnership’s information and activities.</a:t>
            </a:r>
          </a:p>
          <a:p>
            <a:pPr lvl="1"/>
            <a:r>
              <a:rPr lang="en-US" dirty="0"/>
              <a:t>Determine related apportionment factors.</a:t>
            </a:r>
          </a:p>
          <a:p>
            <a:pPr lvl="1"/>
            <a:r>
              <a:rPr lang="en-US" dirty="0"/>
              <a:t>Capture and report necessary information to all direct partners to allow them to comply with state sourcing rules applied to income of businesses. 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FE4034-4087-AA00-101C-68E0C5C5A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3275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748FF0-2AC7-448A-CC6F-92F64519AE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54334-7D6D-97EF-881C-B10E2C9D7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Combined Model Provisions – State Sourcing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A8882-178B-140E-D0C0-9A41A16E78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Summary – General Rules</a:t>
            </a:r>
          </a:p>
          <a:p>
            <a:pPr lvl="1"/>
            <a:r>
              <a:rPr lang="en-US" dirty="0"/>
              <a:t>For tiered and corporate partners – determine if partnership items allocated directly from partnership are part of a unitary business in which the partner participates.</a:t>
            </a:r>
          </a:p>
          <a:p>
            <a:pPr lvl="1"/>
            <a:r>
              <a:rPr lang="en-US" dirty="0"/>
              <a:t>If so, apply blending – using the distributive share to determine the share of partnership factors to include in the partner’s formula, and applying the absolute value method if necessary.</a:t>
            </a:r>
          </a:p>
          <a:p>
            <a:pPr lvl="1"/>
            <a:r>
              <a:rPr lang="en-US" dirty="0"/>
              <a:t>Comply with all pass-through anti-abuse rules applied to prevent change in the character or source of income.  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CCCB9E-1E3E-22D3-0D76-3C871DA4E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7785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889696-6B2C-B64E-144D-5C50851110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5DB93-729E-2120-BE25-1B51FDC21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Combined Model Provisions – State Sourcing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47D5D1-ACE5-EE09-CEBD-2C265E2C72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Summary – Guaranteed Payments for Services</a:t>
            </a:r>
          </a:p>
          <a:p>
            <a:pPr lvl="1"/>
            <a:r>
              <a:rPr lang="en-US" dirty="0"/>
              <a:t>Sourced in the same way as that partner’s distributive share would be sourced. (See the general rules.)</a:t>
            </a:r>
          </a:p>
          <a:p>
            <a:pPr lvl="1"/>
            <a:r>
              <a:rPr lang="en-US" dirty="0"/>
              <a:t>Generous credit for taxes paid for residents taxed in another state on the same guaranteed payment based on location of services. 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A87283-6A2D-A32D-6629-9B72DA645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6078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0F15C9-DD7B-D92D-C5AE-9C7429DBF9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843FA-B6EC-98AF-0206-149A9C3D2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Combined Model Provisions – State Sourcing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80466F-6733-5D23-6D79-80C28D9CDB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Summary – Exception for Income of Investment Partnerships</a:t>
            </a:r>
          </a:p>
          <a:p>
            <a:pPr lvl="1"/>
            <a:r>
              <a:rPr lang="en-US" dirty="0"/>
              <a:t>Applies only to nonresident individual partners (or persons taxed as nonresidents) who are not active in the investment partnership.</a:t>
            </a:r>
          </a:p>
          <a:p>
            <a:pPr lvl="1"/>
            <a:r>
              <a:rPr lang="en-US" dirty="0"/>
              <a:t>The activities of the investment partnership (as defined) will not affect the sourcing of income from the investments.</a:t>
            </a:r>
          </a:p>
          <a:p>
            <a:pPr lvl="1"/>
            <a:r>
              <a:rPr lang="en-US" dirty="0"/>
              <a:t>Rather, the partners will source the income from the investments as though they held the assets directly.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67C519-D59A-0DC4-8AFD-45E1E54C1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21036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7"/>
  <p:tag name="ARTICULATE_PROJECT_OPEN" val="0"/>
  <p:tag name="SLIDO_APP_VERSION" val="1.6.1.4122"/>
  <p:tag name="SLIDO_PRESENTATION_ID" val="00000000-0000-0000-0000-000000000000"/>
  <p:tag name="SLIDO_EVENT_UUID" val="c9e85ef8-db47-4d02-acd6-4cbb29329715"/>
  <p:tag name="SLIDO_EVENT_SECTION_UUID" val="b14ba6aa-754f-4ff1-a67f-91bb0f3146d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DividendVTI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Dividend">
      <a:majorFont>
        <a:latin typeface="Franklin Gothic Demi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5034</TotalTime>
  <Words>620</Words>
  <Application>Microsoft Office PowerPoint</Application>
  <PresentationFormat>Widescreen</PresentationFormat>
  <Paragraphs>76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Franklin Gothic Book</vt:lpstr>
      <vt:lpstr>Franklin Gothic Demi</vt:lpstr>
      <vt:lpstr>Wingdings 2</vt:lpstr>
      <vt:lpstr>DividendVTI</vt:lpstr>
      <vt:lpstr>      State Taxation of Partnerships –  Status Report</vt:lpstr>
      <vt:lpstr>Approach To the PRoject</vt:lpstr>
      <vt:lpstr>Important Notes</vt:lpstr>
      <vt:lpstr>Important Notes</vt:lpstr>
      <vt:lpstr>Important Notes</vt:lpstr>
      <vt:lpstr>Combined Model Provisions – State Sourcing</vt:lpstr>
      <vt:lpstr>Combined Model Provisions – State Sourcing</vt:lpstr>
      <vt:lpstr>Combined Model Provisions – State Sourcing</vt:lpstr>
      <vt:lpstr>Combined Model Provisions – State Sourcing</vt:lpstr>
      <vt:lpstr>Status Report</vt:lpstr>
      <vt:lpstr>Status Report</vt:lpstr>
      <vt:lpstr>Status Report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Helen Hecht</dc:creator>
  <cp:lastModifiedBy>Helen Hecht</cp:lastModifiedBy>
  <cp:revision>8</cp:revision>
  <dcterms:created xsi:type="dcterms:W3CDTF">2025-04-18T17:41:32Z</dcterms:created>
  <dcterms:modified xsi:type="dcterms:W3CDTF">2026-04-12T22:23:37Z</dcterms:modified>
</cp:coreProperties>
</file>