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22"/>
  </p:notesMasterIdLst>
  <p:sldIdLst>
    <p:sldId id="259" r:id="rId8"/>
    <p:sldId id="260" r:id="rId9"/>
    <p:sldId id="448" r:id="rId10"/>
    <p:sldId id="451" r:id="rId11"/>
    <p:sldId id="452" r:id="rId12"/>
    <p:sldId id="459" r:id="rId13"/>
    <p:sldId id="455" r:id="rId14"/>
    <p:sldId id="453" r:id="rId15"/>
    <p:sldId id="457" r:id="rId16"/>
    <p:sldId id="458" r:id="rId17"/>
    <p:sldId id="450" r:id="rId18"/>
    <p:sldId id="417" r:id="rId19"/>
    <p:sldId id="449" r:id="rId20"/>
    <p:sldId id="257" r:id="rId21"/>
  </p:sldIdLst>
  <p:sldSz cx="12192000" cy="6858000"/>
  <p:notesSz cx="7315200" cy="9601200"/>
  <p:embeddedFontLst>
    <p:embeddedFont>
      <p:font typeface="Arial Black" panose="020B0A04020102020204" pitchFamily="34" charset="0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Interstate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D4F"/>
    <a:srgbClr val="64BC81"/>
    <a:srgbClr val="339933"/>
    <a:srgbClr val="9999FF"/>
    <a:srgbClr val="3FE17D"/>
    <a:srgbClr val="4D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4B6B1-A2E4-46D1-9CDC-0B473A3C087A}" v="91" dt="2026-04-13T16:53:14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9104" autoAdjust="0"/>
  </p:normalViewPr>
  <p:slideViewPr>
    <p:cSldViewPr snapToGrid="0">
      <p:cViewPr varScale="1">
        <p:scale>
          <a:sx n="98" d="100"/>
          <a:sy n="98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Davis" userId="84c79baf-530e-4791-ad0e-ee5a7ccababe" providerId="ADAL" clId="{9647E3C1-A7EC-42FB-BE6E-249274FE634E}"/>
    <pc:docChg chg="undo redo custSel addSld delSld modSld sldOrd modNotesMaster">
      <pc:chgData name="Carl Davis" userId="84c79baf-530e-4791-ad0e-ee5a7ccababe" providerId="ADAL" clId="{9647E3C1-A7EC-42FB-BE6E-249274FE634E}" dt="2026-04-13T17:41:02.148" v="33775" actId="255"/>
      <pc:docMkLst>
        <pc:docMk/>
      </pc:docMkLst>
      <pc:sldChg chg="modSp mod">
        <pc:chgData name="Carl Davis" userId="84c79baf-530e-4791-ad0e-ee5a7ccababe" providerId="ADAL" clId="{9647E3C1-A7EC-42FB-BE6E-249274FE634E}" dt="2026-04-09T15:39:15.089" v="29143" actId="20577"/>
        <pc:sldMkLst>
          <pc:docMk/>
          <pc:sldMk cId="3424754638" sldId="259"/>
        </pc:sldMkLst>
        <pc:spChg chg="mod">
          <ac:chgData name="Carl Davis" userId="84c79baf-530e-4791-ad0e-ee5a7ccababe" providerId="ADAL" clId="{9647E3C1-A7EC-42FB-BE6E-249274FE634E}" dt="2026-04-09T15:39:15.089" v="29143" actId="20577"/>
          <ac:spMkLst>
            <pc:docMk/>
            <pc:sldMk cId="3424754638" sldId="259"/>
            <ac:spMk id="2" creationId="{EBA5778F-E521-4DED-B7B1-530A9680DDF7}"/>
          </ac:spMkLst>
        </pc:spChg>
        <pc:spChg chg="mod">
          <ac:chgData name="Carl Davis" userId="84c79baf-530e-4791-ad0e-ee5a7ccababe" providerId="ADAL" clId="{9647E3C1-A7EC-42FB-BE6E-249274FE634E}" dt="2026-04-09T15:33:16.736" v="29035" actId="14100"/>
          <ac:spMkLst>
            <pc:docMk/>
            <pc:sldMk cId="3424754638" sldId="259"/>
            <ac:spMk id="3" creationId="{54157CF1-173D-4F69-9577-7F87C5D2B739}"/>
          </ac:spMkLst>
        </pc:spChg>
      </pc:sldChg>
      <pc:sldChg chg="addSp delSp modSp mod ord">
        <pc:chgData name="Carl Davis" userId="84c79baf-530e-4791-ad0e-ee5a7ccababe" providerId="ADAL" clId="{9647E3C1-A7EC-42FB-BE6E-249274FE634E}" dt="2026-04-10T02:23:55.836" v="32999" actId="20577"/>
        <pc:sldMkLst>
          <pc:docMk/>
          <pc:sldMk cId="277893814" sldId="417"/>
        </pc:sldMkLst>
        <pc:spChg chg="mod">
          <ac:chgData name="Carl Davis" userId="84c79baf-530e-4791-ad0e-ee5a7ccababe" providerId="ADAL" clId="{9647E3C1-A7EC-42FB-BE6E-249274FE634E}" dt="2026-04-10T02:23:55.836" v="32999" actId="20577"/>
          <ac:spMkLst>
            <pc:docMk/>
            <pc:sldMk cId="277893814" sldId="417"/>
            <ac:spMk id="2" creationId="{72A7D176-F5CD-940C-61C4-7650EAD93305}"/>
          </ac:spMkLst>
        </pc:spChg>
        <pc:spChg chg="add mod">
          <ac:chgData name="Carl Davis" userId="84c79baf-530e-4791-ad0e-ee5a7ccababe" providerId="ADAL" clId="{9647E3C1-A7EC-42FB-BE6E-249274FE634E}" dt="2026-04-10T02:00:33.825" v="32817" actId="20577"/>
          <ac:spMkLst>
            <pc:docMk/>
            <pc:sldMk cId="277893814" sldId="417"/>
            <ac:spMk id="13" creationId="{10C34AFD-C0B5-3B38-E6C0-70F48A9AFC30}"/>
          </ac:spMkLst>
        </pc:spChg>
        <pc:picChg chg="add mod">
          <ac:chgData name="Carl Davis" userId="84c79baf-530e-4791-ad0e-ee5a7ccababe" providerId="ADAL" clId="{9647E3C1-A7EC-42FB-BE6E-249274FE634E}" dt="2026-04-10T01:39:16.265" v="32004" actId="1076"/>
          <ac:picMkLst>
            <pc:docMk/>
            <pc:sldMk cId="277893814" sldId="417"/>
            <ac:picMk id="9" creationId="{C43C263E-73BB-7621-B236-47744C63A7FB}"/>
          </ac:picMkLst>
        </pc:picChg>
        <pc:picChg chg="add mod">
          <ac:chgData name="Carl Davis" userId="84c79baf-530e-4791-ad0e-ee5a7ccababe" providerId="ADAL" clId="{9647E3C1-A7EC-42FB-BE6E-249274FE634E}" dt="2026-04-10T01:42:14.721" v="32033" actId="1076"/>
          <ac:picMkLst>
            <pc:docMk/>
            <pc:sldMk cId="277893814" sldId="417"/>
            <ac:picMk id="12" creationId="{BE462922-8895-321B-E814-E7A947A31C96}"/>
          </ac:picMkLst>
        </pc:picChg>
      </pc:sldChg>
      <pc:sldChg chg="addSp delSp modSp add mod ord">
        <pc:chgData name="Carl Davis" userId="84c79baf-530e-4791-ad0e-ee5a7ccababe" providerId="ADAL" clId="{9647E3C1-A7EC-42FB-BE6E-249274FE634E}" dt="2026-04-10T14:13:58.109" v="33642" actId="1076"/>
        <pc:sldMkLst>
          <pc:docMk/>
          <pc:sldMk cId="1334693876" sldId="448"/>
        </pc:sldMkLst>
        <pc:spChg chg="mod">
          <ac:chgData name="Carl Davis" userId="84c79baf-530e-4791-ad0e-ee5a7ccababe" providerId="ADAL" clId="{9647E3C1-A7EC-42FB-BE6E-249274FE634E}" dt="2026-04-10T14:13:58.109" v="33642" actId="1076"/>
          <ac:spMkLst>
            <pc:docMk/>
            <pc:sldMk cId="1334693876" sldId="448"/>
            <ac:spMk id="2" creationId="{2D8B8B7B-5554-199B-3BF8-14959C2BE84B}"/>
          </ac:spMkLst>
        </pc:spChg>
        <pc:spChg chg="add mod">
          <ac:chgData name="Carl Davis" userId="84c79baf-530e-4791-ad0e-ee5a7ccababe" providerId="ADAL" clId="{9647E3C1-A7EC-42FB-BE6E-249274FE634E}" dt="2026-04-10T14:13:54.911" v="33641" actId="1076"/>
          <ac:spMkLst>
            <pc:docMk/>
            <pc:sldMk cId="1334693876" sldId="448"/>
            <ac:spMk id="7" creationId="{3043AD32-0043-3710-1DE1-EDFA7FF828E2}"/>
          </ac:spMkLst>
        </pc:spChg>
      </pc:sldChg>
      <pc:sldChg chg="addSp modSp add mod ord">
        <pc:chgData name="Carl Davis" userId="84c79baf-530e-4791-ad0e-ee5a7ccababe" providerId="ADAL" clId="{9647E3C1-A7EC-42FB-BE6E-249274FE634E}" dt="2026-04-10T02:23:58.514" v="33001" actId="20577"/>
        <pc:sldMkLst>
          <pc:docMk/>
          <pc:sldMk cId="2922023194" sldId="449"/>
        </pc:sldMkLst>
        <pc:spChg chg="mod">
          <ac:chgData name="Carl Davis" userId="84c79baf-530e-4791-ad0e-ee5a7ccababe" providerId="ADAL" clId="{9647E3C1-A7EC-42FB-BE6E-249274FE634E}" dt="2026-04-10T02:23:58.514" v="33001" actId="20577"/>
          <ac:spMkLst>
            <pc:docMk/>
            <pc:sldMk cId="2922023194" sldId="449"/>
            <ac:spMk id="2" creationId="{CF6E7882-AA23-AB2E-F5AF-903C194C29EC}"/>
          </ac:spMkLst>
        </pc:spChg>
        <pc:spChg chg="add mod">
          <ac:chgData name="Carl Davis" userId="84c79baf-530e-4791-ad0e-ee5a7ccababe" providerId="ADAL" clId="{9647E3C1-A7EC-42FB-BE6E-249274FE634E}" dt="2026-04-09T20:59:08.896" v="31043" actId="1076"/>
          <ac:spMkLst>
            <pc:docMk/>
            <pc:sldMk cId="2922023194" sldId="449"/>
            <ac:spMk id="4" creationId="{43CEA1D6-B7F9-2010-EF2A-07C7E153AF45}"/>
          </ac:spMkLst>
        </pc:spChg>
        <pc:picChg chg="add mod">
          <ac:chgData name="Carl Davis" userId="84c79baf-530e-4791-ad0e-ee5a7ccababe" providerId="ADAL" clId="{9647E3C1-A7EC-42FB-BE6E-249274FE634E}" dt="2026-04-09T20:59:05.475" v="31042" actId="1076"/>
          <ac:picMkLst>
            <pc:docMk/>
            <pc:sldMk cId="2922023194" sldId="449"/>
            <ac:picMk id="6" creationId="{BEFCD596-53B1-E37A-FCF0-673154279073}"/>
          </ac:picMkLst>
        </pc:picChg>
      </pc:sldChg>
      <pc:sldChg chg="addSp modSp add mod ord">
        <pc:chgData name="Carl Davis" userId="84c79baf-530e-4791-ad0e-ee5a7ccababe" providerId="ADAL" clId="{9647E3C1-A7EC-42FB-BE6E-249274FE634E}" dt="2026-04-10T11:49:33.904" v="33312" actId="20577"/>
        <pc:sldMkLst>
          <pc:docMk/>
          <pc:sldMk cId="3642906712" sldId="450"/>
        </pc:sldMkLst>
        <pc:spChg chg="mod">
          <ac:chgData name="Carl Davis" userId="84c79baf-530e-4791-ad0e-ee5a7ccababe" providerId="ADAL" clId="{9647E3C1-A7EC-42FB-BE6E-249274FE634E}" dt="2026-04-10T11:49:33.904" v="33312" actId="20577"/>
          <ac:spMkLst>
            <pc:docMk/>
            <pc:sldMk cId="3642906712" sldId="450"/>
            <ac:spMk id="2" creationId="{4DBDCC95-3399-D76F-9571-ED9EEFB87659}"/>
          </ac:spMkLst>
        </pc:spChg>
        <pc:picChg chg="add mod">
          <ac:chgData name="Carl Davis" userId="84c79baf-530e-4791-ad0e-ee5a7ccababe" providerId="ADAL" clId="{9647E3C1-A7EC-42FB-BE6E-249274FE634E}" dt="2026-04-09T20:58:58.776" v="31040" actId="1076"/>
          <ac:picMkLst>
            <pc:docMk/>
            <pc:sldMk cId="3642906712" sldId="450"/>
            <ac:picMk id="3074" creationId="{050611C3-83F3-801B-E284-CA33E8CFACC8}"/>
          </ac:picMkLst>
        </pc:picChg>
      </pc:sldChg>
      <pc:sldChg chg="addSp delSp modSp add mod ord">
        <pc:chgData name="Carl Davis" userId="84c79baf-530e-4791-ad0e-ee5a7ccababe" providerId="ADAL" clId="{9647E3C1-A7EC-42FB-BE6E-249274FE634E}" dt="2026-04-10T01:48:32.130" v="32242" actId="20577"/>
        <pc:sldMkLst>
          <pc:docMk/>
          <pc:sldMk cId="337608830" sldId="451"/>
        </pc:sldMkLst>
        <pc:spChg chg="mod">
          <ac:chgData name="Carl Davis" userId="84c79baf-530e-4791-ad0e-ee5a7ccababe" providerId="ADAL" clId="{9647E3C1-A7EC-42FB-BE6E-249274FE634E}" dt="2026-04-10T01:48:32.130" v="32242" actId="20577"/>
          <ac:spMkLst>
            <pc:docMk/>
            <pc:sldMk cId="337608830" sldId="451"/>
            <ac:spMk id="2" creationId="{C8249A62-9520-C593-40C6-81D5DF8A8730}"/>
          </ac:spMkLst>
        </pc:spChg>
        <pc:picChg chg="add mod">
          <ac:chgData name="Carl Davis" userId="84c79baf-530e-4791-ad0e-ee5a7ccababe" providerId="ADAL" clId="{9647E3C1-A7EC-42FB-BE6E-249274FE634E}" dt="2026-04-09T20:12:32.070" v="30667" actId="1076"/>
          <ac:picMkLst>
            <pc:docMk/>
            <pc:sldMk cId="337608830" sldId="451"/>
            <ac:picMk id="1026" creationId="{433F998B-AA93-E3BF-0187-38B78713F078}"/>
          </ac:picMkLst>
        </pc:picChg>
      </pc:sldChg>
      <pc:sldChg chg="addSp delSp modSp add mod ord">
        <pc:chgData name="Carl Davis" userId="84c79baf-530e-4791-ad0e-ee5a7ccababe" providerId="ADAL" clId="{9647E3C1-A7EC-42FB-BE6E-249274FE634E}" dt="2026-04-10T01:52:11.645" v="32425" actId="1076"/>
        <pc:sldMkLst>
          <pc:docMk/>
          <pc:sldMk cId="77946811" sldId="452"/>
        </pc:sldMkLst>
        <pc:spChg chg="mod">
          <ac:chgData name="Carl Davis" userId="84c79baf-530e-4791-ad0e-ee5a7ccababe" providerId="ADAL" clId="{9647E3C1-A7EC-42FB-BE6E-249274FE634E}" dt="2026-04-10T01:49:11.120" v="32257" actId="20577"/>
          <ac:spMkLst>
            <pc:docMk/>
            <pc:sldMk cId="77946811" sldId="452"/>
            <ac:spMk id="2" creationId="{C24C86DC-44D6-AE9D-D61F-B04C5273FA5B}"/>
          </ac:spMkLst>
        </pc:spChg>
        <pc:spChg chg="add mod">
          <ac:chgData name="Carl Davis" userId="84c79baf-530e-4791-ad0e-ee5a7ccababe" providerId="ADAL" clId="{9647E3C1-A7EC-42FB-BE6E-249274FE634E}" dt="2026-04-10T01:52:11.645" v="32425" actId="1076"/>
          <ac:spMkLst>
            <pc:docMk/>
            <pc:sldMk cId="77946811" sldId="452"/>
            <ac:spMk id="10" creationId="{2D364B7D-11AF-32FD-F807-D3DE5D9F147A}"/>
          </ac:spMkLst>
        </pc:spChg>
        <pc:picChg chg="add mod">
          <ac:chgData name="Carl Davis" userId="84c79baf-530e-4791-ad0e-ee5a7ccababe" providerId="ADAL" clId="{9647E3C1-A7EC-42FB-BE6E-249274FE634E}" dt="2026-04-10T01:52:08.874" v="32424" actId="1076"/>
          <ac:picMkLst>
            <pc:docMk/>
            <pc:sldMk cId="77946811" sldId="452"/>
            <ac:picMk id="9" creationId="{647EC9A6-C3AA-E29C-453C-480B6EF33DAE}"/>
          </ac:picMkLst>
        </pc:picChg>
      </pc:sldChg>
      <pc:sldChg chg="addSp delSp modSp add mod replId">
        <pc:chgData name="Carl Davis" userId="84c79baf-530e-4791-ad0e-ee5a7ccababe" providerId="ADAL" clId="{9647E3C1-A7EC-42FB-BE6E-249274FE634E}" dt="2026-04-10T14:15:40.640" v="33658" actId="1076"/>
        <pc:sldMkLst>
          <pc:docMk/>
          <pc:sldMk cId="2294326963" sldId="453"/>
        </pc:sldMkLst>
        <pc:spChg chg="mod">
          <ac:chgData name="Carl Davis" userId="84c79baf-530e-4791-ad0e-ee5a7ccababe" providerId="ADAL" clId="{9647E3C1-A7EC-42FB-BE6E-249274FE634E}" dt="2026-04-10T02:21:27.828" v="32984" actId="20577"/>
          <ac:spMkLst>
            <pc:docMk/>
            <pc:sldMk cId="2294326963" sldId="453"/>
            <ac:spMk id="2" creationId="{D18339F3-9763-595E-15C8-3CB8AA921E91}"/>
          </ac:spMkLst>
        </pc:spChg>
        <pc:picChg chg="add mod">
          <ac:chgData name="Carl Davis" userId="84c79baf-530e-4791-ad0e-ee5a7ccababe" providerId="ADAL" clId="{9647E3C1-A7EC-42FB-BE6E-249274FE634E}" dt="2026-04-10T14:15:40.640" v="33658" actId="1076"/>
          <ac:picMkLst>
            <pc:docMk/>
            <pc:sldMk cId="2294326963" sldId="453"/>
            <ac:picMk id="6" creationId="{E08C9135-0FA7-7C84-6EB1-4C8B1638EFE6}"/>
          </ac:picMkLst>
        </pc:picChg>
      </pc:sldChg>
      <pc:sldChg chg="addSp delSp modSp add mod ord replId">
        <pc:chgData name="Carl Davis" userId="84c79baf-530e-4791-ad0e-ee5a7ccababe" providerId="ADAL" clId="{9647E3C1-A7EC-42FB-BE6E-249274FE634E}" dt="2026-04-10T02:01:00.586" v="32829" actId="20577"/>
        <pc:sldMkLst>
          <pc:docMk/>
          <pc:sldMk cId="2144373890" sldId="455"/>
        </pc:sldMkLst>
        <pc:spChg chg="mod">
          <ac:chgData name="Carl Davis" userId="84c79baf-530e-4791-ad0e-ee5a7ccababe" providerId="ADAL" clId="{9647E3C1-A7EC-42FB-BE6E-249274FE634E}" dt="2026-04-10T02:01:00.586" v="32829" actId="20577"/>
          <ac:spMkLst>
            <pc:docMk/>
            <pc:sldMk cId="2144373890" sldId="455"/>
            <ac:spMk id="2" creationId="{9E0CCAE2-9022-DB8B-D642-C296E0BD5F18}"/>
          </ac:spMkLst>
        </pc:spChg>
        <pc:spChg chg="add mod">
          <ac:chgData name="Carl Davis" userId="84c79baf-530e-4791-ad0e-ee5a7ccababe" providerId="ADAL" clId="{9647E3C1-A7EC-42FB-BE6E-249274FE634E}" dt="2026-04-10T01:24:30.839" v="31711" actId="20577"/>
          <ac:spMkLst>
            <pc:docMk/>
            <pc:sldMk cId="2144373890" sldId="455"/>
            <ac:spMk id="6" creationId="{8E573CD3-BE0C-07B8-C969-A14246B4D1EA}"/>
          </ac:spMkLst>
        </pc:spChg>
        <pc:spChg chg="add">
          <ac:chgData name="Carl Davis" userId="84c79baf-530e-4791-ad0e-ee5a7ccababe" providerId="ADAL" clId="{9647E3C1-A7EC-42FB-BE6E-249274FE634E}" dt="2026-04-10T01:27:34.450" v="31734"/>
          <ac:spMkLst>
            <pc:docMk/>
            <pc:sldMk cId="2144373890" sldId="455"/>
            <ac:spMk id="11" creationId="{08EB7243-A7CA-AEFE-DD7E-4F460B3E79ED}"/>
          </ac:spMkLst>
        </pc:spChg>
        <pc:spChg chg="add mod">
          <ac:chgData name="Carl Davis" userId="84c79baf-530e-4791-ad0e-ee5a7ccababe" providerId="ADAL" clId="{9647E3C1-A7EC-42FB-BE6E-249274FE634E}" dt="2026-04-10T01:32:44.433" v="31980" actId="255"/>
          <ac:spMkLst>
            <pc:docMk/>
            <pc:sldMk cId="2144373890" sldId="455"/>
            <ac:spMk id="16" creationId="{4971EAA5-3763-801B-88E1-A7C15E3CF6C9}"/>
          </ac:spMkLst>
        </pc:spChg>
        <pc:spChg chg="add mod">
          <ac:chgData name="Carl Davis" userId="84c79baf-530e-4791-ad0e-ee5a7ccababe" providerId="ADAL" clId="{9647E3C1-A7EC-42FB-BE6E-249274FE634E}" dt="2026-04-10T01:32:14.122" v="31964" actId="255"/>
          <ac:spMkLst>
            <pc:docMk/>
            <pc:sldMk cId="2144373890" sldId="455"/>
            <ac:spMk id="18" creationId="{E219F2B1-DFA2-8821-1FB9-FB8766688F0D}"/>
          </ac:spMkLst>
        </pc:spChg>
        <pc:spChg chg="add mod">
          <ac:chgData name="Carl Davis" userId="84c79baf-530e-4791-ad0e-ee5a7ccababe" providerId="ADAL" clId="{9647E3C1-A7EC-42FB-BE6E-249274FE634E}" dt="2026-04-10T01:32:20.672" v="31966" actId="1076"/>
          <ac:spMkLst>
            <pc:docMk/>
            <pc:sldMk cId="2144373890" sldId="455"/>
            <ac:spMk id="19" creationId="{B2896D20-323C-282A-60D8-8CDBF0A12287}"/>
          </ac:spMkLst>
        </pc:spChg>
        <pc:picChg chg="add mod">
          <ac:chgData name="Carl Davis" userId="84c79baf-530e-4791-ad0e-ee5a7ccababe" providerId="ADAL" clId="{9647E3C1-A7EC-42FB-BE6E-249274FE634E}" dt="2026-04-10T01:28:52.295" v="31765" actId="1076"/>
          <ac:picMkLst>
            <pc:docMk/>
            <pc:sldMk cId="2144373890" sldId="455"/>
            <ac:picMk id="13" creationId="{E087E1DC-78CE-5B18-71C0-5BEE4E0E54D2}"/>
          </ac:picMkLst>
        </pc:picChg>
        <pc:picChg chg="add mod">
          <ac:chgData name="Carl Davis" userId="84c79baf-530e-4791-ad0e-ee5a7ccababe" providerId="ADAL" clId="{9647E3C1-A7EC-42FB-BE6E-249274FE634E}" dt="2026-04-10T01:28:45.983" v="31762" actId="1076"/>
          <ac:picMkLst>
            <pc:docMk/>
            <pc:sldMk cId="2144373890" sldId="455"/>
            <ac:picMk id="14" creationId="{211886AE-F57D-A1C8-C5DE-7C9D0B8136C6}"/>
          </ac:picMkLst>
        </pc:picChg>
        <pc:picChg chg="add mod">
          <ac:chgData name="Carl Davis" userId="84c79baf-530e-4791-ad0e-ee5a7ccababe" providerId="ADAL" clId="{9647E3C1-A7EC-42FB-BE6E-249274FE634E}" dt="2026-04-10T01:28:50.563" v="31764" actId="1076"/>
          <ac:picMkLst>
            <pc:docMk/>
            <pc:sldMk cId="2144373890" sldId="455"/>
            <ac:picMk id="15" creationId="{1184CD23-7012-0FF7-5C89-BF61E500AFD1}"/>
          </ac:picMkLst>
        </pc:picChg>
        <pc:picChg chg="add mod">
          <ac:chgData name="Carl Davis" userId="84c79baf-530e-4791-ad0e-ee5a7ccababe" providerId="ADAL" clId="{9647E3C1-A7EC-42FB-BE6E-249274FE634E}" dt="2026-04-10T01:28:07.939" v="31741" actId="1076"/>
          <ac:picMkLst>
            <pc:docMk/>
            <pc:sldMk cId="2144373890" sldId="455"/>
            <ac:picMk id="4100" creationId="{99149075-B1EA-DE30-3950-DD856A7CDFF9}"/>
          </ac:picMkLst>
        </pc:picChg>
        <pc:picChg chg="add mod">
          <ac:chgData name="Carl Davis" userId="84c79baf-530e-4791-ad0e-ee5a7ccababe" providerId="ADAL" clId="{9647E3C1-A7EC-42FB-BE6E-249274FE634E}" dt="2026-04-10T01:28:38.600" v="31758" actId="1076"/>
          <ac:picMkLst>
            <pc:docMk/>
            <pc:sldMk cId="2144373890" sldId="455"/>
            <ac:picMk id="4106" creationId="{B7858ECF-39B7-0A52-B926-4D9EB4FA5D31}"/>
          </ac:picMkLst>
        </pc:picChg>
      </pc:sldChg>
      <pc:sldChg chg="modSp add mod ord">
        <pc:chgData name="Carl Davis" userId="84c79baf-530e-4791-ad0e-ee5a7ccababe" providerId="ADAL" clId="{9647E3C1-A7EC-42FB-BE6E-249274FE634E}" dt="2026-04-10T14:17:32.741" v="33726" actId="6549"/>
        <pc:sldMkLst>
          <pc:docMk/>
          <pc:sldMk cId="3553918828" sldId="457"/>
        </pc:sldMkLst>
        <pc:spChg chg="mod">
          <ac:chgData name="Carl Davis" userId="84c79baf-530e-4791-ad0e-ee5a7ccababe" providerId="ADAL" clId="{9647E3C1-A7EC-42FB-BE6E-249274FE634E}" dt="2026-04-10T02:21:31.645" v="32986" actId="20577"/>
          <ac:spMkLst>
            <pc:docMk/>
            <pc:sldMk cId="3553918828" sldId="457"/>
            <ac:spMk id="2" creationId="{E9EFAB65-4CED-FF2A-3AD7-7147A39A6CF1}"/>
          </ac:spMkLst>
        </pc:spChg>
        <pc:spChg chg="mod">
          <ac:chgData name="Carl Davis" userId="84c79baf-530e-4791-ad0e-ee5a7ccababe" providerId="ADAL" clId="{9647E3C1-A7EC-42FB-BE6E-249274FE634E}" dt="2026-04-10T14:17:02.860" v="33666" actId="20577"/>
          <ac:spMkLst>
            <pc:docMk/>
            <pc:sldMk cId="3553918828" sldId="457"/>
            <ac:spMk id="3" creationId="{017C06F2-22F5-6DBB-49EA-B5CFE923C29B}"/>
          </ac:spMkLst>
        </pc:spChg>
        <pc:spChg chg="mod">
          <ac:chgData name="Carl Davis" userId="84c79baf-530e-4791-ad0e-ee5a7ccababe" providerId="ADAL" clId="{9647E3C1-A7EC-42FB-BE6E-249274FE634E}" dt="2026-04-10T14:17:32.741" v="33726" actId="6549"/>
          <ac:spMkLst>
            <pc:docMk/>
            <pc:sldMk cId="3553918828" sldId="457"/>
            <ac:spMk id="4" creationId="{BFEAF7DC-B569-8063-CCB5-8E86F8437BEF}"/>
          </ac:spMkLst>
        </pc:spChg>
      </pc:sldChg>
      <pc:sldChg chg="addSp modSp add mod ord">
        <pc:chgData name="Carl Davis" userId="84c79baf-530e-4791-ad0e-ee5a7ccababe" providerId="ADAL" clId="{9647E3C1-A7EC-42FB-BE6E-249274FE634E}" dt="2026-04-13T17:41:02.148" v="33775" actId="255"/>
        <pc:sldMkLst>
          <pc:docMk/>
          <pc:sldMk cId="2717263507" sldId="458"/>
        </pc:sldMkLst>
        <pc:spChg chg="mod">
          <ac:chgData name="Carl Davis" userId="84c79baf-530e-4791-ad0e-ee5a7ccababe" providerId="ADAL" clId="{9647E3C1-A7EC-42FB-BE6E-249274FE634E}" dt="2026-04-10T11:49:31.026" v="33310" actId="20577"/>
          <ac:spMkLst>
            <pc:docMk/>
            <pc:sldMk cId="2717263507" sldId="458"/>
            <ac:spMk id="2" creationId="{4316FC1B-A379-FFCD-BCC8-8D42F94C5E55}"/>
          </ac:spMkLst>
        </pc:spChg>
        <pc:spChg chg="add mod">
          <ac:chgData name="Carl Davis" userId="84c79baf-530e-4791-ad0e-ee5a7ccababe" providerId="ADAL" clId="{9647E3C1-A7EC-42FB-BE6E-249274FE634E}" dt="2026-04-13T17:41:02.148" v="33775" actId="255"/>
          <ac:spMkLst>
            <pc:docMk/>
            <pc:sldMk cId="2717263507" sldId="458"/>
            <ac:spMk id="3" creationId="{FD806769-2B39-9E10-021E-F0C67CFEE52E}"/>
          </ac:spMkLst>
        </pc:spChg>
        <pc:picChg chg="add mod">
          <ac:chgData name="Carl Davis" userId="84c79baf-530e-4791-ad0e-ee5a7ccababe" providerId="ADAL" clId="{9647E3C1-A7EC-42FB-BE6E-249274FE634E}" dt="2026-04-10T02:28:27.158" v="33005" actId="1076"/>
          <ac:picMkLst>
            <pc:docMk/>
            <pc:sldMk cId="2717263507" sldId="458"/>
            <ac:picMk id="7170" creationId="{0FAE74EC-913F-8071-A240-33EC1E03B750}"/>
          </ac:picMkLst>
        </pc:picChg>
      </pc:sldChg>
      <pc:sldChg chg="addSp modSp add mod ord">
        <pc:chgData name="Carl Davis" userId="84c79baf-530e-4791-ad0e-ee5a7ccababe" providerId="ADAL" clId="{9647E3C1-A7EC-42FB-BE6E-249274FE634E}" dt="2026-04-13T17:39:38.735" v="33770" actId="20577"/>
        <pc:sldMkLst>
          <pc:docMk/>
          <pc:sldMk cId="3485105331" sldId="459"/>
        </pc:sldMkLst>
        <pc:spChg chg="mod">
          <ac:chgData name="Carl Davis" userId="84c79baf-530e-4791-ad0e-ee5a7ccababe" providerId="ADAL" clId="{9647E3C1-A7EC-42FB-BE6E-249274FE634E}" dt="2026-04-10T02:00:57.860" v="32827" actId="20577"/>
          <ac:spMkLst>
            <pc:docMk/>
            <pc:sldMk cId="3485105331" sldId="459"/>
            <ac:spMk id="2" creationId="{1122B813-95E6-6FC9-9CFE-0B18F28D8D2F}"/>
          </ac:spMkLst>
        </pc:spChg>
        <pc:spChg chg="add mod">
          <ac:chgData name="Carl Davis" userId="84c79baf-530e-4791-ad0e-ee5a7ccababe" providerId="ADAL" clId="{9647E3C1-A7EC-42FB-BE6E-249274FE634E}" dt="2026-04-13T17:39:38.735" v="33770" actId="20577"/>
          <ac:spMkLst>
            <pc:docMk/>
            <pc:sldMk cId="3485105331" sldId="459"/>
            <ac:spMk id="3" creationId="{F65A30BD-BEB1-BC6C-5A6A-8D1D9D0011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r">
              <a:defRPr sz="1300"/>
            </a:lvl1pPr>
          </a:lstStyle>
          <a:p>
            <a:fld id="{F7BE960E-A6EA-43A9-9D9C-E22FD399C7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4" tIns="48332" rIns="96664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4" tIns="48332" rIns="96664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7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r">
              <a:defRPr sz="1300"/>
            </a:lvl1pPr>
          </a:lstStyle>
          <a:p>
            <a:fld id="{A4C165D8-176C-4DD0-8BAB-C99A3752D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BF4B-39A8-7689-4E3F-2F7979A7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7CEE6-7D3F-D232-D311-1735D46A6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65A79-941B-B349-6A67-40DA9E517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D297-4F27-F0CC-02DB-57AB3E8B9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5B33-DEE5-4957-D954-91374E5E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A4133-CD63-36A1-10F7-838E5AE7F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1C40F-8342-0CEE-82E0-73E649896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A010-5152-8560-0C3C-F584F5701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3173-D927-DB02-A14C-5EFF7A72C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4EC91-2BBF-05A6-C8AD-756A5F47B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50589E-D88C-D5DF-988B-E5DBBF749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B1C0B-5E19-8C2E-2B64-62A2093B0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5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FABA-83C2-0C8B-3B4D-51812AF7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AB032-0FC7-10A6-85B3-A5B4C97E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0E3BD-ACF6-034C-7649-9C644CDA2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1E03-336E-8EB7-0561-574091B05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B4AB5-BEAE-6129-BF65-3EF1A860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3499F-18A2-A32D-26E4-39A247CA0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E6337-E51F-B323-6CC5-7586E5A7B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FB543-40DC-8647-F885-A03B37474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9822-452B-F15B-E79E-3E9CD23E8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81F45-DB46-7852-2FD1-5B9286314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DAD00-3FF3-BFAD-39F7-027A38793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31A8-FD70-193B-2C56-4E4DAD82F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D456-AD8A-5ACB-77FF-C4261F1F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D8D09-6D0C-E471-5C24-54F17333E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91203-156A-9425-E5C5-FD404226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C23D1-03EA-170F-0170-80DC7AC76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FAE4-EA17-1274-7AE9-DD6C63BC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4C574-2BE2-654E-1B59-D686C8A3D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755DC-A2FC-8F4E-B15E-051EFF00C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CD71A-023A-E33E-5556-111768CB8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1C3C-6E8F-4FA6-4B19-0BC716C5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A147D-D873-8DEF-4312-E3494103E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C9F7D-F0EF-2607-1D66-457020864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F0340-3129-2160-D148-A0C49EFE8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86F81-738B-207C-D33E-FDE5B8CB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93DD1-9F0F-16B3-AD72-902168E72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77FA2-3BD7-E8A7-12A7-77E83D184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FB2E-847D-3222-B6FC-02273387E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7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3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5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13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54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5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3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58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8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8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03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168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12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45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20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9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3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9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664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45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782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40A7-B7AB-444D-A129-F8780FBD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8754E-3931-4675-9ACF-88A81C798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D227-CCC0-4D24-AC8D-0C5A74C9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0804-A1AA-4B19-B2BC-8505719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8A75-2A92-49BA-A3A1-EC446533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E08-31C4-486D-BB02-554AA7D2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5E18-6889-4B3A-B649-CD7F835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D359-A631-4D39-9CA3-93447FF2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F034-0DC8-4EAC-95BD-E1A02B8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3920-8DA7-4CF2-9D9D-716662F0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2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DEC2-3859-4275-8270-1D3DB3A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2FA95-1666-47DB-B624-DC14901B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FE85-7E32-4CAC-9FD8-E3E65327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83AA-6559-4672-B2C7-B28E8A1E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9DC5-4552-4D95-B106-10C7D1F7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51D2-D1D4-4811-B717-45958A4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FC4E-92D0-4710-8058-866D3B86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7C36-31A7-4B29-9C99-CAE9BBB7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0366-3889-400A-842D-7E9C1C5D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B1C0-462E-4FF4-8C1E-7AB8228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0FE71-CA4C-4DBC-BFCB-507EB7CB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80E8-1D26-4BBC-A498-79397B1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440F-5139-4EF1-8C50-8C3326AB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63595-B952-4959-BA9D-B5E4A8B96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243EA-BAD6-4E76-8821-A51C16D42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DD976-E2E1-44DA-B14B-0D595AA1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1B277-CF17-4D0A-BF21-FD4E741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35CFD-726D-4234-A548-B7BFDD4F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7258B-A5A6-4BCD-8B59-4274D16F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5D1-68B7-428B-A532-9EA0346E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C2C8-B80A-4111-89A9-B070826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323B4-500D-455E-B5F4-ACFB17E0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724EA-406C-4CBA-987C-F877DB70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3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98DAA-7D2F-4089-9BAB-F91345A3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6113F-1A45-4DB4-A8E1-EDDE393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091E-34FC-4FCC-A87C-075CEE56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7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D55C-7B11-48FF-A0AB-4ABC82D6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8486-893A-463C-AC60-47107D36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F1C0-F5E8-45B2-8E0C-03FAC51D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54291-3EC6-43AA-957F-533AE192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2EE73-B66E-4FF2-89D7-6981123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E12B-032D-48D6-B331-A03984E3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8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9F10-26AF-49CE-8482-36A5077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9BF6A-20DC-4E6F-9552-78195C6C5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19D9-042F-4BB3-ABAC-09D4701F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4BEB-DE36-4B6C-90FD-C65667B3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8D59-6724-4A10-8317-2ACD9962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E6C5C-ACB5-4A5A-B823-730BF8A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9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F4A-5C92-4126-9F03-F5BE20E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83CF4-3712-491B-8175-6910D211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7E78-4449-4429-A36D-1D42B961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84F5-D51C-4504-811D-80DC3B6C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3878-C193-4AD8-B404-0F892497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9418-A295-44F9-A191-AC799480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F172-B316-4675-9C78-2362530C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8660-2403-4D45-8956-2F824A0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74F3-66F6-4726-BA7A-262809A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FA8B-68C8-456B-A149-A1657D8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72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1830-241D-485E-8FE1-AA6120D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5685-00DF-4B61-8F3A-41338C88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DC2A-4E1D-402D-8685-71357BDDC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6591-70B0-422E-A219-D6195F0A631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196A-4AFC-4048-A0E2-EAF1F8DB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F07C-DCB7-4DEF-A65D-347D1BA3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EA1C9-60A4-4C98-812B-9D39F26F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78F-E521-4DED-B7B1-530A9680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1134"/>
            <a:ext cx="9144000" cy="287319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1"/>
                </a:solidFill>
                <a:latin typeface="Interstate"/>
              </a:rPr>
              <a:t>Federal and State Tax Developments to Watch</a:t>
            </a:r>
            <a:br>
              <a:rPr lang="en-US" sz="3000" b="1" dirty="0">
                <a:latin typeface="Interstate" pitchFamily="50" charset="0"/>
              </a:rPr>
            </a:br>
            <a:br>
              <a:rPr lang="en-US" sz="3000" b="1" dirty="0">
                <a:latin typeface="Interstate" pitchFamily="50" charset="0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Presented at the Multistate Tax Commission’s </a:t>
            </a:r>
            <a:br>
              <a:rPr lang="en-US" sz="2700" b="1" dirty="0">
                <a:solidFill>
                  <a:schemeClr val="accent1"/>
                </a:solidFill>
                <a:latin typeface="Interstate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Uniformity Committee Meeting</a:t>
            </a:r>
            <a:br>
              <a:rPr lang="en-US" sz="2700" b="1" dirty="0">
                <a:solidFill>
                  <a:schemeClr val="accent1"/>
                </a:solidFill>
                <a:latin typeface="Interstate"/>
              </a:rPr>
            </a:br>
            <a:br>
              <a:rPr lang="en-US" sz="2700" b="1" dirty="0">
                <a:solidFill>
                  <a:schemeClr val="accent1"/>
                </a:solidFill>
                <a:latin typeface="Interstate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Knoxville, TN</a:t>
            </a:r>
            <a:br>
              <a:rPr lang="en-US" sz="2000" b="1" dirty="0">
                <a:latin typeface="Interstate" pitchFamily="50" charset="0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April 21,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7CF1-173D-4F69-9577-7F87C5D2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3361"/>
            <a:ext cx="9144000" cy="142105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latin typeface="Interstate" pitchFamily="50" charset="0"/>
              </a:rPr>
              <a:t>Carl Davis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latin typeface="Interstate" pitchFamily="50" charset="0"/>
              </a:rPr>
              <a:t>Research Director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latin typeface="Interstate" pitchFamily="50" charset="0"/>
              </a:rPr>
              <a:t>Institute on Taxation and Economic Policy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latin typeface="Interstate" pitchFamily="50" charset="0"/>
              </a:rPr>
              <a:t>carl@itep.org</a:t>
            </a:r>
          </a:p>
        </p:txBody>
      </p:sp>
    </p:spTree>
    <p:extLst>
      <p:ext uri="{BB962C8B-B14F-4D97-AF65-F5344CB8AC3E}">
        <p14:creationId xmlns:p14="http://schemas.microsoft.com/office/powerpoint/2010/main" val="342475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D980E-2D1F-A35D-3D26-203244BC2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FC1B-A379-FFCD-BCC8-8D42F94C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4. Tech Industry Taxes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06769-2B39-9E10-021E-F0C67CFEE52E}"/>
              </a:ext>
            </a:extLst>
          </p:cNvPr>
          <p:cNvSpPr txBox="1"/>
          <p:nvPr/>
        </p:nvSpPr>
        <p:spPr>
          <a:xfrm>
            <a:off x="642024" y="1688148"/>
            <a:ext cx="7791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b="1" dirty="0"/>
              <a:t>78% </a:t>
            </a:r>
            <a:r>
              <a:rPr lang="en-US" sz="2800" dirty="0"/>
              <a:t>of Americans say social media companies have too much power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b="1" dirty="0"/>
              <a:t>64% </a:t>
            </a:r>
            <a:r>
              <a:rPr lang="en-US" sz="2800" dirty="0"/>
              <a:t>of Americans say social media has a mostly negative effect on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1600" b="1" dirty="0"/>
              <a:t>Source: </a:t>
            </a:r>
            <a:r>
              <a:rPr lang="en-US" sz="1600" dirty="0"/>
              <a:t>Pew Research Center</a:t>
            </a:r>
          </a:p>
        </p:txBody>
      </p:sp>
      <p:pic>
        <p:nvPicPr>
          <p:cNvPr id="7170" name="Picture 2" descr="48% of teens say social media harms people their age, up from 32% in 2022">
            <a:extLst>
              <a:ext uri="{FF2B5EF4-FFF2-40B4-BE49-F238E27FC236}">
                <a16:creationId xmlns:a16="http://schemas.microsoft.com/office/drawing/2014/main" id="{0FAE74EC-913F-8071-A240-33EC1E03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00" y="263678"/>
            <a:ext cx="2161749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6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9717-A72A-E86C-A1CF-26D65D6F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CC95-3399-D76F-9571-ED9EEFB8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3. IRS Budget Cuts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0611C3-83F3-801B-E284-CA33E8CF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66" y="1016501"/>
            <a:ext cx="7161267" cy="49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0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D176-F5CD-940C-61C4-7650EAD9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2. Capital Gains Indexing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C263E-73BB-7621-B236-47744C63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94" y="1097964"/>
            <a:ext cx="4890536" cy="4421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62922-8895-321B-E814-E7A947A3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93" y="1097964"/>
            <a:ext cx="4895418" cy="4415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C34AFD-C0B5-3B38-E6C0-70F48A9AFC30}"/>
              </a:ext>
            </a:extLst>
          </p:cNvPr>
          <p:cNvSpPr txBox="1"/>
          <p:nvPr/>
        </p:nvSpPr>
        <p:spPr>
          <a:xfrm>
            <a:off x="1070994" y="5648286"/>
            <a:ext cx="52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</a:t>
            </a:r>
            <a:r>
              <a:rPr lang="en-US" dirty="0"/>
              <a:t>Penn Wharton Budget Model</a:t>
            </a:r>
          </a:p>
        </p:txBody>
      </p:sp>
    </p:spTree>
    <p:extLst>
      <p:ext uri="{BB962C8B-B14F-4D97-AF65-F5344CB8AC3E}">
        <p14:creationId xmlns:p14="http://schemas.microsoft.com/office/powerpoint/2010/main" val="27789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431B-97DF-2A77-4E1B-C4F28FE4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7882-AA23-AB2E-F5AF-903C194C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41" y="0"/>
            <a:ext cx="11167353" cy="1325563"/>
          </a:xfrm>
        </p:spPr>
        <p:txBody>
          <a:bodyPr>
            <a:normAutofit/>
          </a:bodyPr>
          <a:lstStyle/>
          <a:p>
            <a:r>
              <a:rPr lang="en-US" b="1" dirty="0"/>
              <a:t>1. Taxpayer-Favorable Administrative Deviations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EA1D6-B7F9-2010-EF2A-07C7E153AF45}"/>
              </a:ext>
            </a:extLst>
          </p:cNvPr>
          <p:cNvSpPr txBox="1"/>
          <p:nvPr/>
        </p:nvSpPr>
        <p:spPr>
          <a:xfrm>
            <a:off x="2985580" y="2649508"/>
            <a:ext cx="622083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“Treasury has clearly been enacting unlegislated tax cuts,”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said Kyle Pomerleau, a tax economist at the American Enterprise Institute, a right-leaning think tank. “Congress determines tax law. Treasury undermines this constitutional principle when it asserts more authority over the structure of the tax code than Congress provides it.”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CD596-53B1-E37A-FCF0-673154279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07" y="1660654"/>
            <a:ext cx="5417185" cy="8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6E63D-7363-47D1-AA01-201E608C9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00" y="1496089"/>
            <a:ext cx="6673599" cy="31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34BE33-5193-5A71-2560-89557017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About ITEP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492C-7176-F4CF-7214-DDC4D39AC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45" y="2133070"/>
            <a:ext cx="6366144" cy="3555175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2200" b="1" i="0" u="none" strike="noStrike" dirty="0">
                <a:effectLst/>
              </a:rPr>
              <a:t>The Institute on Taxation and Economic Policy (ITEP) </a:t>
            </a:r>
            <a:r>
              <a:rPr lang="en-US" sz="2200" b="0" i="0" dirty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Non-profit, non-partisan</a:t>
            </a:r>
          </a:p>
          <a:p>
            <a:pPr fontAlgn="base"/>
            <a:r>
              <a:rPr lang="en-US" sz="2200" dirty="0"/>
              <a:t>Federal, state, and local tax policy issues​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b="0" i="0" u="none" strike="noStrike" dirty="0">
                <a:effectLst/>
              </a:rPr>
              <a:t>esearch and data focused</a:t>
            </a:r>
            <a:r>
              <a:rPr lang="en-US" sz="2200" b="0" i="0" dirty="0">
                <a:effectLst/>
              </a:rPr>
              <a:t>​</a:t>
            </a:r>
            <a:endParaRPr lang="en-US" sz="2200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dirty="0"/>
              <a:t>ITEP Microsimulation Tax Model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15B398-B06E-B64C-D87C-E33F5A4ED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9" y="2290314"/>
            <a:ext cx="4800596" cy="22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5265-B473-29B9-5CB3-F5761F5D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8B7B-5554-199B-3BF8-14959C2B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798" y="1143182"/>
            <a:ext cx="4400145" cy="4260349"/>
          </a:xfrm>
        </p:spPr>
        <p:txBody>
          <a:bodyPr/>
          <a:lstStyle/>
          <a:p>
            <a:r>
              <a:rPr lang="en-US" b="1" dirty="0">
                <a:solidFill>
                  <a:srgbClr val="0F2D4F"/>
                </a:solidFill>
                <a:latin typeface="Arial Black" panose="020B0A04020102020204" pitchFamily="34" charset="0"/>
              </a:rPr>
              <a:t>Things to </a:t>
            </a:r>
            <a:br>
              <a:rPr lang="en-US" b="1" dirty="0">
                <a:solidFill>
                  <a:srgbClr val="0F2D4F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0F2D4F"/>
                </a:solidFill>
                <a:latin typeface="Arial Black" panose="020B0A04020102020204" pitchFamily="34" charset="0"/>
              </a:rPr>
              <a:t>Watch in</a:t>
            </a:r>
            <a:br>
              <a:rPr lang="en-US" b="1" dirty="0">
                <a:solidFill>
                  <a:srgbClr val="0F2D4F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0F2D4F"/>
                </a:solidFill>
                <a:latin typeface="Arial Black" panose="020B0A04020102020204" pitchFamily="34" charset="0"/>
              </a:rPr>
              <a:t>Tax Policy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3AD32-0043-3710-1DE1-EDFA7FF828E2}"/>
              </a:ext>
            </a:extLst>
          </p:cNvPr>
          <p:cNvSpPr txBox="1">
            <a:spLocks/>
          </p:cNvSpPr>
          <p:nvPr/>
        </p:nvSpPr>
        <p:spPr>
          <a:xfrm>
            <a:off x="1386435" y="2766217"/>
            <a:ext cx="5902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 dirty="0">
                <a:solidFill>
                  <a:srgbClr val="0F2D4F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469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EF2A-63AB-7963-BE78-359BF6799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9A62-9520-C593-40C6-81D5DF8A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10. Housing Tax Breaks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3F998B-AA93-E3BF-0187-38B78713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7" y="1325563"/>
            <a:ext cx="8401705" cy="47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2642-9E43-CC23-9A0B-4960EA98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86DC-44D6-AE9D-D61F-B04C5273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9. Property Tax Cuts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EC9A6-C3AA-E29C-453C-480B6EF3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73" y="1175972"/>
            <a:ext cx="6380054" cy="4709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64B7D-11AF-32FD-F807-D3DE5D9F147A}"/>
              </a:ext>
            </a:extLst>
          </p:cNvPr>
          <p:cNvSpPr txBox="1"/>
          <p:nvPr/>
        </p:nvSpPr>
        <p:spPr>
          <a:xfrm>
            <a:off x="9672918" y="5238897"/>
            <a:ext cx="23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Source: </a:t>
            </a:r>
            <a:r>
              <a:rPr lang="en-US" dirty="0"/>
              <a:t>Lincoln Institute of Land Policy</a:t>
            </a:r>
          </a:p>
        </p:txBody>
      </p:sp>
    </p:spTree>
    <p:extLst>
      <p:ext uri="{BB962C8B-B14F-4D97-AF65-F5344CB8AC3E}">
        <p14:creationId xmlns:p14="http://schemas.microsoft.com/office/powerpoint/2010/main" val="7794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EFB1-ACF0-274F-BD33-8E198C86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B813-95E6-6FC9-9CFE-0B18F28D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8. Tax Credit Restrictions for Non-Citizens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30BD-BEB1-BC6C-5A6A-8D1D9D001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817" y="1631956"/>
            <a:ext cx="8492414" cy="3852917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3400" dirty="0"/>
              <a:t>Targeting </a:t>
            </a:r>
            <a:r>
              <a:rPr lang="en-US" sz="3400" i="0" u="none" strike="noStrike" dirty="0">
                <a:effectLst/>
              </a:rPr>
              <a:t>lawfull</a:t>
            </a:r>
            <a:r>
              <a:rPr lang="en-US" sz="3400" dirty="0"/>
              <a:t>y present immigrants with work-authorized SSNS, such as:</a:t>
            </a:r>
          </a:p>
          <a:p>
            <a:pPr marL="0" indent="0" rtl="0" fontAlgn="base">
              <a:buNone/>
            </a:pPr>
            <a:endParaRPr lang="en-US" dirty="0"/>
          </a:p>
          <a:p>
            <a:pPr fontAlgn="base"/>
            <a:r>
              <a:rPr lang="en-US" dirty="0"/>
              <a:t>DACA recipients (Dreamers)</a:t>
            </a:r>
          </a:p>
          <a:p>
            <a:pPr fontAlgn="base"/>
            <a:r>
              <a:rPr lang="en-US" dirty="0"/>
              <a:t>Asylum applicants</a:t>
            </a:r>
          </a:p>
          <a:p>
            <a:pPr fontAlgn="base"/>
            <a:r>
              <a:rPr lang="en-US" dirty="0"/>
              <a:t>Survivors of serious crimes with U visas</a:t>
            </a:r>
          </a:p>
          <a:p>
            <a:pPr fontAlgn="base"/>
            <a:r>
              <a:rPr lang="en-US" dirty="0"/>
              <a:t>People with Temporary Protected Status</a:t>
            </a:r>
          </a:p>
        </p:txBody>
      </p:sp>
    </p:spTree>
    <p:extLst>
      <p:ext uri="{BB962C8B-B14F-4D97-AF65-F5344CB8AC3E}">
        <p14:creationId xmlns:p14="http://schemas.microsoft.com/office/powerpoint/2010/main" val="348510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5529-6694-20B7-9E89-93BDFA55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CAE2-9022-DB8B-D642-C296E0B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7. State Gas Tax Holidays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73CD3-BE0C-07B8-C969-A14246B4D1EA}"/>
              </a:ext>
            </a:extLst>
          </p:cNvPr>
          <p:cNvSpPr txBox="1">
            <a:spLocks/>
          </p:cNvSpPr>
          <p:nvPr/>
        </p:nvSpPr>
        <p:spPr>
          <a:xfrm>
            <a:off x="327498" y="1819835"/>
            <a:ext cx="10824596" cy="409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4100" name="Picture 4" descr="Bullseye Emojis, Elements and Symbols - Download Free PNG &amp; SVG">
            <a:extLst>
              <a:ext uri="{FF2B5EF4-FFF2-40B4-BE49-F238E27FC236}">
                <a16:creationId xmlns:a16="http://schemas.microsoft.com/office/drawing/2014/main" id="{99149075-B1EA-DE30-3950-DD856A7C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2" y="1325563"/>
            <a:ext cx="1552719" cy="1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Red X Emoji - Not Allowed PNG Transparent Background">
            <a:extLst>
              <a:ext uri="{FF2B5EF4-FFF2-40B4-BE49-F238E27FC236}">
                <a16:creationId xmlns:a16="http://schemas.microsoft.com/office/drawing/2014/main" id="{08EB7243-A7CA-AEFE-DD7E-4F460B3E7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X Emoji PNG Transparent Images Free Download | Vector Files | Pngtree">
            <a:extLst>
              <a:ext uri="{FF2B5EF4-FFF2-40B4-BE49-F238E27FC236}">
                <a16:creationId xmlns:a16="http://schemas.microsoft.com/office/drawing/2014/main" id="{B7858ECF-39B7-0A52-B926-4D9EB4FA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" y="3429000"/>
            <a:ext cx="1127728" cy="11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X Emoji PNG Transparent Images Free Download | Vector Files | Pngtree">
            <a:extLst>
              <a:ext uri="{FF2B5EF4-FFF2-40B4-BE49-F238E27FC236}">
                <a16:creationId xmlns:a16="http://schemas.microsoft.com/office/drawing/2014/main" id="{E087E1DC-78CE-5B18-71C0-5BEE4E0E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" y="4556728"/>
            <a:ext cx="1127728" cy="11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X Emoji PNG Transparent Images Free Download | Vector Files | Pngtree">
            <a:extLst>
              <a:ext uri="{FF2B5EF4-FFF2-40B4-BE49-F238E27FC236}">
                <a16:creationId xmlns:a16="http://schemas.microsoft.com/office/drawing/2014/main" id="{211886AE-F57D-A1C8-C5DE-7C9D0B81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92" y="3429000"/>
            <a:ext cx="1127728" cy="11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X Emoji PNG Transparent Images Free Download | Vector Files | Pngtree">
            <a:extLst>
              <a:ext uri="{FF2B5EF4-FFF2-40B4-BE49-F238E27FC236}">
                <a16:creationId xmlns:a16="http://schemas.microsoft.com/office/drawing/2014/main" id="{1184CD23-7012-0FF7-5C89-BF61E500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68" y="4556728"/>
            <a:ext cx="1127728" cy="11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71EAA5-3763-801B-88E1-A7C15E3CF6C9}"/>
              </a:ext>
            </a:extLst>
          </p:cNvPr>
          <p:cNvSpPr txBox="1"/>
          <p:nvPr/>
        </p:nvSpPr>
        <p:spPr>
          <a:xfrm>
            <a:off x="1993946" y="1926109"/>
            <a:ext cx="88801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Working-class and middle-class resident drivers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9F2B1-DFA2-8821-1FB9-FB8766688F0D}"/>
              </a:ext>
            </a:extLst>
          </p:cNvPr>
          <p:cNvSpPr txBox="1"/>
          <p:nvPr/>
        </p:nvSpPr>
        <p:spPr>
          <a:xfrm>
            <a:off x="1993946" y="3457165"/>
            <a:ext cx="611841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2600" dirty="0"/>
              <a:t>Motor fuel industry</a:t>
            </a:r>
          </a:p>
          <a:p>
            <a:endParaRPr lang="en-US" sz="2600" dirty="0"/>
          </a:p>
          <a:p>
            <a:endParaRPr lang="en-US" sz="2200" dirty="0"/>
          </a:p>
          <a:p>
            <a:r>
              <a:rPr lang="en-US" sz="2600" dirty="0"/>
              <a:t>Visitors / road trippers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96D20-323C-282A-60D8-8CDBF0A12287}"/>
              </a:ext>
            </a:extLst>
          </p:cNvPr>
          <p:cNvSpPr txBox="1"/>
          <p:nvPr/>
        </p:nvSpPr>
        <p:spPr>
          <a:xfrm>
            <a:off x="7373184" y="3457165"/>
            <a:ext cx="611841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2600" dirty="0"/>
              <a:t>Out-of-state trucking companies</a:t>
            </a:r>
          </a:p>
          <a:p>
            <a:endParaRPr lang="en-US" sz="2600" dirty="0"/>
          </a:p>
          <a:p>
            <a:endParaRPr lang="en-US" sz="2200" dirty="0"/>
          </a:p>
          <a:p>
            <a:r>
              <a:rPr lang="en-US" sz="2600" dirty="0"/>
              <a:t>High-income residents</a:t>
            </a:r>
          </a:p>
        </p:txBody>
      </p:sp>
    </p:spTree>
    <p:extLst>
      <p:ext uri="{BB962C8B-B14F-4D97-AF65-F5344CB8AC3E}">
        <p14:creationId xmlns:p14="http://schemas.microsoft.com/office/powerpoint/2010/main" val="214437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C0375-A2A7-DF92-5A9D-B4731328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9F3-9763-595E-15C8-3CB8AA92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6. Income Tax Cuts, Elimination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C9135-0FA7-7C84-6EB1-4C8B1638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64" y="1135731"/>
            <a:ext cx="8369271" cy="47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A3CA-21CA-DD1E-6698-02E7E016C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AB65-4CED-FF2A-3AD7-7147A39A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2" y="0"/>
            <a:ext cx="10669621" cy="1325563"/>
          </a:xfrm>
        </p:spPr>
        <p:txBody>
          <a:bodyPr/>
          <a:lstStyle/>
          <a:p>
            <a:r>
              <a:rPr lang="en-US" b="1" dirty="0"/>
              <a:t>5. “Wealth Taxes”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06F2-22F5-6DBB-49EA-B5CFE923C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2" y="1397844"/>
            <a:ext cx="5335622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4400" b="1" dirty="0"/>
              <a:t>Politics</a:t>
            </a:r>
          </a:p>
          <a:p>
            <a:endParaRPr lang="en-US" sz="4400" b="1" dirty="0"/>
          </a:p>
          <a:p>
            <a:pPr marL="285750" indent="-285750"/>
            <a:r>
              <a:rPr lang="en-US" sz="4400" b="1" dirty="0"/>
              <a:t>58% </a:t>
            </a:r>
            <a:r>
              <a:rPr lang="en-US" sz="3200" dirty="0"/>
              <a:t>support raising taxes on people with income above $400,000 income (Pew poll)</a:t>
            </a:r>
          </a:p>
          <a:p>
            <a:endParaRPr lang="en-US" sz="3200" dirty="0"/>
          </a:p>
          <a:p>
            <a:pPr marL="285750" indent="-285750"/>
            <a:r>
              <a:rPr lang="en-US" sz="4400" b="1" dirty="0"/>
              <a:t>77% </a:t>
            </a:r>
            <a:r>
              <a:rPr lang="en-US" sz="3200" dirty="0"/>
              <a:t>support raising taxes on billionaires (Impact Research poll)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EAF7DC-B569-8063-CCB5-8E86F8437BEF}"/>
              </a:ext>
            </a:extLst>
          </p:cNvPr>
          <p:cNvSpPr txBox="1">
            <a:spLocks/>
          </p:cNvSpPr>
          <p:nvPr/>
        </p:nvSpPr>
        <p:spPr>
          <a:xfrm>
            <a:off x="6322977" y="1397844"/>
            <a:ext cx="5335621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4800" b="1" dirty="0"/>
              <a:t>Policy</a:t>
            </a:r>
          </a:p>
          <a:p>
            <a:endParaRPr lang="en-US" sz="4800" b="1" dirty="0"/>
          </a:p>
          <a:p>
            <a:pPr marL="285750" indent="-285750"/>
            <a:r>
              <a:rPr lang="en-US" sz="4800" b="1" dirty="0"/>
              <a:t>26% </a:t>
            </a:r>
            <a:r>
              <a:rPr lang="en-US" sz="3600" dirty="0"/>
              <a:t>federal income tax rate on top 1%, relative to AGI</a:t>
            </a:r>
          </a:p>
          <a:p>
            <a:endParaRPr lang="en-US" sz="3600" dirty="0"/>
          </a:p>
          <a:p>
            <a:pPr marL="285750" indent="-285750"/>
            <a:r>
              <a:rPr lang="en-US" sz="4800" b="1" dirty="0"/>
              <a:t>11.5% </a:t>
            </a:r>
            <a:r>
              <a:rPr lang="en-US" sz="3600" dirty="0"/>
              <a:t>rate relative to economic income (Gale &amp; Sabelhaus study)</a:t>
            </a:r>
          </a:p>
        </p:txBody>
      </p:sp>
    </p:spTree>
    <p:extLst>
      <p:ext uri="{BB962C8B-B14F-4D97-AF65-F5344CB8AC3E}">
        <p14:creationId xmlns:p14="http://schemas.microsoft.com/office/powerpoint/2010/main" val="3553918828"/>
      </p:ext>
    </p:extLst>
  </p:cSld>
  <p:clrMapOvr>
    <a:masterClrMapping/>
  </p:clrMapOvr>
</p:sld>
</file>

<file path=ppt/theme/theme1.xml><?xml version="1.0" encoding="utf-8"?>
<a:theme xmlns:a="http://schemas.openxmlformats.org/drawingml/2006/main" name="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2.xml><?xml version="1.0" encoding="utf-8"?>
<a:theme xmlns:a="http://schemas.openxmlformats.org/drawingml/2006/main" name="ITEP Simpl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00DDB22D-470D-4B72-92D3-C8D6C6AD6DC1}"/>
    </a:ext>
  </a:extLst>
</a:theme>
</file>

<file path=ppt/theme/theme3.xml><?xml version="1.0" encoding="utf-8"?>
<a:theme xmlns:a="http://schemas.openxmlformats.org/drawingml/2006/main" name="ITEP logo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2E8C5F91-A675-400A-9D4A-09C3AC060D2C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839971C0-A669-4106-A32A-663F035A4C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9a65bf-bb6b-4595-9d7d-cbcc068130d0">
      <Terms xmlns="http://schemas.microsoft.com/office/infopath/2007/PartnerControls"/>
    </lcf76f155ced4ddcb4097134ff3c332f>
    <TaxCatchAll xmlns="7310de4a-c1ac-4133-8abb-829d413715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0AD0D1761D544A07CE80857B42B7E" ma:contentTypeVersion="16" ma:contentTypeDescription="Create a new document." ma:contentTypeScope="" ma:versionID="e159179c26a6299baae389817c58b2b2">
  <xsd:schema xmlns:xsd="http://www.w3.org/2001/XMLSchema" xmlns:xs="http://www.w3.org/2001/XMLSchema" xmlns:p="http://schemas.microsoft.com/office/2006/metadata/properties" xmlns:ns2="c89a65bf-bb6b-4595-9d7d-cbcc068130d0" xmlns:ns3="7310de4a-c1ac-4133-8abb-829d413715bc" targetNamespace="http://schemas.microsoft.com/office/2006/metadata/properties" ma:root="true" ma:fieldsID="f2f3f2d0e36db3134ee56591c9192688" ns2:_="" ns3:_="">
    <xsd:import namespace="c89a65bf-bb6b-4595-9d7d-cbcc068130d0"/>
    <xsd:import namespace="7310de4a-c1ac-4133-8abb-829d41371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a65bf-bb6b-4595-9d7d-cbcc06813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6dc10a-fa49-49b1-9b86-eca1584c1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0de4a-c1ac-4133-8abb-829d41371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ad9a8e-e1b9-4a43-8df5-f1245192a47b}" ma:internalName="TaxCatchAll" ma:showField="CatchAllData" ma:web="7310de4a-c1ac-4133-8abb-829d41371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BDAE38-CB74-45CD-9F89-6453095C19D9}">
  <ds:schemaRefs>
    <ds:schemaRef ds:uri="7310de4a-c1ac-4133-8abb-829d413715bc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c89a65bf-bb6b-4595-9d7d-cbcc068130d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C4DE31-4145-48B2-9C9F-34F2D3AAE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9a65bf-bb6b-4595-9d7d-cbcc068130d0"/>
    <ds:schemaRef ds:uri="7310de4a-c1ac-4133-8abb-829d41371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BFD0A-56B9-4100-B845-DC08BC0C7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ITEP PowerPoint Template</Template>
  <TotalTime>15450</TotalTime>
  <Words>362</Words>
  <Application>Microsoft Office PowerPoint</Application>
  <PresentationFormat>Widescreen</PresentationFormat>
  <Paragraphs>81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 Light</vt:lpstr>
      <vt:lpstr>Interstate</vt:lpstr>
      <vt:lpstr>Calibri</vt:lpstr>
      <vt:lpstr>Cambria</vt:lpstr>
      <vt:lpstr>Arial</vt:lpstr>
      <vt:lpstr>Arial Black</vt:lpstr>
      <vt:lpstr>ITEP PowerPoint Theme</vt:lpstr>
      <vt:lpstr>ITEP Simple</vt:lpstr>
      <vt:lpstr>ITEP logo</vt:lpstr>
      <vt:lpstr>Office Theme</vt:lpstr>
      <vt:lpstr>Federal and State Tax Developments to Watch  Presented at the Multistate Tax Commission’s  Uniformity Committee Meeting  Knoxville, TN April 21, 2026</vt:lpstr>
      <vt:lpstr>About ITEP</vt:lpstr>
      <vt:lpstr>Things to  Watch in Tax Policy</vt:lpstr>
      <vt:lpstr>10. Housing Tax Breaks</vt:lpstr>
      <vt:lpstr>9. Property Tax Cuts</vt:lpstr>
      <vt:lpstr>8. Tax Credit Restrictions for Non-Citizens</vt:lpstr>
      <vt:lpstr>7. State Gas Tax Holidays</vt:lpstr>
      <vt:lpstr>6. Income Tax Cuts, Elimination Plans</vt:lpstr>
      <vt:lpstr>5. “Wealth Taxes”</vt:lpstr>
      <vt:lpstr>4. Tech Industry Taxes</vt:lpstr>
      <vt:lpstr>3. IRS Budget Cuts</vt:lpstr>
      <vt:lpstr>2. Capital Gains Indexing</vt:lpstr>
      <vt:lpstr>1. Taxpayer-Favorable Administrative Deviations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Welch</dc:creator>
  <cp:lastModifiedBy>Carl Davis</cp:lastModifiedBy>
  <cp:revision>10</cp:revision>
  <cp:lastPrinted>2026-01-13T17:04:53Z</cp:lastPrinted>
  <dcterms:created xsi:type="dcterms:W3CDTF">2023-09-18T15:39:13Z</dcterms:created>
  <dcterms:modified xsi:type="dcterms:W3CDTF">2026-04-13T17:41:02Z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0x0101004200AD0D1761D544A07CE80857B42B7E</vt:lpwstr>
  </property>
  <property fmtid="{D5CDD505-2E9C-101B-9397-08002B2CF9AE}" pid="3" name="MediaServiceImageTags">
    <vt:lpwstr/>
  </property>
</Properties>
</file>