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25" r:id="rId1"/>
    <p:sldMasterId id="2147483737" r:id="rId2"/>
  </p:sldMasterIdLst>
  <p:notesMasterIdLst>
    <p:notesMasterId r:id="rId18"/>
  </p:notesMasterIdLst>
  <p:sldIdLst>
    <p:sldId id="256" r:id="rId3"/>
    <p:sldId id="305" r:id="rId4"/>
    <p:sldId id="303" r:id="rId5"/>
    <p:sldId id="296" r:id="rId6"/>
    <p:sldId id="261" r:id="rId7"/>
    <p:sldId id="263" r:id="rId8"/>
    <p:sldId id="307" r:id="rId9"/>
    <p:sldId id="297" r:id="rId10"/>
    <p:sldId id="299" r:id="rId11"/>
    <p:sldId id="298" r:id="rId12"/>
    <p:sldId id="300" r:id="rId13"/>
    <p:sldId id="301" r:id="rId14"/>
    <p:sldId id="302" r:id="rId15"/>
    <p:sldId id="268"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DD05CA-9420-4FB8-B9D7-3E8819BDBBDE}" v="22" dt="2024-11-12T16:46:24.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4" d="100"/>
          <a:sy n="64" d="100"/>
        </p:scale>
        <p:origin x="7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A. Hamer" userId="76238e19-fd26-476b-a804-121581fa82b9" providerId="ADAL" clId="{3CDD05CA-9420-4FB8-B9D7-3E8819BDBBDE}"/>
    <pc:docChg chg="undo redo custSel addSld delSld modSld sldOrd">
      <pc:chgData name="Brian A. Hamer" userId="76238e19-fd26-476b-a804-121581fa82b9" providerId="ADAL" clId="{3CDD05CA-9420-4FB8-B9D7-3E8819BDBBDE}" dt="2024-11-12T16:47:24.634" v="4758" actId="20577"/>
      <pc:docMkLst>
        <pc:docMk/>
      </pc:docMkLst>
      <pc:sldChg chg="addSp delSp modSp mod delDesignElem">
        <pc:chgData name="Brian A. Hamer" userId="76238e19-fd26-476b-a804-121581fa82b9" providerId="ADAL" clId="{3CDD05CA-9420-4FB8-B9D7-3E8819BDBBDE}" dt="2024-11-04T23:11:59.846" v="4470" actId="1076"/>
        <pc:sldMkLst>
          <pc:docMk/>
          <pc:sldMk cId="1499096496" sldId="256"/>
        </pc:sldMkLst>
        <pc:spChg chg="mod">
          <ac:chgData name="Brian A. Hamer" userId="76238e19-fd26-476b-a804-121581fa82b9" providerId="ADAL" clId="{3CDD05CA-9420-4FB8-B9D7-3E8819BDBBDE}" dt="2024-11-04T23:11:59.846" v="4470" actId="1076"/>
          <ac:spMkLst>
            <pc:docMk/>
            <pc:sldMk cId="1499096496" sldId="256"/>
            <ac:spMk id="2" creationId="{F4B35FF8-E604-032E-EB79-97C815BA6195}"/>
          </ac:spMkLst>
        </pc:spChg>
        <pc:spChg chg="mod">
          <ac:chgData name="Brian A. Hamer" userId="76238e19-fd26-476b-a804-121581fa82b9" providerId="ADAL" clId="{3CDD05CA-9420-4FB8-B9D7-3E8819BDBBDE}" dt="2024-11-04T23:11:50.543" v="4469" actId="1076"/>
          <ac:spMkLst>
            <pc:docMk/>
            <pc:sldMk cId="1499096496" sldId="256"/>
            <ac:spMk id="3" creationId="{6D76A05D-DF8B-36BF-10B2-43CA0713E4EE}"/>
          </ac:spMkLst>
        </pc:spChg>
        <pc:spChg chg="add del">
          <ac:chgData name="Brian A. Hamer" userId="76238e19-fd26-476b-a804-121581fa82b9" providerId="ADAL" clId="{3CDD05CA-9420-4FB8-B9D7-3E8819BDBBDE}" dt="2024-11-04T18:58:02.946" v="3131"/>
          <ac:spMkLst>
            <pc:docMk/>
            <pc:sldMk cId="1499096496" sldId="256"/>
            <ac:spMk id="9" creationId="{C1DD1A8A-57D5-4A81-AD04-532B043C5611}"/>
          </ac:spMkLst>
        </pc:spChg>
        <pc:spChg chg="add del">
          <ac:chgData name="Brian A. Hamer" userId="76238e19-fd26-476b-a804-121581fa82b9" providerId="ADAL" clId="{3CDD05CA-9420-4FB8-B9D7-3E8819BDBBDE}" dt="2024-11-04T18:58:02.946" v="3131"/>
          <ac:spMkLst>
            <pc:docMk/>
            <pc:sldMk cId="1499096496" sldId="256"/>
            <ac:spMk id="11" creationId="{007891EC-4501-44ED-A8C8-B11B6DB767AB}"/>
          </ac:spMkLst>
        </pc:spChg>
        <pc:picChg chg="mod">
          <ac:chgData name="Brian A. Hamer" userId="76238e19-fd26-476b-a804-121581fa82b9" providerId="ADAL" clId="{3CDD05CA-9420-4FB8-B9D7-3E8819BDBBDE}" dt="2024-11-04T23:11:38.831" v="4467" actId="1076"/>
          <ac:picMkLst>
            <pc:docMk/>
            <pc:sldMk cId="1499096496" sldId="256"/>
            <ac:picMk id="5" creationId="{CC563AD3-8308-1A19-336F-BA0EB02C2B7F}"/>
          </ac:picMkLst>
        </pc:picChg>
      </pc:sldChg>
      <pc:sldChg chg="modSp ord">
        <pc:chgData name="Brian A. Hamer" userId="76238e19-fd26-476b-a804-121581fa82b9" providerId="ADAL" clId="{3CDD05CA-9420-4FB8-B9D7-3E8819BDBBDE}" dt="2024-11-04T21:29:31.580" v="3223"/>
        <pc:sldMkLst>
          <pc:docMk/>
          <pc:sldMk cId="15012489" sldId="261"/>
        </pc:sldMkLst>
        <pc:spChg chg="mod">
          <ac:chgData name="Brian A. Hamer" userId="76238e19-fd26-476b-a804-121581fa82b9" providerId="ADAL" clId="{3CDD05CA-9420-4FB8-B9D7-3E8819BDBBDE}" dt="2024-11-04T18:58:02.946" v="3131"/>
          <ac:spMkLst>
            <pc:docMk/>
            <pc:sldMk cId="15012489" sldId="261"/>
            <ac:spMk id="4" creationId="{AF6624CC-81A0-30AD-2C5B-2ACF73BAEBCB}"/>
          </ac:spMkLst>
        </pc:spChg>
        <pc:picChg chg="mod">
          <ac:chgData name="Brian A. Hamer" userId="76238e19-fd26-476b-a804-121581fa82b9" providerId="ADAL" clId="{3CDD05CA-9420-4FB8-B9D7-3E8819BDBBDE}" dt="2024-11-04T18:58:02.946" v="3131"/>
          <ac:picMkLst>
            <pc:docMk/>
            <pc:sldMk cId="15012489" sldId="261"/>
            <ac:picMk id="3076" creationId="{D8D5F89D-5D0B-A7BC-A21D-9CEC587BB6CA}"/>
          </ac:picMkLst>
        </pc:picChg>
      </pc:sldChg>
      <pc:sldChg chg="modSp ord">
        <pc:chgData name="Brian A. Hamer" userId="76238e19-fd26-476b-a804-121581fa82b9" providerId="ADAL" clId="{3CDD05CA-9420-4FB8-B9D7-3E8819BDBBDE}" dt="2024-11-04T21:29:35.203" v="3225"/>
        <pc:sldMkLst>
          <pc:docMk/>
          <pc:sldMk cId="2835070887" sldId="263"/>
        </pc:sldMkLst>
        <pc:spChg chg="mod">
          <ac:chgData name="Brian A. Hamer" userId="76238e19-fd26-476b-a804-121581fa82b9" providerId="ADAL" clId="{3CDD05CA-9420-4FB8-B9D7-3E8819BDBBDE}" dt="2024-11-04T18:58:02.946" v="3131"/>
          <ac:spMkLst>
            <pc:docMk/>
            <pc:sldMk cId="2835070887" sldId="263"/>
            <ac:spMk id="4" creationId="{AF6624CC-81A0-30AD-2C5B-2ACF73BAEBCB}"/>
          </ac:spMkLst>
        </pc:spChg>
        <pc:picChg chg="mod">
          <ac:chgData name="Brian A. Hamer" userId="76238e19-fd26-476b-a804-121581fa82b9" providerId="ADAL" clId="{3CDD05CA-9420-4FB8-B9D7-3E8819BDBBDE}" dt="2024-11-04T18:58:02.946" v="3131"/>
          <ac:picMkLst>
            <pc:docMk/>
            <pc:sldMk cId="2835070887" sldId="263"/>
            <ac:picMk id="3076" creationId="{D8D5F89D-5D0B-A7BC-A21D-9CEC587BB6CA}"/>
          </ac:picMkLst>
        </pc:picChg>
      </pc:sldChg>
      <pc:sldChg chg="modSp mod">
        <pc:chgData name="Brian A. Hamer" userId="76238e19-fd26-476b-a804-121581fa82b9" providerId="ADAL" clId="{3CDD05CA-9420-4FB8-B9D7-3E8819BDBBDE}" dt="2024-11-04T21:52:16.818" v="3865" actId="1076"/>
        <pc:sldMkLst>
          <pc:docMk/>
          <pc:sldMk cId="2087426962" sldId="266"/>
        </pc:sldMkLst>
        <pc:spChg chg="mod">
          <ac:chgData name="Brian A. Hamer" userId="76238e19-fd26-476b-a804-121581fa82b9" providerId="ADAL" clId="{3CDD05CA-9420-4FB8-B9D7-3E8819BDBBDE}" dt="2024-11-04T18:58:02.946" v="3131"/>
          <ac:spMkLst>
            <pc:docMk/>
            <pc:sldMk cId="2087426962" sldId="266"/>
            <ac:spMk id="2" creationId="{5D8F75AF-0A73-6110-27D2-0466A555400D}"/>
          </ac:spMkLst>
        </pc:spChg>
        <pc:spChg chg="mod">
          <ac:chgData name="Brian A. Hamer" userId="76238e19-fd26-476b-a804-121581fa82b9" providerId="ADAL" clId="{3CDD05CA-9420-4FB8-B9D7-3E8819BDBBDE}" dt="2024-11-04T21:52:16.818" v="3865" actId="1076"/>
          <ac:spMkLst>
            <pc:docMk/>
            <pc:sldMk cId="2087426962" sldId="266"/>
            <ac:spMk id="5" creationId="{D1361D9E-F8B8-40DE-58E1-344DC3CDE52E}"/>
          </ac:spMkLst>
        </pc:spChg>
      </pc:sldChg>
      <pc:sldChg chg="del">
        <pc:chgData name="Brian A. Hamer" userId="76238e19-fd26-476b-a804-121581fa82b9" providerId="ADAL" clId="{3CDD05CA-9420-4FB8-B9D7-3E8819BDBBDE}" dt="2024-11-04T22:24:17.496" v="4060" actId="2696"/>
        <pc:sldMkLst>
          <pc:docMk/>
          <pc:sldMk cId="3024887360" sldId="267"/>
        </pc:sldMkLst>
      </pc:sldChg>
      <pc:sldChg chg="modSp mod">
        <pc:chgData name="Brian A. Hamer" userId="76238e19-fd26-476b-a804-121581fa82b9" providerId="ADAL" clId="{3CDD05CA-9420-4FB8-B9D7-3E8819BDBBDE}" dt="2024-11-04T22:51:50.823" v="4268" actId="20577"/>
        <pc:sldMkLst>
          <pc:docMk/>
          <pc:sldMk cId="354246179" sldId="268"/>
        </pc:sldMkLst>
        <pc:spChg chg="mod">
          <ac:chgData name="Brian A. Hamer" userId="76238e19-fd26-476b-a804-121581fa82b9" providerId="ADAL" clId="{3CDD05CA-9420-4FB8-B9D7-3E8819BDBBDE}" dt="2024-11-04T22:51:50.823" v="4268" actId="20577"/>
          <ac:spMkLst>
            <pc:docMk/>
            <pc:sldMk cId="354246179" sldId="268"/>
            <ac:spMk id="5" creationId="{E7390D58-F9AB-D31B-6933-5A1C99F0BEBB}"/>
          </ac:spMkLst>
        </pc:spChg>
        <pc:picChg chg="mod">
          <ac:chgData name="Brian A. Hamer" userId="76238e19-fd26-476b-a804-121581fa82b9" providerId="ADAL" clId="{3CDD05CA-9420-4FB8-B9D7-3E8819BDBBDE}" dt="2024-11-04T21:50:03.843" v="3737" actId="1076"/>
          <ac:picMkLst>
            <pc:docMk/>
            <pc:sldMk cId="354246179" sldId="268"/>
            <ac:picMk id="21" creationId="{C6857E67-294A-F258-1732-7AE1FB967506}"/>
          </ac:picMkLst>
        </pc:picChg>
      </pc:sldChg>
      <pc:sldChg chg="modSp del">
        <pc:chgData name="Brian A. Hamer" userId="76238e19-fd26-476b-a804-121581fa82b9" providerId="ADAL" clId="{3CDD05CA-9420-4FB8-B9D7-3E8819BDBBDE}" dt="2024-11-04T21:50:37.225" v="3743" actId="47"/>
        <pc:sldMkLst>
          <pc:docMk/>
          <pc:sldMk cId="3038408560" sldId="269"/>
        </pc:sldMkLst>
        <pc:spChg chg="mod">
          <ac:chgData name="Brian A. Hamer" userId="76238e19-fd26-476b-a804-121581fa82b9" providerId="ADAL" clId="{3CDD05CA-9420-4FB8-B9D7-3E8819BDBBDE}" dt="2024-11-04T18:58:02.946" v="3131"/>
          <ac:spMkLst>
            <pc:docMk/>
            <pc:sldMk cId="3038408560" sldId="269"/>
            <ac:spMk id="6" creationId="{3079614D-447B-8179-9F97-531761408F96}"/>
          </ac:spMkLst>
        </pc:spChg>
        <pc:spChg chg="mod">
          <ac:chgData name="Brian A. Hamer" userId="76238e19-fd26-476b-a804-121581fa82b9" providerId="ADAL" clId="{3CDD05CA-9420-4FB8-B9D7-3E8819BDBBDE}" dt="2024-11-04T18:58:02.946" v="3131"/>
          <ac:spMkLst>
            <pc:docMk/>
            <pc:sldMk cId="3038408560" sldId="269"/>
            <ac:spMk id="7" creationId="{D6117197-CCF0-B30D-B178-79FEE55BAAB4}"/>
          </ac:spMkLst>
        </pc:spChg>
      </pc:sldChg>
      <pc:sldChg chg="modSp del">
        <pc:chgData name="Brian A. Hamer" userId="76238e19-fd26-476b-a804-121581fa82b9" providerId="ADAL" clId="{3CDD05CA-9420-4FB8-B9D7-3E8819BDBBDE}" dt="2024-11-04T21:50:39.279" v="3746" actId="47"/>
        <pc:sldMkLst>
          <pc:docMk/>
          <pc:sldMk cId="196360068" sldId="270"/>
        </pc:sldMkLst>
        <pc:spChg chg="mod">
          <ac:chgData name="Brian A. Hamer" userId="76238e19-fd26-476b-a804-121581fa82b9" providerId="ADAL" clId="{3CDD05CA-9420-4FB8-B9D7-3E8819BDBBDE}" dt="2024-11-04T18:58:02.946" v="3131"/>
          <ac:spMkLst>
            <pc:docMk/>
            <pc:sldMk cId="196360068" sldId="270"/>
            <ac:spMk id="2" creationId="{65B9CEA5-2913-FF08-1BD6-E53003E309C8}"/>
          </ac:spMkLst>
        </pc:spChg>
      </pc:sldChg>
      <pc:sldChg chg="modSp del mod">
        <pc:chgData name="Brian A. Hamer" userId="76238e19-fd26-476b-a804-121581fa82b9" providerId="ADAL" clId="{3CDD05CA-9420-4FB8-B9D7-3E8819BDBBDE}" dt="2024-11-04T21:20:34.513" v="3175" actId="2696"/>
        <pc:sldMkLst>
          <pc:docMk/>
          <pc:sldMk cId="1596718359" sldId="278"/>
        </pc:sldMkLst>
        <pc:spChg chg="mod">
          <ac:chgData name="Brian A. Hamer" userId="76238e19-fd26-476b-a804-121581fa82b9" providerId="ADAL" clId="{3CDD05CA-9420-4FB8-B9D7-3E8819BDBBDE}" dt="2024-11-04T19:01:04.022" v="3147" actId="1076"/>
          <ac:spMkLst>
            <pc:docMk/>
            <pc:sldMk cId="1596718359" sldId="278"/>
            <ac:spMk id="2" creationId="{536C98DF-0E14-E825-4CC1-D2B16A3DD772}"/>
          </ac:spMkLst>
        </pc:spChg>
        <pc:picChg chg="mod">
          <ac:chgData name="Brian A. Hamer" userId="76238e19-fd26-476b-a804-121581fa82b9" providerId="ADAL" clId="{3CDD05CA-9420-4FB8-B9D7-3E8819BDBBDE}" dt="2024-11-04T18:58:02.946" v="3131"/>
          <ac:picMkLst>
            <pc:docMk/>
            <pc:sldMk cId="1596718359" sldId="278"/>
            <ac:picMk id="4" creationId="{A10ED1A9-44AA-E20E-7221-DD2EA8D37404}"/>
          </ac:picMkLst>
        </pc:picChg>
      </pc:sldChg>
      <pc:sldChg chg="modSp del mod">
        <pc:chgData name="Brian A. Hamer" userId="76238e19-fd26-476b-a804-121581fa82b9" providerId="ADAL" clId="{3CDD05CA-9420-4FB8-B9D7-3E8819BDBBDE}" dt="2024-11-04T21:50:32.945" v="3738" actId="47"/>
        <pc:sldMkLst>
          <pc:docMk/>
          <pc:sldMk cId="2744470416" sldId="279"/>
        </pc:sldMkLst>
        <pc:spChg chg="mod">
          <ac:chgData name="Brian A. Hamer" userId="76238e19-fd26-476b-a804-121581fa82b9" providerId="ADAL" clId="{3CDD05CA-9420-4FB8-B9D7-3E8819BDBBDE}" dt="2024-11-04T18:58:02.946" v="3131"/>
          <ac:spMkLst>
            <pc:docMk/>
            <pc:sldMk cId="2744470416" sldId="279"/>
            <ac:spMk id="2" creationId="{5CC85482-DF1B-E951-DCB4-A1DA4150442D}"/>
          </ac:spMkLst>
        </pc:spChg>
      </pc:sldChg>
      <pc:sldChg chg="modSp del">
        <pc:chgData name="Brian A. Hamer" userId="76238e19-fd26-476b-a804-121581fa82b9" providerId="ADAL" clId="{3CDD05CA-9420-4FB8-B9D7-3E8819BDBBDE}" dt="2024-11-04T21:50:34.282" v="3739" actId="47"/>
        <pc:sldMkLst>
          <pc:docMk/>
          <pc:sldMk cId="3203261357" sldId="280"/>
        </pc:sldMkLst>
        <pc:spChg chg="mod">
          <ac:chgData name="Brian A. Hamer" userId="76238e19-fd26-476b-a804-121581fa82b9" providerId="ADAL" clId="{3CDD05CA-9420-4FB8-B9D7-3E8819BDBBDE}" dt="2024-11-04T18:58:02.946" v="3131"/>
          <ac:spMkLst>
            <pc:docMk/>
            <pc:sldMk cId="3203261357" sldId="280"/>
            <ac:spMk id="2" creationId="{8AFDA560-2E96-3241-F8DB-E92156ADDD58}"/>
          </ac:spMkLst>
        </pc:spChg>
        <pc:spChg chg="mod">
          <ac:chgData name="Brian A. Hamer" userId="76238e19-fd26-476b-a804-121581fa82b9" providerId="ADAL" clId="{3CDD05CA-9420-4FB8-B9D7-3E8819BDBBDE}" dt="2024-11-04T18:58:02.946" v="3131"/>
          <ac:spMkLst>
            <pc:docMk/>
            <pc:sldMk cId="3203261357" sldId="280"/>
            <ac:spMk id="3" creationId="{06111960-E476-9E8B-0D0F-27E274A21249}"/>
          </ac:spMkLst>
        </pc:spChg>
      </pc:sldChg>
      <pc:sldChg chg="del">
        <pc:chgData name="Brian A. Hamer" userId="76238e19-fd26-476b-a804-121581fa82b9" providerId="ADAL" clId="{3CDD05CA-9420-4FB8-B9D7-3E8819BDBBDE}" dt="2024-11-04T21:50:35.233" v="3740" actId="47"/>
        <pc:sldMkLst>
          <pc:docMk/>
          <pc:sldMk cId="3498110270" sldId="281"/>
        </pc:sldMkLst>
      </pc:sldChg>
      <pc:sldChg chg="modSp del">
        <pc:chgData name="Brian A. Hamer" userId="76238e19-fd26-476b-a804-121581fa82b9" providerId="ADAL" clId="{3CDD05CA-9420-4FB8-B9D7-3E8819BDBBDE}" dt="2024-11-04T21:50:35.914" v="3741" actId="47"/>
        <pc:sldMkLst>
          <pc:docMk/>
          <pc:sldMk cId="1579460959" sldId="283"/>
        </pc:sldMkLst>
        <pc:spChg chg="mod">
          <ac:chgData name="Brian A. Hamer" userId="76238e19-fd26-476b-a804-121581fa82b9" providerId="ADAL" clId="{3CDD05CA-9420-4FB8-B9D7-3E8819BDBBDE}" dt="2024-11-04T18:58:02.946" v="3131"/>
          <ac:spMkLst>
            <pc:docMk/>
            <pc:sldMk cId="1579460959" sldId="283"/>
            <ac:spMk id="2" creationId="{DCCFF1B7-2D86-6A1F-F4B6-D2A82F602E4D}"/>
          </ac:spMkLst>
        </pc:spChg>
      </pc:sldChg>
      <pc:sldChg chg="modSp del">
        <pc:chgData name="Brian A. Hamer" userId="76238e19-fd26-476b-a804-121581fa82b9" providerId="ADAL" clId="{3CDD05CA-9420-4FB8-B9D7-3E8819BDBBDE}" dt="2024-11-04T21:50:36.664" v="3742" actId="47"/>
        <pc:sldMkLst>
          <pc:docMk/>
          <pc:sldMk cId="1966213991" sldId="284"/>
        </pc:sldMkLst>
        <pc:spChg chg="mod">
          <ac:chgData name="Brian A. Hamer" userId="76238e19-fd26-476b-a804-121581fa82b9" providerId="ADAL" clId="{3CDD05CA-9420-4FB8-B9D7-3E8819BDBBDE}" dt="2024-11-04T18:58:02.946" v="3131"/>
          <ac:spMkLst>
            <pc:docMk/>
            <pc:sldMk cId="1966213991" sldId="284"/>
            <ac:spMk id="2" creationId="{DCCFF1B7-2D86-6A1F-F4B6-D2A82F602E4D}"/>
          </ac:spMkLst>
        </pc:spChg>
      </pc:sldChg>
      <pc:sldChg chg="del">
        <pc:chgData name="Brian A. Hamer" userId="76238e19-fd26-476b-a804-121581fa82b9" providerId="ADAL" clId="{3CDD05CA-9420-4FB8-B9D7-3E8819BDBBDE}" dt="2024-11-04T21:50:38.625" v="3745" actId="47"/>
        <pc:sldMkLst>
          <pc:docMk/>
          <pc:sldMk cId="2551133188" sldId="287"/>
        </pc:sldMkLst>
      </pc:sldChg>
      <pc:sldChg chg="modSp del">
        <pc:chgData name="Brian A. Hamer" userId="76238e19-fd26-476b-a804-121581fa82b9" providerId="ADAL" clId="{3CDD05CA-9420-4FB8-B9D7-3E8819BDBBDE}" dt="2024-11-04T21:50:39.920" v="3747" actId="47"/>
        <pc:sldMkLst>
          <pc:docMk/>
          <pc:sldMk cId="1246779473" sldId="288"/>
        </pc:sldMkLst>
        <pc:spChg chg="mod">
          <ac:chgData name="Brian A. Hamer" userId="76238e19-fd26-476b-a804-121581fa82b9" providerId="ADAL" clId="{3CDD05CA-9420-4FB8-B9D7-3E8819BDBBDE}" dt="2024-11-04T18:58:02.946" v="3131"/>
          <ac:spMkLst>
            <pc:docMk/>
            <pc:sldMk cId="1246779473" sldId="288"/>
            <ac:spMk id="2" creationId="{65B9CEA5-2913-FF08-1BD6-E53003E309C8}"/>
          </ac:spMkLst>
        </pc:spChg>
        <pc:spChg chg="mod">
          <ac:chgData name="Brian A. Hamer" userId="76238e19-fd26-476b-a804-121581fa82b9" providerId="ADAL" clId="{3CDD05CA-9420-4FB8-B9D7-3E8819BDBBDE}" dt="2024-11-04T18:58:02.946" v="3131"/>
          <ac:spMkLst>
            <pc:docMk/>
            <pc:sldMk cId="1246779473" sldId="288"/>
            <ac:spMk id="3" creationId="{820106AE-C0CA-F2C2-FE5F-6D873E20C9C0}"/>
          </ac:spMkLst>
        </pc:spChg>
        <pc:spChg chg="mod">
          <ac:chgData name="Brian A. Hamer" userId="76238e19-fd26-476b-a804-121581fa82b9" providerId="ADAL" clId="{3CDD05CA-9420-4FB8-B9D7-3E8819BDBBDE}" dt="2024-11-04T18:58:02.946" v="3131"/>
          <ac:spMkLst>
            <pc:docMk/>
            <pc:sldMk cId="1246779473" sldId="288"/>
            <ac:spMk id="4" creationId="{86D433A3-97B5-9C07-C95A-73D06DA48DFA}"/>
          </ac:spMkLst>
        </pc:spChg>
        <pc:spChg chg="mod">
          <ac:chgData name="Brian A. Hamer" userId="76238e19-fd26-476b-a804-121581fa82b9" providerId="ADAL" clId="{3CDD05CA-9420-4FB8-B9D7-3E8819BDBBDE}" dt="2024-11-04T18:58:02.946" v="3131"/>
          <ac:spMkLst>
            <pc:docMk/>
            <pc:sldMk cId="1246779473" sldId="288"/>
            <ac:spMk id="5" creationId="{E38840A0-ADA8-654A-DA5F-46D8199AF1B4}"/>
          </ac:spMkLst>
        </pc:spChg>
        <pc:spChg chg="mod">
          <ac:chgData name="Brian A. Hamer" userId="76238e19-fd26-476b-a804-121581fa82b9" providerId="ADAL" clId="{3CDD05CA-9420-4FB8-B9D7-3E8819BDBBDE}" dt="2024-11-04T18:58:02.946" v="3131"/>
          <ac:spMkLst>
            <pc:docMk/>
            <pc:sldMk cId="1246779473" sldId="288"/>
            <ac:spMk id="6" creationId="{ABABCF7B-FB22-B46A-D1E6-5DD5AF282B53}"/>
          </ac:spMkLst>
        </pc:spChg>
      </pc:sldChg>
      <pc:sldChg chg="modSp del">
        <pc:chgData name="Brian A. Hamer" userId="76238e19-fd26-476b-a804-121581fa82b9" providerId="ADAL" clId="{3CDD05CA-9420-4FB8-B9D7-3E8819BDBBDE}" dt="2024-11-04T21:50:40.530" v="3748" actId="47"/>
        <pc:sldMkLst>
          <pc:docMk/>
          <pc:sldMk cId="1825237431" sldId="289"/>
        </pc:sldMkLst>
        <pc:spChg chg="mod">
          <ac:chgData name="Brian A. Hamer" userId="76238e19-fd26-476b-a804-121581fa82b9" providerId="ADAL" clId="{3CDD05CA-9420-4FB8-B9D7-3E8819BDBBDE}" dt="2024-11-04T18:58:02.946" v="3131"/>
          <ac:spMkLst>
            <pc:docMk/>
            <pc:sldMk cId="1825237431" sldId="289"/>
            <ac:spMk id="2" creationId="{65B9CEA5-2913-FF08-1BD6-E53003E309C8}"/>
          </ac:spMkLst>
        </pc:spChg>
        <pc:spChg chg="mod">
          <ac:chgData name="Brian A. Hamer" userId="76238e19-fd26-476b-a804-121581fa82b9" providerId="ADAL" clId="{3CDD05CA-9420-4FB8-B9D7-3E8819BDBBDE}" dt="2024-11-04T18:58:02.946" v="3131"/>
          <ac:spMkLst>
            <pc:docMk/>
            <pc:sldMk cId="1825237431" sldId="289"/>
            <ac:spMk id="3" creationId="{820106AE-C0CA-F2C2-FE5F-6D873E20C9C0}"/>
          </ac:spMkLst>
        </pc:spChg>
        <pc:spChg chg="mod">
          <ac:chgData name="Brian A. Hamer" userId="76238e19-fd26-476b-a804-121581fa82b9" providerId="ADAL" clId="{3CDD05CA-9420-4FB8-B9D7-3E8819BDBBDE}" dt="2024-11-04T18:58:02.946" v="3131"/>
          <ac:spMkLst>
            <pc:docMk/>
            <pc:sldMk cId="1825237431" sldId="289"/>
            <ac:spMk id="4" creationId="{CE52F2FB-53B7-5023-52DB-BD212DB4E847}"/>
          </ac:spMkLst>
        </pc:spChg>
        <pc:spChg chg="mod">
          <ac:chgData name="Brian A. Hamer" userId="76238e19-fd26-476b-a804-121581fa82b9" providerId="ADAL" clId="{3CDD05CA-9420-4FB8-B9D7-3E8819BDBBDE}" dt="2024-11-04T18:58:02.946" v="3131"/>
          <ac:spMkLst>
            <pc:docMk/>
            <pc:sldMk cId="1825237431" sldId="289"/>
            <ac:spMk id="5" creationId="{5FD87D37-49B9-2FE7-AB21-D1D8E61BFBEE}"/>
          </ac:spMkLst>
        </pc:spChg>
        <pc:spChg chg="mod">
          <ac:chgData name="Brian A. Hamer" userId="76238e19-fd26-476b-a804-121581fa82b9" providerId="ADAL" clId="{3CDD05CA-9420-4FB8-B9D7-3E8819BDBBDE}" dt="2024-11-04T18:58:02.946" v="3131"/>
          <ac:spMkLst>
            <pc:docMk/>
            <pc:sldMk cId="1825237431" sldId="289"/>
            <ac:spMk id="6" creationId="{5F85EA70-8A1E-3F55-7D79-E01EC8D2ABB8}"/>
          </ac:spMkLst>
        </pc:spChg>
      </pc:sldChg>
      <pc:sldChg chg="modSp del mod">
        <pc:chgData name="Brian A. Hamer" userId="76238e19-fd26-476b-a804-121581fa82b9" providerId="ADAL" clId="{3CDD05CA-9420-4FB8-B9D7-3E8819BDBBDE}" dt="2024-11-04T21:50:41.422" v="3749" actId="47"/>
        <pc:sldMkLst>
          <pc:docMk/>
          <pc:sldMk cId="812212773" sldId="290"/>
        </pc:sldMkLst>
        <pc:spChg chg="mod">
          <ac:chgData name="Brian A. Hamer" userId="76238e19-fd26-476b-a804-121581fa82b9" providerId="ADAL" clId="{3CDD05CA-9420-4FB8-B9D7-3E8819BDBBDE}" dt="2024-11-04T18:58:02.946" v="3131"/>
          <ac:spMkLst>
            <pc:docMk/>
            <pc:sldMk cId="812212773" sldId="290"/>
            <ac:spMk id="2" creationId="{65B9CEA5-2913-FF08-1BD6-E53003E309C8}"/>
          </ac:spMkLst>
        </pc:spChg>
        <pc:spChg chg="mod">
          <ac:chgData name="Brian A. Hamer" userId="76238e19-fd26-476b-a804-121581fa82b9" providerId="ADAL" clId="{3CDD05CA-9420-4FB8-B9D7-3E8819BDBBDE}" dt="2024-11-04T18:58:02.946" v="3131"/>
          <ac:spMkLst>
            <pc:docMk/>
            <pc:sldMk cId="812212773" sldId="290"/>
            <ac:spMk id="3" creationId="{820106AE-C0CA-F2C2-FE5F-6D873E20C9C0}"/>
          </ac:spMkLst>
        </pc:spChg>
        <pc:spChg chg="mod">
          <ac:chgData name="Brian A. Hamer" userId="76238e19-fd26-476b-a804-121581fa82b9" providerId="ADAL" clId="{3CDD05CA-9420-4FB8-B9D7-3E8819BDBBDE}" dt="2024-11-04T18:58:02.946" v="3131"/>
          <ac:spMkLst>
            <pc:docMk/>
            <pc:sldMk cId="812212773" sldId="290"/>
            <ac:spMk id="4" creationId="{F9A2DC64-3DAC-15B5-F5B0-A53D7FB55378}"/>
          </ac:spMkLst>
        </pc:spChg>
        <pc:spChg chg="mod">
          <ac:chgData name="Brian A. Hamer" userId="76238e19-fd26-476b-a804-121581fa82b9" providerId="ADAL" clId="{3CDD05CA-9420-4FB8-B9D7-3E8819BDBBDE}" dt="2024-11-04T18:58:02.946" v="3131"/>
          <ac:spMkLst>
            <pc:docMk/>
            <pc:sldMk cId="812212773" sldId="290"/>
            <ac:spMk id="5" creationId="{AAF6DC5B-25C4-EAC0-9714-8EEA93E82405}"/>
          </ac:spMkLst>
        </pc:spChg>
        <pc:spChg chg="mod">
          <ac:chgData name="Brian A. Hamer" userId="76238e19-fd26-476b-a804-121581fa82b9" providerId="ADAL" clId="{3CDD05CA-9420-4FB8-B9D7-3E8819BDBBDE}" dt="2024-11-04T18:58:02.946" v="3131"/>
          <ac:spMkLst>
            <pc:docMk/>
            <pc:sldMk cId="812212773" sldId="290"/>
            <ac:spMk id="6" creationId="{2C922BC1-14A8-FAF3-9DB8-6F8D1D3FE8F4}"/>
          </ac:spMkLst>
        </pc:spChg>
      </pc:sldChg>
      <pc:sldChg chg="modSp del">
        <pc:chgData name="Brian A. Hamer" userId="76238e19-fd26-476b-a804-121581fa82b9" providerId="ADAL" clId="{3CDD05CA-9420-4FB8-B9D7-3E8819BDBBDE}" dt="2024-11-04T21:50:42.301" v="3750" actId="47"/>
        <pc:sldMkLst>
          <pc:docMk/>
          <pc:sldMk cId="3641978199" sldId="292"/>
        </pc:sldMkLst>
        <pc:spChg chg="mod">
          <ac:chgData name="Brian A. Hamer" userId="76238e19-fd26-476b-a804-121581fa82b9" providerId="ADAL" clId="{3CDD05CA-9420-4FB8-B9D7-3E8819BDBBDE}" dt="2024-11-04T18:58:02.946" v="3131"/>
          <ac:spMkLst>
            <pc:docMk/>
            <pc:sldMk cId="3641978199" sldId="292"/>
            <ac:spMk id="2" creationId="{65B9CEA5-2913-FF08-1BD6-E53003E309C8}"/>
          </ac:spMkLst>
        </pc:spChg>
        <pc:spChg chg="mod">
          <ac:chgData name="Brian A. Hamer" userId="76238e19-fd26-476b-a804-121581fa82b9" providerId="ADAL" clId="{3CDD05CA-9420-4FB8-B9D7-3E8819BDBBDE}" dt="2024-11-04T18:58:02.946" v="3131"/>
          <ac:spMkLst>
            <pc:docMk/>
            <pc:sldMk cId="3641978199" sldId="292"/>
            <ac:spMk id="3" creationId="{820106AE-C0CA-F2C2-FE5F-6D873E20C9C0}"/>
          </ac:spMkLst>
        </pc:spChg>
        <pc:spChg chg="mod">
          <ac:chgData name="Brian A. Hamer" userId="76238e19-fd26-476b-a804-121581fa82b9" providerId="ADAL" clId="{3CDD05CA-9420-4FB8-B9D7-3E8819BDBBDE}" dt="2024-11-04T18:58:02.946" v="3131"/>
          <ac:spMkLst>
            <pc:docMk/>
            <pc:sldMk cId="3641978199" sldId="292"/>
            <ac:spMk id="4" creationId="{42DB4FD5-9F8F-5834-E6E2-8C648E93F07D}"/>
          </ac:spMkLst>
        </pc:spChg>
        <pc:spChg chg="mod">
          <ac:chgData name="Brian A. Hamer" userId="76238e19-fd26-476b-a804-121581fa82b9" providerId="ADAL" clId="{3CDD05CA-9420-4FB8-B9D7-3E8819BDBBDE}" dt="2024-11-04T18:58:02.946" v="3131"/>
          <ac:spMkLst>
            <pc:docMk/>
            <pc:sldMk cId="3641978199" sldId="292"/>
            <ac:spMk id="5" creationId="{96096AB2-9A5F-2689-3A8B-EA37A513B7BA}"/>
          </ac:spMkLst>
        </pc:spChg>
        <pc:spChg chg="mod">
          <ac:chgData name="Brian A. Hamer" userId="76238e19-fd26-476b-a804-121581fa82b9" providerId="ADAL" clId="{3CDD05CA-9420-4FB8-B9D7-3E8819BDBBDE}" dt="2024-11-04T18:58:02.946" v="3131"/>
          <ac:spMkLst>
            <pc:docMk/>
            <pc:sldMk cId="3641978199" sldId="292"/>
            <ac:spMk id="6" creationId="{E49BFEDD-8BAE-99A7-5F66-750E0ADCA5CC}"/>
          </ac:spMkLst>
        </pc:spChg>
      </pc:sldChg>
      <pc:sldChg chg="modSp del mod">
        <pc:chgData name="Brian A. Hamer" userId="76238e19-fd26-476b-a804-121581fa82b9" providerId="ADAL" clId="{3CDD05CA-9420-4FB8-B9D7-3E8819BDBBDE}" dt="2024-11-04T21:50:44.628" v="3751" actId="47"/>
        <pc:sldMkLst>
          <pc:docMk/>
          <pc:sldMk cId="1017314489" sldId="293"/>
        </pc:sldMkLst>
        <pc:spChg chg="mod">
          <ac:chgData name="Brian A. Hamer" userId="76238e19-fd26-476b-a804-121581fa82b9" providerId="ADAL" clId="{3CDD05CA-9420-4FB8-B9D7-3E8819BDBBDE}" dt="2024-11-04T18:58:02.946" v="3131"/>
          <ac:spMkLst>
            <pc:docMk/>
            <pc:sldMk cId="1017314489" sldId="293"/>
            <ac:spMk id="2" creationId="{65B9CEA5-2913-FF08-1BD6-E53003E309C8}"/>
          </ac:spMkLst>
        </pc:spChg>
        <pc:spChg chg="mod">
          <ac:chgData name="Brian A. Hamer" userId="76238e19-fd26-476b-a804-121581fa82b9" providerId="ADAL" clId="{3CDD05CA-9420-4FB8-B9D7-3E8819BDBBDE}" dt="2024-11-04T18:58:02.946" v="3131"/>
          <ac:spMkLst>
            <pc:docMk/>
            <pc:sldMk cId="1017314489" sldId="293"/>
            <ac:spMk id="3" creationId="{820106AE-C0CA-F2C2-FE5F-6D873E20C9C0}"/>
          </ac:spMkLst>
        </pc:spChg>
        <pc:spChg chg="mod">
          <ac:chgData name="Brian A. Hamer" userId="76238e19-fd26-476b-a804-121581fa82b9" providerId="ADAL" clId="{3CDD05CA-9420-4FB8-B9D7-3E8819BDBBDE}" dt="2024-11-04T18:58:02.946" v="3131"/>
          <ac:spMkLst>
            <pc:docMk/>
            <pc:sldMk cId="1017314489" sldId="293"/>
            <ac:spMk id="4" creationId="{42DB4FD5-9F8F-5834-E6E2-8C648E93F07D}"/>
          </ac:spMkLst>
        </pc:spChg>
        <pc:spChg chg="mod">
          <ac:chgData name="Brian A. Hamer" userId="76238e19-fd26-476b-a804-121581fa82b9" providerId="ADAL" clId="{3CDD05CA-9420-4FB8-B9D7-3E8819BDBBDE}" dt="2024-11-04T18:58:02.946" v="3131"/>
          <ac:spMkLst>
            <pc:docMk/>
            <pc:sldMk cId="1017314489" sldId="293"/>
            <ac:spMk id="5" creationId="{96096AB2-9A5F-2689-3A8B-EA37A513B7BA}"/>
          </ac:spMkLst>
        </pc:spChg>
        <pc:spChg chg="mod">
          <ac:chgData name="Brian A. Hamer" userId="76238e19-fd26-476b-a804-121581fa82b9" providerId="ADAL" clId="{3CDD05CA-9420-4FB8-B9D7-3E8819BDBBDE}" dt="2024-11-04T18:58:02.946" v="3131"/>
          <ac:spMkLst>
            <pc:docMk/>
            <pc:sldMk cId="1017314489" sldId="293"/>
            <ac:spMk id="6" creationId="{E49BFEDD-8BAE-99A7-5F66-750E0ADCA5CC}"/>
          </ac:spMkLst>
        </pc:spChg>
      </pc:sldChg>
      <pc:sldChg chg="modSp del mod">
        <pc:chgData name="Brian A. Hamer" userId="76238e19-fd26-476b-a804-121581fa82b9" providerId="ADAL" clId="{3CDD05CA-9420-4FB8-B9D7-3E8819BDBBDE}" dt="2024-11-04T21:50:37.995" v="3744" actId="47"/>
        <pc:sldMkLst>
          <pc:docMk/>
          <pc:sldMk cId="4214194876" sldId="294"/>
        </pc:sldMkLst>
        <pc:spChg chg="mod">
          <ac:chgData name="Brian A. Hamer" userId="76238e19-fd26-476b-a804-121581fa82b9" providerId="ADAL" clId="{3CDD05CA-9420-4FB8-B9D7-3E8819BDBBDE}" dt="2024-11-04T18:58:02.946" v="3131"/>
          <ac:spMkLst>
            <pc:docMk/>
            <pc:sldMk cId="4214194876" sldId="294"/>
            <ac:spMk id="2" creationId="{5CC85482-DF1B-E951-DCB4-A1DA4150442D}"/>
          </ac:spMkLst>
        </pc:spChg>
      </pc:sldChg>
      <pc:sldChg chg="modSp del">
        <pc:chgData name="Brian A. Hamer" userId="76238e19-fd26-476b-a804-121581fa82b9" providerId="ADAL" clId="{3CDD05CA-9420-4FB8-B9D7-3E8819BDBBDE}" dt="2024-11-04T21:50:45.857" v="3752" actId="47"/>
        <pc:sldMkLst>
          <pc:docMk/>
          <pc:sldMk cId="3570560534" sldId="295"/>
        </pc:sldMkLst>
        <pc:spChg chg="mod">
          <ac:chgData name="Brian A. Hamer" userId="76238e19-fd26-476b-a804-121581fa82b9" providerId="ADAL" clId="{3CDD05CA-9420-4FB8-B9D7-3E8819BDBBDE}" dt="2024-11-04T18:58:02.946" v="3131"/>
          <ac:spMkLst>
            <pc:docMk/>
            <pc:sldMk cId="3570560534" sldId="295"/>
            <ac:spMk id="7" creationId="{0BB6FA8B-2B62-EE03-4AD8-F2C29103DEFA}"/>
          </ac:spMkLst>
        </pc:spChg>
        <pc:spChg chg="mod">
          <ac:chgData name="Brian A. Hamer" userId="76238e19-fd26-476b-a804-121581fa82b9" providerId="ADAL" clId="{3CDD05CA-9420-4FB8-B9D7-3E8819BDBBDE}" dt="2024-11-04T18:58:02.946" v="3131"/>
          <ac:spMkLst>
            <pc:docMk/>
            <pc:sldMk cId="3570560534" sldId="295"/>
            <ac:spMk id="8" creationId="{34211E3E-7C7D-F0CE-1F7C-3E1CF8EF648F}"/>
          </ac:spMkLst>
        </pc:spChg>
      </pc:sldChg>
      <pc:sldChg chg="modSp new mod">
        <pc:chgData name="Brian A. Hamer" userId="76238e19-fd26-476b-a804-121581fa82b9" providerId="ADAL" clId="{3CDD05CA-9420-4FB8-B9D7-3E8819BDBBDE}" dt="2024-11-12T16:08:28.311" v="4659" actId="20577"/>
        <pc:sldMkLst>
          <pc:docMk/>
          <pc:sldMk cId="255996240" sldId="296"/>
        </pc:sldMkLst>
        <pc:spChg chg="mod">
          <ac:chgData name="Brian A. Hamer" userId="76238e19-fd26-476b-a804-121581fa82b9" providerId="ADAL" clId="{3CDD05CA-9420-4FB8-B9D7-3E8819BDBBDE}" dt="2024-11-12T16:08:28.311" v="4659" actId="20577"/>
          <ac:spMkLst>
            <pc:docMk/>
            <pc:sldMk cId="255996240" sldId="296"/>
            <ac:spMk id="2" creationId="{B7B104E8-A768-2396-F1AB-52E666A9DFC0}"/>
          </ac:spMkLst>
        </pc:spChg>
        <pc:spChg chg="mod">
          <ac:chgData name="Brian A. Hamer" userId="76238e19-fd26-476b-a804-121581fa82b9" providerId="ADAL" clId="{3CDD05CA-9420-4FB8-B9D7-3E8819BDBBDE}" dt="2024-11-12T16:03:05.435" v="4640" actId="20577"/>
          <ac:spMkLst>
            <pc:docMk/>
            <pc:sldMk cId="255996240" sldId="296"/>
            <ac:spMk id="3" creationId="{BA98C69A-9A48-DF66-660C-36B340E9C3D2}"/>
          </ac:spMkLst>
        </pc:spChg>
      </pc:sldChg>
      <pc:sldChg chg="modSp new mod">
        <pc:chgData name="Brian A. Hamer" userId="76238e19-fd26-476b-a804-121581fa82b9" providerId="ADAL" clId="{3CDD05CA-9420-4FB8-B9D7-3E8819BDBBDE}" dt="2024-11-12T16:08:40.655" v="4660" actId="20577"/>
        <pc:sldMkLst>
          <pc:docMk/>
          <pc:sldMk cId="2543714810" sldId="297"/>
        </pc:sldMkLst>
        <pc:spChg chg="mod">
          <ac:chgData name="Brian A. Hamer" userId="76238e19-fd26-476b-a804-121581fa82b9" providerId="ADAL" clId="{3CDD05CA-9420-4FB8-B9D7-3E8819BDBBDE}" dt="2024-11-12T16:08:40.655" v="4660" actId="20577"/>
          <ac:spMkLst>
            <pc:docMk/>
            <pc:sldMk cId="2543714810" sldId="297"/>
            <ac:spMk id="2" creationId="{91A31338-5169-B24F-9AE1-8FF313826660}"/>
          </ac:spMkLst>
        </pc:spChg>
        <pc:spChg chg="mod">
          <ac:chgData name="Brian A. Hamer" userId="76238e19-fd26-476b-a804-121581fa82b9" providerId="ADAL" clId="{3CDD05CA-9420-4FB8-B9D7-3E8819BDBBDE}" dt="2024-11-04T22:21:50.012" v="3937" actId="14100"/>
          <ac:spMkLst>
            <pc:docMk/>
            <pc:sldMk cId="2543714810" sldId="297"/>
            <ac:spMk id="3" creationId="{39B4FD9B-494E-5C45-D7FA-DC4C10BC1C65}"/>
          </ac:spMkLst>
        </pc:spChg>
      </pc:sldChg>
      <pc:sldChg chg="modSp new mod">
        <pc:chgData name="Brian A. Hamer" userId="76238e19-fd26-476b-a804-121581fa82b9" providerId="ADAL" clId="{3CDD05CA-9420-4FB8-B9D7-3E8819BDBBDE}" dt="2024-11-12T16:45:32.558" v="4727" actId="20577"/>
        <pc:sldMkLst>
          <pc:docMk/>
          <pc:sldMk cId="441839630" sldId="298"/>
        </pc:sldMkLst>
        <pc:spChg chg="mod">
          <ac:chgData name="Brian A. Hamer" userId="76238e19-fd26-476b-a804-121581fa82b9" providerId="ADAL" clId="{3CDD05CA-9420-4FB8-B9D7-3E8819BDBBDE}" dt="2024-11-04T21:34:33.031" v="3271" actId="14100"/>
          <ac:spMkLst>
            <pc:docMk/>
            <pc:sldMk cId="441839630" sldId="298"/>
            <ac:spMk id="2" creationId="{4D2EBC14-B867-F4F8-862E-D12EFCBF28F5}"/>
          </ac:spMkLst>
        </pc:spChg>
        <pc:spChg chg="mod">
          <ac:chgData name="Brian A. Hamer" userId="76238e19-fd26-476b-a804-121581fa82b9" providerId="ADAL" clId="{3CDD05CA-9420-4FB8-B9D7-3E8819BDBBDE}" dt="2024-11-12T16:45:32.558" v="4727" actId="20577"/>
          <ac:spMkLst>
            <pc:docMk/>
            <pc:sldMk cId="441839630" sldId="298"/>
            <ac:spMk id="3" creationId="{4DF12CDB-ADFB-05E9-95DA-E2030D7D45C4}"/>
          </ac:spMkLst>
        </pc:spChg>
      </pc:sldChg>
      <pc:sldChg chg="modSp new mod">
        <pc:chgData name="Brian A. Hamer" userId="76238e19-fd26-476b-a804-121581fa82b9" providerId="ADAL" clId="{3CDD05CA-9420-4FB8-B9D7-3E8819BDBBDE}" dt="2024-11-12T16:21:20.950" v="4675" actId="5793"/>
        <pc:sldMkLst>
          <pc:docMk/>
          <pc:sldMk cId="3966630953" sldId="299"/>
        </pc:sldMkLst>
        <pc:spChg chg="mod">
          <ac:chgData name="Brian A. Hamer" userId="76238e19-fd26-476b-a804-121581fa82b9" providerId="ADAL" clId="{3CDD05CA-9420-4FB8-B9D7-3E8819BDBBDE}" dt="2024-11-12T16:21:20.950" v="4675" actId="5793"/>
          <ac:spMkLst>
            <pc:docMk/>
            <pc:sldMk cId="3966630953" sldId="299"/>
            <ac:spMk id="2" creationId="{16DB20F2-0CDC-0F38-409E-DD296B5A00BD}"/>
          </ac:spMkLst>
        </pc:spChg>
        <pc:spChg chg="mod">
          <ac:chgData name="Brian A. Hamer" userId="76238e19-fd26-476b-a804-121581fa82b9" providerId="ADAL" clId="{3CDD05CA-9420-4FB8-B9D7-3E8819BDBBDE}" dt="2024-11-04T18:57:57.617" v="3126" actId="14100"/>
          <ac:spMkLst>
            <pc:docMk/>
            <pc:sldMk cId="3966630953" sldId="299"/>
            <ac:spMk id="3" creationId="{A033E8D6-E37B-0503-B0A7-21FFAFB96AAF}"/>
          </ac:spMkLst>
        </pc:spChg>
      </pc:sldChg>
      <pc:sldChg chg="modSp new mod">
        <pc:chgData name="Brian A. Hamer" userId="76238e19-fd26-476b-a804-121581fa82b9" providerId="ADAL" clId="{3CDD05CA-9420-4FB8-B9D7-3E8819BDBBDE}" dt="2024-11-12T16:47:24.634" v="4758" actId="20577"/>
        <pc:sldMkLst>
          <pc:docMk/>
          <pc:sldMk cId="1103746710" sldId="300"/>
        </pc:sldMkLst>
        <pc:spChg chg="mod">
          <ac:chgData name="Brian A. Hamer" userId="76238e19-fd26-476b-a804-121581fa82b9" providerId="ADAL" clId="{3CDD05CA-9420-4FB8-B9D7-3E8819BDBBDE}" dt="2024-11-04T18:58:02.946" v="3131"/>
          <ac:spMkLst>
            <pc:docMk/>
            <pc:sldMk cId="1103746710" sldId="300"/>
            <ac:spMk id="2" creationId="{87FFBAF5-134D-3C8F-1082-09FC2BDACD86}"/>
          </ac:spMkLst>
        </pc:spChg>
        <pc:spChg chg="mod">
          <ac:chgData name="Brian A. Hamer" userId="76238e19-fd26-476b-a804-121581fa82b9" providerId="ADAL" clId="{3CDD05CA-9420-4FB8-B9D7-3E8819BDBBDE}" dt="2024-11-12T16:47:24.634" v="4758" actId="20577"/>
          <ac:spMkLst>
            <pc:docMk/>
            <pc:sldMk cId="1103746710" sldId="300"/>
            <ac:spMk id="3" creationId="{B16A4EF0-1801-53F0-6408-40615331E02E}"/>
          </ac:spMkLst>
        </pc:spChg>
      </pc:sldChg>
      <pc:sldChg chg="modSp new mod">
        <pc:chgData name="Brian A. Hamer" userId="76238e19-fd26-476b-a804-121581fa82b9" providerId="ADAL" clId="{3CDD05CA-9420-4FB8-B9D7-3E8819BDBBDE}" dt="2024-11-11T17:07:27.777" v="4472" actId="20577"/>
        <pc:sldMkLst>
          <pc:docMk/>
          <pc:sldMk cId="272648629" sldId="301"/>
        </pc:sldMkLst>
        <pc:spChg chg="mod">
          <ac:chgData name="Brian A. Hamer" userId="76238e19-fd26-476b-a804-121581fa82b9" providerId="ADAL" clId="{3CDD05CA-9420-4FB8-B9D7-3E8819BDBBDE}" dt="2024-11-04T18:58:02.946" v="3131"/>
          <ac:spMkLst>
            <pc:docMk/>
            <pc:sldMk cId="272648629" sldId="301"/>
            <ac:spMk id="2" creationId="{CBDDB9F7-09C4-72F2-6CE3-E94801547C7B}"/>
          </ac:spMkLst>
        </pc:spChg>
        <pc:spChg chg="mod">
          <ac:chgData name="Brian A. Hamer" userId="76238e19-fd26-476b-a804-121581fa82b9" providerId="ADAL" clId="{3CDD05CA-9420-4FB8-B9D7-3E8819BDBBDE}" dt="2024-11-11T17:07:27.777" v="4472" actId="20577"/>
          <ac:spMkLst>
            <pc:docMk/>
            <pc:sldMk cId="272648629" sldId="301"/>
            <ac:spMk id="3" creationId="{D0FD7EAB-C653-A498-7089-41B8B55B13E9}"/>
          </ac:spMkLst>
        </pc:spChg>
      </pc:sldChg>
      <pc:sldChg chg="modSp new mod">
        <pc:chgData name="Brian A. Hamer" userId="76238e19-fd26-476b-a804-121581fa82b9" providerId="ADAL" clId="{3CDD05CA-9420-4FB8-B9D7-3E8819BDBBDE}" dt="2024-11-12T16:40:17.154" v="4710" actId="20577"/>
        <pc:sldMkLst>
          <pc:docMk/>
          <pc:sldMk cId="2243653676" sldId="302"/>
        </pc:sldMkLst>
        <pc:spChg chg="mod">
          <ac:chgData name="Brian A. Hamer" userId="76238e19-fd26-476b-a804-121581fa82b9" providerId="ADAL" clId="{3CDD05CA-9420-4FB8-B9D7-3E8819BDBBDE}" dt="2024-11-04T18:58:02.946" v="3131"/>
          <ac:spMkLst>
            <pc:docMk/>
            <pc:sldMk cId="2243653676" sldId="302"/>
            <ac:spMk id="2" creationId="{875A693F-0080-314C-4F95-616B18AFA16E}"/>
          </ac:spMkLst>
        </pc:spChg>
        <pc:spChg chg="mod">
          <ac:chgData name="Brian A. Hamer" userId="76238e19-fd26-476b-a804-121581fa82b9" providerId="ADAL" clId="{3CDD05CA-9420-4FB8-B9D7-3E8819BDBBDE}" dt="2024-11-12T16:40:17.154" v="4710" actId="20577"/>
          <ac:spMkLst>
            <pc:docMk/>
            <pc:sldMk cId="2243653676" sldId="302"/>
            <ac:spMk id="3" creationId="{0F46B162-FA40-F331-CF2A-8AF2F6308985}"/>
          </ac:spMkLst>
        </pc:spChg>
      </pc:sldChg>
      <pc:sldChg chg="modSp new del mod">
        <pc:chgData name="Brian A. Hamer" userId="76238e19-fd26-476b-a804-121581fa82b9" providerId="ADAL" clId="{3CDD05CA-9420-4FB8-B9D7-3E8819BDBBDE}" dt="2024-11-04T18:48:13.503" v="2957" actId="2696"/>
        <pc:sldMkLst>
          <pc:docMk/>
          <pc:sldMk cId="1106458224" sldId="303"/>
        </pc:sldMkLst>
        <pc:spChg chg="mod">
          <ac:chgData name="Brian A. Hamer" userId="76238e19-fd26-476b-a804-121581fa82b9" providerId="ADAL" clId="{3CDD05CA-9420-4FB8-B9D7-3E8819BDBBDE}" dt="2024-11-04T18:48:10.003" v="2956" actId="20577"/>
          <ac:spMkLst>
            <pc:docMk/>
            <pc:sldMk cId="1106458224" sldId="303"/>
            <ac:spMk id="2" creationId="{12157C6B-AA4A-2F5F-25DE-35B0D4DD15BA}"/>
          </ac:spMkLst>
        </pc:spChg>
      </pc:sldChg>
      <pc:sldChg chg="addSp delSp modSp new mod setBg delDesignElem">
        <pc:chgData name="Brian A. Hamer" userId="76238e19-fd26-476b-a804-121581fa82b9" providerId="ADAL" clId="{3CDD05CA-9420-4FB8-B9D7-3E8819BDBBDE}" dt="2024-11-04T18:58:04.242" v="3132" actId="26606"/>
        <pc:sldMkLst>
          <pc:docMk/>
          <pc:sldMk cId="3155590549" sldId="303"/>
        </pc:sldMkLst>
        <pc:spChg chg="mod">
          <ac:chgData name="Brian A. Hamer" userId="76238e19-fd26-476b-a804-121581fa82b9" providerId="ADAL" clId="{3CDD05CA-9420-4FB8-B9D7-3E8819BDBBDE}" dt="2024-11-04T18:58:04.242" v="3132" actId="26606"/>
          <ac:spMkLst>
            <pc:docMk/>
            <pc:sldMk cId="3155590549" sldId="303"/>
            <ac:spMk id="2" creationId="{34F152A5-C912-7F26-D0EB-7B54584A2A6F}"/>
          </ac:spMkLst>
        </pc:spChg>
        <pc:spChg chg="add del">
          <ac:chgData name="Brian A. Hamer" userId="76238e19-fd26-476b-a804-121581fa82b9" providerId="ADAL" clId="{3CDD05CA-9420-4FB8-B9D7-3E8819BDBBDE}" dt="2024-11-04T18:58:04.242" v="3132" actId="26606"/>
          <ac:spMkLst>
            <pc:docMk/>
            <pc:sldMk cId="3155590549" sldId="303"/>
            <ac:spMk id="4" creationId="{FFD48BC7-DC40-47DE-87EE-9F4B6ECB9ABB}"/>
          </ac:spMkLst>
        </pc:spChg>
        <pc:spChg chg="add del">
          <ac:chgData name="Brian A. Hamer" userId="76238e19-fd26-476b-a804-121581fa82b9" providerId="ADAL" clId="{3CDD05CA-9420-4FB8-B9D7-3E8819BDBBDE}" dt="2024-11-04T18:58:04.242" v="3132" actId="26606"/>
          <ac:spMkLst>
            <pc:docMk/>
            <pc:sldMk cId="3155590549" sldId="303"/>
            <ac:spMk id="5" creationId="{E502BBC7-2C76-46F3-BC24-5985BC13DB88}"/>
          </ac:spMkLst>
        </pc:spChg>
        <pc:spChg chg="add del">
          <ac:chgData name="Brian A. Hamer" userId="76238e19-fd26-476b-a804-121581fa82b9" providerId="ADAL" clId="{3CDD05CA-9420-4FB8-B9D7-3E8819BDBBDE}" dt="2024-11-04T18:58:04.242" v="3132" actId="26606"/>
          <ac:spMkLst>
            <pc:docMk/>
            <pc:sldMk cId="3155590549" sldId="303"/>
            <ac:spMk id="6" creationId="{C7F28D52-2A5F-4D23-81AE-7CB8B591C7AF}"/>
          </ac:spMkLst>
        </pc:spChg>
        <pc:spChg chg="add del">
          <ac:chgData name="Brian A. Hamer" userId="76238e19-fd26-476b-a804-121581fa82b9" providerId="ADAL" clId="{3CDD05CA-9420-4FB8-B9D7-3E8819BDBBDE}" dt="2024-11-04T18:55:38.029" v="3117" actId="26606"/>
          <ac:spMkLst>
            <pc:docMk/>
            <pc:sldMk cId="3155590549" sldId="303"/>
            <ac:spMk id="7" creationId="{9095C1F4-AE7F-44E4-8693-40D3D6831140}"/>
          </ac:spMkLst>
        </pc:spChg>
        <pc:spChg chg="add del">
          <ac:chgData name="Brian A. Hamer" userId="76238e19-fd26-476b-a804-121581fa82b9" providerId="ADAL" clId="{3CDD05CA-9420-4FB8-B9D7-3E8819BDBBDE}" dt="2024-11-04T18:58:04.242" v="3132" actId="26606"/>
          <ac:spMkLst>
            <pc:docMk/>
            <pc:sldMk cId="3155590549" sldId="303"/>
            <ac:spMk id="8" creationId="{3629484E-3792-4B3D-89AD-7C8A1ED0E0D4}"/>
          </ac:spMkLst>
        </pc:spChg>
        <pc:spChg chg="add del">
          <ac:chgData name="Brian A. Hamer" userId="76238e19-fd26-476b-a804-121581fa82b9" providerId="ADAL" clId="{3CDD05CA-9420-4FB8-B9D7-3E8819BDBBDE}" dt="2024-11-04T18:55:38.029" v="3117" actId="26606"/>
          <ac:spMkLst>
            <pc:docMk/>
            <pc:sldMk cId="3155590549" sldId="303"/>
            <ac:spMk id="13" creationId="{871AEA07-1E14-44B4-8E55-64EF049CD66F}"/>
          </ac:spMkLst>
        </pc:spChg>
        <pc:grpChg chg="add del">
          <ac:chgData name="Brian A. Hamer" userId="76238e19-fd26-476b-a804-121581fa82b9" providerId="ADAL" clId="{3CDD05CA-9420-4FB8-B9D7-3E8819BDBBDE}" dt="2024-11-04T18:55:38.029" v="3117" actId="26606"/>
          <ac:grpSpMkLst>
            <pc:docMk/>
            <pc:sldMk cId="3155590549" sldId="303"/>
            <ac:grpSpMk id="9" creationId="{8734DDD3-F723-4DD3-8ABE-EC0B2AC87D74}"/>
          </ac:grpSpMkLst>
        </pc:grpChg>
      </pc:sldChg>
      <pc:sldChg chg="new del">
        <pc:chgData name="Brian A. Hamer" userId="76238e19-fd26-476b-a804-121581fa82b9" providerId="ADAL" clId="{3CDD05CA-9420-4FB8-B9D7-3E8819BDBBDE}" dt="2024-11-04T21:20:02.638" v="3151" actId="2696"/>
        <pc:sldMkLst>
          <pc:docMk/>
          <pc:sldMk cId="444462575" sldId="304"/>
        </pc:sldMkLst>
      </pc:sldChg>
      <pc:sldChg chg="modSp add mod">
        <pc:chgData name="Brian A. Hamer" userId="76238e19-fd26-476b-a804-121581fa82b9" providerId="ADAL" clId="{3CDD05CA-9420-4FB8-B9D7-3E8819BDBBDE}" dt="2024-11-04T21:20:30.492" v="3174" actId="20577"/>
        <pc:sldMkLst>
          <pc:docMk/>
          <pc:sldMk cId="245156800" sldId="305"/>
        </pc:sldMkLst>
        <pc:spChg chg="mod">
          <ac:chgData name="Brian A. Hamer" userId="76238e19-fd26-476b-a804-121581fa82b9" providerId="ADAL" clId="{3CDD05CA-9420-4FB8-B9D7-3E8819BDBBDE}" dt="2024-11-04T21:20:30.492" v="3174" actId="20577"/>
          <ac:spMkLst>
            <pc:docMk/>
            <pc:sldMk cId="245156800" sldId="305"/>
            <ac:spMk id="2" creationId="{536C98DF-0E14-E825-4CC1-D2B16A3DD772}"/>
          </ac:spMkLst>
        </pc:spChg>
      </pc:sldChg>
      <pc:sldChg chg="new del">
        <pc:chgData name="Brian A. Hamer" userId="76238e19-fd26-476b-a804-121581fa82b9" providerId="ADAL" clId="{3CDD05CA-9420-4FB8-B9D7-3E8819BDBBDE}" dt="2024-11-04T21:47:57.555" v="3736" actId="2696"/>
        <pc:sldMkLst>
          <pc:docMk/>
          <pc:sldMk cId="2167457947" sldId="306"/>
        </pc:sldMkLst>
      </pc:sldChg>
      <pc:sldChg chg="modSp add mod">
        <pc:chgData name="Brian A. Hamer" userId="76238e19-fd26-476b-a804-121581fa82b9" providerId="ADAL" clId="{3CDD05CA-9420-4FB8-B9D7-3E8819BDBBDE}" dt="2024-11-12T14:56:55.604" v="4473" actId="20577"/>
        <pc:sldMkLst>
          <pc:docMk/>
          <pc:sldMk cId="2579916648" sldId="307"/>
        </pc:sldMkLst>
        <pc:spChg chg="mod">
          <ac:chgData name="Brian A. Hamer" userId="76238e19-fd26-476b-a804-121581fa82b9" providerId="ADAL" clId="{3CDD05CA-9420-4FB8-B9D7-3E8819BDBBDE}" dt="2024-11-04T21:44:33.216" v="3603" actId="20577"/>
          <ac:spMkLst>
            <pc:docMk/>
            <pc:sldMk cId="2579916648" sldId="307"/>
            <ac:spMk id="2" creationId="{2DCFAF05-0BE0-B143-DD9B-E33818969004}"/>
          </ac:spMkLst>
        </pc:spChg>
        <pc:spChg chg="mod">
          <ac:chgData name="Brian A. Hamer" userId="76238e19-fd26-476b-a804-121581fa82b9" providerId="ADAL" clId="{3CDD05CA-9420-4FB8-B9D7-3E8819BDBBDE}" dt="2024-11-12T14:56:55.604" v="4473" actId="20577"/>
          <ac:spMkLst>
            <pc:docMk/>
            <pc:sldMk cId="2579916648" sldId="307"/>
            <ac:spMk id="3" creationId="{0880F34B-BDE1-6BE3-F960-408B5B9AA082}"/>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3T21:08:36.836"/>
    </inkml:context>
    <inkml:brush xml:id="br0">
      <inkml:brushProperty name="width" value="0.1" units="cm"/>
      <inkml:brushProperty name="height" value="0.1" units="cm"/>
      <inkml:brushProperty name="color" value="#E71224"/>
    </inkml:brush>
  </inkml:definitions>
  <inkml:trace contextRef="#ctx0" brushRef="#br0">1 43 24575,'0'-5'0,"4"-1"0,7-4 0,5 0 0,-5 1 0,-3 7 0,-8 3 0,-9 3 0,-7-1 0,0-4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3T21:37:27.971"/>
    </inkml:context>
    <inkml:brush xml:id="br0">
      <inkml:brushProperty name="width" value="0.025" units="cm"/>
      <inkml:brushProperty name="height" value="0.025" units="cm"/>
      <inkml:brushProperty name="color" value="#FFC114"/>
    </inkml:brush>
  </inkml:definitions>
  <inkml:trace contextRef="#ctx0" brushRef="#br0">0 1 24575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3T21:38:38.279"/>
    </inkml:context>
    <inkml:brush xml:id="br0">
      <inkml:brushProperty name="width" value="0.1" units="cm"/>
      <inkml:brushProperty name="height" value="0.1" units="cm"/>
      <inkml:brushProperty name="color" value="#FFC114"/>
    </inkml:brush>
  </inkml:definitions>
  <inkml:trace contextRef="#ctx0" brushRef="#br0">5545 929 24575,'-68'0'0,"-114"16"0,173-15 0,-5 2 0,1-1 0,-1-1 0,1 0 0,-16-1 0,25-1 0,0 1 0,0-1 0,-1 0 0,1-1 0,0 1 0,0-1 0,0 1 0,0-1 0,0 0 0,0-1 0,1 1 0,-1-1 0,1 0 0,0 1 0,0-1 0,-5-6 0,1-1 0,-1 1 0,0 0 0,0 0 0,-1 1 0,0 0 0,0 0 0,-1 1 0,-15-8 0,11 8 0,-1 1 0,-1 0 0,1 2 0,-1-1 0,1 2 0,-1 0 0,0 1 0,-1 1 0,-22 0 0,-618 3 0,499 12 0,0-1 0,-740-13 0,381-1 0,490 0 0,0-2 0,-27-6 0,23 4 0,-32-2 0,18 5 0,-5 1 0,-78-13 0,88 8 0,31 6 0,0-1 0,-1-1 0,1 1 0,0-2 0,-1 1 0,1-1 0,0-1 0,-13-7 0,-7-4 0,-1 0 0,0 1 0,-1 2 0,-35-9 0,17 6 0,-14-1 0,47 13 0,0-1 0,0 0 0,0-1 0,-14-8 0,6 3 0,-1 0 0,0 1 0,0 2 0,-1 0 0,-32-3 0,52 8 0,-1 0 0,1 0 0,0 0 0,0-1 0,0 1 0,0-2 0,-6-3 0,6 3 0,0 0 0,0 1 0,0 0 0,0 0 0,-1 1 0,-11-4 0,-9 3 0,0 1 0,-47 3 0,51 0 0,0-1 0,0 0 0,0-2 0,-32-6 0,3-8 0,1-2 0,-56-29 0,16 7 0,48 21 0,24 10 0,-1 1 0,-36-11 0,41 15 0,0-1 0,1-1 0,0 0 0,-23-15 0,18 11 0,-27-12 0,39 19 0,1-1 0,0 1 0,0-1 0,0-1 0,0 1 0,1-1 0,-9-8 0,9 7 0,0 1 0,-1 0 0,0 0 0,0 0 0,-1 1 0,-9-5 0,0 1 0,1-1 0,0 0 0,0 0 0,1-2 0,1 0 0,0-1 0,-20-22 0,25 28 0,0 0 0,0 0 0,0 0 0,-1 1 0,0 1 0,-17-8 0,-11-5 0,60 32 0,-1 0 0,0 2 0,27 28 0,-44-41 0,0 0 0,0 0 0,0 0 0,0 0 0,1-1 0,0 0 0,0 0 0,9 3 0,53 11 0,-48-13 0,31 10 0,10 8 0,-1 3 0,96 56 0,-151-79 0,0 2 0,-1-1 0,1 0 0,-1 1 0,0 0 0,0 0 0,0 0 0,-1 0 0,0 1 0,0 0 0,0-1 0,0 1 0,0 0 0,2 9 0,-2-3 0,-1 0 0,0 0 0,-1 0 0,0 0 0,-1 1 0,-1 13 0,1-16 0,0 0 0,0-1 0,1 1 0,0 0 0,0 0 0,1-1 0,1 1 0,-1-1 0,1 0 0,1 1 0,-1-1 0,2-1 0,-1 1 0,1-1 0,0 1 0,0-1 0,1-1 0,0 1 0,0-1 0,1 0 0,7 6 0,-4-5 0,-1 0 0,0 1 0,-1 1 0,1-1 0,-2 2 0,13 16 0,-2 3 0,15 33 0,-24-43 0,-1 1 0,-1 0 0,7 29 0,-14-48 0,1 1 0,-1 0 0,0 0 0,1 0 0,-1 0 0,0-1 0,0 1 0,0 0 0,0 0 0,-1 0 0,1 0 0,0 0 0,-1-1 0,1 1 0,-1 0 0,0 0 0,1-1 0,-1 1 0,-1 2 0,0-3 0,1 0 0,0 0 0,0 0 0,-1 0 0,1 0 0,-1-1 0,1 1 0,0 0 0,-1-1 0,1 1 0,-1-1 0,0 1 0,1-1 0,-1 0 0,1 0 0,-1 0 0,-3 0 0,-1 0 0,0-1 0,-1 0 0,1 0 0,0-1 0,0 0 0,0 0 0,0 0 0,0-1 0,-10-6 0,6 1 0,-1 0 0,1-1 0,0-1 0,1 0 0,0 0 0,-7-12 0,-5-4 0,12 15 0,3 4 0,0 0 0,1-1 0,0 0 0,-8-15 0,11 17 0,-1 0 0,1-1 0,-2 1 0,1 1 0,0-1 0,-1 0 0,0 1 0,-1 0 0,1-1 0,-1 2 0,0-1 0,0 1 0,0-1 0,-1 1 0,0 1 0,1-1 0,-11-3 0,8 3 0,1 1 0,0-1 0,0 0 0,0-1 0,0 1 0,1-1 0,0-1 0,0 1 0,0-1 0,1 0 0,-1 0 0,2-1 0,-1 0 0,1 0 0,0 0 0,-5-10 0,0-1 0,-2 2 0,0-1 0,-1 1 0,0 1 0,-2 0 0,-26-23 0,40 37 0,-1 1 0,1-1 0,-1 1 0,1-1 0,-1 1 0,1-1 0,-1 1 0,0-1 0,1 1 0,-1 0 0,0-1 0,0 1 0,1 0 0,-1 0 0,0 0 0,1-1 0,-1 1 0,0 0 0,0 0 0,0 0 0,-1 0 0,2 1 0,-1-1 0,1 0 0,-1 1 0,1-1 0,-1 1 0,1-1 0,-1 1 0,1-1 0,-1 1 0,1-1 0,0 1 0,-1-1 0,1 1 0,0 0 0,0-1 0,-1 1 0,1 0 0,0-1 0,0 2 0,-1 5 0,0 0 0,0 1 0,2 11 0,-1-11 0,0 3 0,1 1 0,1-1 0,-1 1 0,2-1 0,0 0 0,0 0 0,1 0 0,0 0 0,1-1 0,0 0 0,1 0 0,0 0 0,0 0 0,14 14 0,-20-24 0,1 1 0,-1-1 0,0 0 0,0 0 0,0 1 0,1-1 0,-1 0 0,0 0 0,0 0 0,0 1 0,1-1 0,-1 0 0,0 0 0,0 0 0,1 0 0,-1 0 0,0 0 0,1 1 0,-1-1 0,0 0 0,1 0 0,-1 0 0,0 0 0,0 0 0,1 0 0,-1 0 0,0 0 0,1 0 0,-1 0 0,0 0 0,1 0 0,-1-1 0,0 1 0,1 0 0,3-11 0,-6-16 0,-15-28 0,18 55 0,0 0 0,-1 0 0,1 0 0,-1 0 0,1 0 0,0 0 0,-1 0 0,1 0 0,-1 1 0,1-1 0,0 0 0,-1 0 0,1 0 0,-1 1 0,1-1 0,-1 0 0,1 1 0,-1-1 0,1 1 0,-1-1 0,0 0 0,1 1 0,-1-1 0,1 1 0,18 15 0,-2 0 0,-1 0 0,0 1 0,-2 1 0,0 0 0,-1 1 0,18 37 0,-18-34 0,1 0 0,1-1 0,21 22 0,-6-6 0,8 11 0,88 86 0,-109-118 0,1-1 0,1-1 0,1-1 0,-1 0 0,2-2 0,0 0 0,0-1 0,32 9 0,-16-10 0,1-3 0,60 5 0,18 1 0,-51-4 0,1-4 0,92-5 0,-56-1 0,-51 2 0,-24-2 0,1 2 0,0 1 0,-1 1 0,0 1 0,36 10 0,-56-11 0,0 1 0,-1 1 0,1-1 0,-1 1 0,0 1 0,0-1 0,0 1 0,6 7 0,-7-7 0,0 0 0,0-1 0,1 0 0,0 1 0,-1-2 0,2 1 0,-1-1 0,12 6 0,2-3 0,-1 0 0,37 20 0,-44-21 0,0-1 0,0 0 0,0-1 0,1 0 0,-1-1 0,1-1 0,0 0 0,24-1 0,-17 0 0,-1 1 0,33 5 0,12 11 0,-41-10 0,1 0 0,-1-2 0,35 2 0,-46-6 0,-3-1 0,0 0 0,-1 0 0,1 1 0,0 0 0,-1 1 0,1 0 0,-1 1 0,11 4 0,-29-7 0,-9-3 0,-165-64 0,144 49 0,29 12 0,-1 0 0,1 1 0,-1 1 0,0 0 0,0 1 0,0 0 0,-13-1 0,-49 0 0,33 2 0,-53-9 0,79 8 0,1 0 0,-1-2 0,1 1 0,0-2 0,1 0 0,-1 0 0,-15-12 0,10 7 0,-40-17 0,44 22 0,1-1 0,0 0 0,0 0 0,1-2 0,-17-13 0,-75-74 0,92 87 0,0 0 0,-1 1 0,0 1 0,0 0 0,-23-7 0,14 5 0,-25-14 0,-88-46 0,118 58 0,11 3 0,7 8 0,0-1 0,0 1 0,0 0 0,0 0 0,0 0 0,0-1 0,0 1 0,0 0 0,1 0 0,-1-1 0,0 1 0,0 0 0,0 0 0,0 0 0,0 0 0,0-1 0,0 1 0,0 0 0,1 0 0,-1 0 0,0 0 0,0-1 0,0 1 0,0 0 0,1 0 0,-1 0 0,0 0 0,0 0 0,0 0 0,1 0 0,-1-1 0,0 1 0,0 0 0,0 0 0,1 0 0,-1 0 0,0 0 0,0 0 0,1 0 0,8 0 0,0-1 0,0 1 0,0 1 0,1-1 0,11 4 0,-2-1 0,62 7 0,267 41 0,-534-83 0,183 31 0,0 0 0,0 1 0,0 0 0,0-1 0,0 1 0,0 0 0,0 1 0,0-1 0,0 1 0,0-1 0,-4 2 0,6-1 0,0 0 0,-1-1 0,1 1 0,0 0 0,0 0 0,0 0 0,0 0 0,0 0 0,1 0 0,-1 0 0,0 1 0,0-1 0,1 0 0,-1 0 0,1 1 0,-1-1 0,1 0 0,0 1 0,-1-1 0,1 0 0,0 1 0,0-1 0,0 0 0,0 4 0,0-4 0,0 1 0,0 0 0,0-1 0,0 1 0,-1-1 0,1 1 0,0 0 0,-1-1 0,0 1 0,1-1 0,-1 1 0,0-1 0,1 1 0,-1-1 0,0 0 0,0 1 0,0-1 0,0 0 0,-1 0 0,1 1 0,0-1 0,0 0 0,-1 0 0,1-1 0,-1 1 0,1 0 0,-1 0 0,1-1 0,-1 1 0,1-1 0,-1 1 0,1-1 0,-1 1 0,0-1 0,1 0 0,-1 0 0,0 0 0,-2 0 0,-8-1 0,-1-1 0,2 0 0,-1 0 0,-17-7 0,13 5 0,-44-16 0,1-3 0,-63-32 0,82 36 0,33 16 0,1 0 0,-1 0 0,1 1 0,-12-3 0,17 5 0,1 0 0,-1 0 0,1 0 0,0 0 0,-1 0 0,1 0 0,-1 0 0,1 0 0,-1 0 0,1 0 0,0 0 0,-1 0 0,1 0 0,-1 0 0,1 1 0,0-1 0,-1 0 0,1 0 0,0 0 0,-1 1 0,1-1 0,0 0 0,-1 0 0,1 1 0,0-1 0,-1 0 0,1 1 0,0-1 0,0 0 0,-1 1 0,1 0 0,0 1 0,0-1 0,0 0 0,0 1 0,1-1 0,-1 0 0,0 1 0,1-1 0,-1 0 0,1 0 0,-1 1 0,1-1 0,-1 0 0,3 2 0,20 33 0,-23-36 0,0 0 0,0 0 0,0 0 0,0 0 0,0 0 0,0 0 0,-1 0 0,1 0 0,0 0 0,0 0 0,0 0 0,0 0 0,0 0 0,0 0 0,0 0 0,0 0 0,0 0 0,-1 0 0,1 0 0,0 0 0,0 0 0,0 0 0,0 0 0,0 0 0,0 0 0,0 0 0,0 1 0,0-1 0,0 0 0,0 0 0,0 0 0,0 0 0,0 0 0,-1 0 0,1 0 0,0 0 0,0 0 0,0 0 0,0 1 0,0-1 0,0 0 0,0 0 0,0 0 0,0 0 0,0 0 0,0 0 0,0 0 0,0 0 0,0 0 0,0 1 0,0-1 0,0 0 0,1 0 0,-1 0 0,0 0 0,0 0 0,0 0 0,0 0 0,0 0 0,0 0 0,-14-6 0,-16-14 0,20 12 0,1 0 0,-1 1 0,-15-8 0,25 14 0,-1 1 0,1 0 0,-1-1 0,1 1 0,-1 0 0,1 0 0,-1-1 0,1 1 0,-1 0 0,0 0 0,1 0 0,-1 0 0,1 0 0,-1 0 0,1 0 0,-1 0 0,1 0 0,-1 0 0,0 0 0,1 0 0,-1 0 0,1 0 0,-1 0 0,1 0 0,-1 1 0,0-1 0,1 1 0,0 0 0,0-1 0,0 1 0,0-1 0,0 1 0,0-1 0,0 1 0,0 0 0,0-1 0,0 1 0,0-1 0,0 1 0,0 0 0,0-1 0,0 1 0,1-1 0,-1 1 0,0 0 0,17 29 0,9 3 0,-15-18 0,0-1 0,-1 1 0,16 32 0,-26-47 0,0 0 0,1 0 0,-1 0 0,0 0 0,0 1 0,0-1 0,0 0 0,0 0 0,0 0 0,1 0 0,-1 1 0,0-1 0,0 0 0,0 0 0,0 0 0,0 1 0,0-1 0,0 0 0,0 0 0,0 0 0,0 1 0,0-1 0,0 0 0,0 0 0,0 0 0,0 1 0,0-1 0,0 0 0,0 0 0,0 0 0,-1 1 0,1-1 0,0 0 0,0 0 0,0 0 0,0 0 0,0 1 0,0-1 0,-1 0 0,1 0 0,0 0 0,0 0 0,0 0 0,0 1 0,-1-1 0,1 0 0,0 0 0,0 0 0,-1 0 0,-12-4 0,-16-14 0,29 17 0,0 1 0,-19-12 0,11 9 0,10 8 0,2 0 0,1 0 0,0-1 0,0 0 0,0 1 0,7 3 0,9 8 0,-15-13 0,-17-15 0,-19-18 0,24 24 0,-22-20 0,27 25 0,0 0 0,0-1 0,-1 1 0,1 0 0,1-1 0,-1 1 0,0 0 0,0-1 0,0 1 0,1-1 0,-1 1 0,1-1 0,-1 1 0,1-1 0,-1 0 0,1 1 0,0-4 0,0 5 0,0 0 0,0 0 0,0 0 0,1-1 0,-1 1 0,0 0 0,0 0 0,0 0 0,0-1 0,1 1 0,-1 0 0,0 0 0,0 0 0,0 0 0,1 0 0,-1 0 0,0 0 0,0-1 0,0 1 0,1 0 0,-1 0 0,0 0 0,0 0 0,1 0 0,-1 0 0,0 0 0,0 0 0,1 0 0,-1 0 0,0 0 0,0 0 0,1 1 0,-1-1 0,0 0 0,0 0 0,0 0 0,1 0 0,-1 0 0,46 12 0,73 30 0,0 0 0,-78-30 0,0-2 0,1-2 0,0-2 0,82 2 0,-67-6 0,0 3 0,-1 2 0,82 21 0,24 3 0,-73-17 0,2-5 0,124-1 0,-171-12 0,60-14 0,-41 6 0,-13 5 0,-12 2 0,0-2 0,-1-1 0,65-24 0,-98 31 0,-1 0 0,0-1 0,0 1 0,0-1 0,0 0 0,0 0 0,0 0 0,-1 0 0,6-6 0,-7 7 0,0-1 0,-1 0 0,1 1 0,0-1 0,-1 0 0,1 0 0,-1 1 0,1-1 0,-1 0 0,0 0 0,0 0 0,0 1 0,0-1 0,0 0 0,0 0 0,-1 0 0,1 0 0,-1-1 0,1 2 0,0 1 0,0-1 0,0 1 0,0-1 0,1 0 0,-1 1 0,0-1 0,0 1 0,0-1 0,1 1 0,-1-1 0,0 1 0,1 0 0,-1-1 0,0 1 0,1-1 0,-1 1 0,0-1 0,1 1 0,-1 0 0,1-1 0,-1 1 0,1 0 0,-1 0 0,1-1 0,-1 1 0,1 0 0,-1 0 0,1 0 0,-1 0 0,1-1 0,-1 1 0,1 0 0,-1 0 0,1 0 0,1 0 0,28-1 0,-23 1 0,88 1 0,-59 1 0,1-1 0,-1-2 0,66-11 0,-101 12 0,0 0 0,1-1 0,-1 1 0,0 0 0,0 0 0,0-1 0,0 1 0,0 0 0,0-1 0,-1 1 0,1-1 0,0 0 0,0 1 0,0-1 0,0 0 0,0 1 0,-1-1 0,1 0 0,0 0 0,-1 1 0,1-1 0,-1 0 0,1 0 0,-1 0 0,1 0 0,0-1 0,-2 1 0,1 0 0,0 0 0,-1-1 0,1 1 0,0 0 0,-1 0 0,0 0 0,1 0 0,-1 0 0,1 1 0,-1-1 0,0 0 0,0 0 0,1 0 0,-1 1 0,0-1 0,0 0 0,0 1 0,0-1 0,0 0 0,0 1 0,0 0 0,0-1 0,0 1 0,-2-1 0,-13-4 0,-1 0 0,0 1 0,0 0 0,-1 2 0,1 0 0,0 1 0,-1 0 0,1 2 0,-1 0 0,-33 7 0,48-7 0,0-1 0,1 1 0,-1 0 0,0 0 0,1 0 0,-1 0 0,1 0 0,-1 1 0,1-1 0,0 1 0,-1-1 0,1 1 0,0 0 0,0 0 0,0 0 0,1 0 0,-4 4 0,4-2 0,-1 0 0,1 0 0,0 0 0,0 0 0,0 1 0,0-1 0,1 0 0,0 1 0,0-1 0,0 5 0,0 7 0,-1 0 0,-1 0 0,-4 17 0,-4 30 0,9-45 0,0 0 0,-1 0 0,-1-1 0,-11 34 0,13-46 0,-2 1 0,1-1 0,0 0 0,-1 0 0,0-1 0,0 1 0,-1 0 0,1-1 0,-1 0 0,0 0 0,0 0 0,0 0 0,-1-1 0,1 0 0,-1 0 0,0 0 0,0 0 0,0-1 0,-10 4 0,6-4 0,-1 0 0,0 0 0,1-2 0,-18 1 0,19-1 0,-1 0 0,0 0 0,0 1 0,0 0 0,-11 4 0,18-4 0,0-1 0,-1 1 0,1 1 0,0-1 0,0 0 0,1 0 0,-1 1 0,0-1 0,0 1 0,1 0 0,-1-1 0,1 1 0,-1 0 0,1 0 0,0 0 0,-1 0 0,1 0 0,0 0 0,1 0 0,-1 0 0,0 1 0,1-1 0,-1 3 0,-1 7 0,1 0 0,0 0 0,3 20 0,-2-24 0,1 1 0,-1-1 0,0 1 0,-1-1 0,-2 10 0,2-15 0,-1 0 0,0 0 0,0 0 0,0-1 0,0 1 0,-1 0 0,1-1 0,-1 1 0,0-1 0,1 0 0,-1 0 0,0 0 0,0 0 0,0-1 0,-1 1 0,1-1 0,0 0 0,-5 2 0,-3 0 0,0 0 0,0-1 0,0 0 0,-18 1 0,21-3 0,1 0 0,0-1 0,0 0 0,0 0 0,0 0 0,0-1 0,0 0 0,0 0 0,-9-5 0,4 0 0,0-1 0,0 0 0,-18-17 0,18 16 0,9 6 0,-1 1 0,1-1 0,0 0 0,0 0 0,0 0 0,-3-4 0,6 6 0,-1-1 0,1 1 0,-1 0 0,1 0 0,-1-1 0,1 1 0,0 0 0,-1-1 0,1 1 0,0 0 0,0-1 0,0 1 0,0 0 0,0-1 0,0 1 0,1 0 0,-1-1 0,0 1 0,1 0 0,-1 0 0,1-1 0,-1 1 0,2-2 0,1-2 0,-1 0 0,0-1 0,0 1 0,-1 0 0,1-1 0,-1 1 0,0-1 0,0 1 0,-1-1 0,0 1 0,0-1 0,0 1 0,-1-1 0,-1-7 0,0 5 0,-1-1 0,1 1 0,-2 0 0,1 0 0,-1 0 0,-1 0 0,1 0 0,-7-7 0,9 13 0,0 0 0,1 0 0,0 0 0,-1 0 0,1 0 0,0 0 0,0 0 0,0 0 0,0 0 0,1 0 0,-2-5 0,2 7 0,0 0 0,0-1 0,1 1 0,-1 0 0,0 0 0,0-1 0,0 1 0,0 0 0,0-1 0,0 1 0,1 0 0,-1 0 0,0-1 0,0 1 0,0 0 0,1 0 0,-1 0 0,0-1 0,0 1 0,1 0 0,-1 0 0,0 0 0,0 0 0,1-1 0,-1 1 0,0 0 0,1 0 0,-1 0 0,1 0 0,18 1 0,41 16 0,-40-10 0,1-1 0,33 5 0,-53-11 0,0 0 0,0 1 0,0-1 0,0 0 0,0 0 0,0 0 0,-1 0 0,1 0 0,0 0 0,0 0 0,0 0 0,0-1 0,0 1 0,-1 0 0,1 0 0,0-1 0,0 1 0,0 0 0,-1-1 0,1 1 0,0-1 0,0 1 0,-1-1 0,1 1 0,0-1 0,0-1 0,0 1 0,-1 0 0,0-1 0,0 1 0,0 0 0,0 0 0,0 0 0,0-1 0,0 1 0,0 0 0,-1 0 0,1 0 0,0 0 0,-1-1 0,1 1 0,-1 0 0,0-2 0,-4-4 0,1-1 0,-1 1 0,-1 0 0,-5-6 0,-8-5 0,-1 2 0,-21-16 0,-23-18 0,28 23 0,29 22 0,0 1 0,0-2 0,0 1 0,1-1 0,0 0 0,0 0 0,-7-10 0,13 16 0,-1-1 0,1 1 0,0 0 0,0-1 0,-1 1 0,1-1 0,0 1 0,0 0 0,0-1 0,0 1 0,0-1 0,0 1 0,0-1 0,0 1 0,0 0 0,0-1 0,0 1 0,0-1 0,0 1 0,0-1 0,0 1 0,0 0 0,0-1 0,1 1 0,-1-1 0,0 1 0,0 0 0,0-1 0,1 0 0,13-5 0,22 3 0,-33 3 0,11 0 0,16-1 0,-30 1 0,0 0 0,0 0 0,0 0 0,0 0 0,0 0 0,0 0 0,0 0 0,0 0 0,0-1 0,1 1 0,-1 0 0,0 0 0,0 0 0,0 0 0,0 0 0,0 0 0,0 0 0,0 0 0,0 0 0,0 0 0,0 0 0,0-1 0,0 1 0,0 0 0,0 0 0,0 0 0,0 0 0,0 0 0,0 0 0,0 0 0,0 0 0,0-1 0,0 1 0,0 0 0,0 0 0,0 0 0,0 0 0,0 0 0,0 0 0,0 0 0,0 0 0,0 0 0,0-1 0,0 1 0,0 0 0,0 0 0,0 0 0,0 0 0,0 0 0,0 0 0,-1 0 0,1 0 0,0 0 0,0 0 0,0 0 0,0 0 0,0 0 0,0 0 0,0 0 0,0-1 0,0 1 0,0 0 0,-1 0 0,1 0 0,0 0 0,0 0 0,0 0 0,-21-9 0,-234-71 0,47 16 0,-51-20-221,-115-39-169,351 115 390,3 2 0,-1-2 0,-32-17 0,53 25 2,-1 0 0,1 0 1,0 0-1,-1 0 0,1 0 0,0 0 0,-1 0 0,1-1 0,0 1 0,-1 0 0,1 0 0,0 0 0,-1 0 0,1-1 0,0 1 0,0 0 0,-1 0 0,1 0 0,0-1 1,0 1-1,-1 0 0,1-1 0,0 1 0,0 0 0,0 0 0,0-1 0,0 1 0,-1 0 0,1-1 0,0 1 0,0 0 0,0-1 0,0 1 0,0 0 0,0-1 1,0 1-1,0 0 0,0-1 0,13-2 181,2-2 53,-16 0-156,-13-5-49,12 8-31,-7-4 0,0 1 0,0 0 0,-1 0 0,0 1 0,-17-6 0,27 10 0,0 0 0,0 0 0,0 1 0,1-1 0,-1 0 0,0 0 0,0 0 0,0 0 0,0 0 0,0 1 0,0-1 0,0 0 0,0 0 0,0 0 0,1 0 0,-1 1 0,0-1 0,0 0 0,0 0 0,0 0 0,0 0 0,0 1 0,0-1 0,0 0 0,0 0 0,0 0 0,0 0 0,0 1 0,-1-1 0,1 0 0,0 0 0,0 0 0,0 0 0,0 1 0,0-1 0,0 0 0,0 0 0,0 0 0,0 0 0,-1 0 0,1 1 0,0-1 0,0 0 0,0 0 0,0 0 0,0 0 0,-1 0 0,1 0 0,0 0 0,0 0 0,0 0 0,0 0 0,-1 1 0,1-1 0,0 0 0,0 0 0,0 0 0,0 0 0,-1 0 0,1 0 0,18 19 0,-9-10 0,17 18 0,1-1 0,41 29 0,68 39 0,33 25 0,-167-117 0,0-1 0,-1 1 0,1-1 0,0 1 0,0 0 0,-1-1 0,1 1 0,-1 0 0,1 0 0,-1 0 0,2 4 0,-3-6 0,0 1 0,0-1 0,-1 0 0,1 1 0,0-1 0,0 1 0,0-1 0,0 0 0,0 1 0,-1-1 0,1 0 0,0 1 0,0-1 0,0 0 0,-1 1 0,1-1 0,0 0 0,-1 0 0,1 1 0,0-1 0,0 0 0,-1 0 0,1 0 0,-1 1 0,1-1 0,0 0 0,-1 0 0,1 0 0,0 0 0,-1 0 0,1 0 0,-1 0 0,1 0 0,0 0 0,-1 0 0,1 0 0,-1 0 0,1 0 0,-1 0 0,-10 0 0,-1-1 0,0-1 0,-19-4 0,-318-98 0,219 62 0,3-2 0,-32-10 0,153 54 0,17 7 0,19 9 0,-7-6 0,28 13 0,1-1 0,2-3 0,79 18 0,-40-24-122,95 3 0,97-12-389,-173-4 312,649-1 674,-199-1 4,-285 15-479,16 0 0,110-14 0,-361 3 0,50 9 0,11 1 0,-5-8 0,-206-5 0,-163 1 0,253 1 0,-5-1 0,-28 4 0,46-3 0,-1 0 0,1 0 0,0 1 0,0-1 0,0 1 0,0 0 0,0 0 0,0 1 0,1 0 0,-9 5 0,12-7 0,0 0 0,0 0 0,0 0 0,0 0 0,0 0 0,1 1 0,-1-1 0,0 0 0,1 0 0,-1 0 0,0 1 0,1-1 0,0 0 0,-1 1 0,1-1 0,0 0 0,-1 1 0,1-1 0,0 1 0,0-1 0,0 0 0,1 1 0,-1-1 0,0 1 0,0-1 0,1 0 0,-1 1 0,1-1 0,-1 0 0,1 0 0,-1 1 0,1-1 0,0 0 0,0 0 0,-1 0 0,1 0 0,0 0 0,0 0 0,2 1 0,4 6 0,1-2 0,0 1 0,0-1 0,11 6 0,-13-8 0,1 0 0,17 11 0,-24-15 0,0 1 0,1-1 0,-1 0 0,0 0 0,1 0 0,-1 1 0,0-1 0,1 0 0,-1 1 0,0-1 0,1 0 0,-1 1 0,0-1 0,0 0 0,0 1 0,1-1 0,-1 0 0,0 1 0,0-1 0,0 0 0,0 1 0,0-1 0,0 1 0,1-1 0,-1 1 0,0-1 0,0 0 0,0 1 0,0-1 0,-1 1 0,1-1 0,0 0 0,0 1 0,0-1 0,0 1 0,0-1 0,0 0 0,-1 1 0,1-1 0,0 0 0,0 1 0,-1-1 0,1 0 0,0 1 0,0-1 0,-1 0 0,1 1 0,0-1 0,-1 0 0,-3 2 0,1 0 0,-1-1 0,1 0 0,-1 0 0,1 0 0,-8 1 0,-213 14 0,130-13 0,-7 2 0,-231 22 0,300-19 0,32-8 0,0 0 0,-1 0 0,1 0 0,0 0 0,0 0 0,-1 0 0,1 0 0,0 0 0,0 0 0,0 0 0,-1 0 0,1 0 0,0 1 0,0-1 0,-1 0 0,1 0 0,0 0 0,0 0 0,0 1 0,0-1 0,-1 0 0,1 0 0,0 0 0,0 1 0,0-1 0,0 0 0,0 0 0,0 1 0,0-1 0,0 0 0,0 0 0,-1 1 0,1-1 0,0 0 0,0 0 0,0 1 0,0-1 0,0 0 0,1 0 0,-1 1 0,0-1 0,0 0 0,0 0 0,0 1 0,0-1 0,0 0 0,0 0 0,0 0 0,0 1 0,1-1 0,-1 0 0,0 0 0,0 0 0,0 1 0,0-1 0,1 0 0,-1 0 0,0 0 0,0 0 0,1 0 0,-1 1 0,0-1 0,0 0 0,0 0 0,1 0 0,17 7 0,2-3 0,36 3 0,-41-6 0,0 1 0,0 0 0,0 1 0,0 1 0,20 7 0,5 8 0,0-1 0,76 25 0,-44-24 0,1-3 0,136 12 0,-163-28 0,1-3 0,0-1 0,65-15 0,21-2 0,15 11 0,-121 3 0,-27 7 0,1 0 0,-1 0 0,1 0 0,-1 0 0,0 0 0,1 0 0,-1 0 0,1-1 0,-1 1 0,0 0 0,1 0 0,-1 0 0,1-1 0,-1 1 0,0 0 0,1 0 0,-1-1 0,0 1 0,1 0 0,-1-1 0,0 1 0,0 0 0,1-1 0,-1 1 0,0 0 0,0-1 0,0 1 0,1-1 0,-1 1 0,0-1 0,0 1 0,0 0 0,0-1 0,0 1 0,0-1 0,0 1 0,0-1 0,0 1 0,0 0 0,0-1 0,0 1 0,0-1 0,0 1 0,-1 0 0,1-1 0,0 1 0,0-1 0,0 1 0,-1 0 0,1-1 0,0 1 0,0 0 0,-1-1 0,1 1 0,0 0 0,-1-1 0,-6-3 0,1 0 0,-1 1 0,0 0 0,0 0 0,0 0 0,0 1 0,-1 0 0,1 1 0,-14-2 0,-2-1 0,-394-57 0,-1 21 0,517 38 0,390-1-383,2-31-1,-463 31 384,-8 1 0,1-1 0,-1-1 0,32-9 0,-39 5 0,-11 1 0,-16-6 0,9 10 0,5 3 2,0 0 0,0 0 0,-1 0 0,1-1 0,0 1 0,0 0 0,0 0 0,0 0 0,0 0-1,0 0 1,0 0 0,0 0 0,-1 0 0,1 0 0,0 0 0,0 0 0,0 0 0,0 0 0,0-1 0,0 1 0,0 0 0,0 0 0,0 0 0,0 0-1,0 0 1,0 0 0,0 0 0,0 0 0,0-1 0,0 1 0,0 0 0,0 0 0,0 0 0,0 0 0,0 0 0,0 0 0,0 0 0,0-1 0,0 1-1,0 0 1,0 0 0,0 0 0,0 0 0,0 0 0,0 0 0,0 0 0,0-1 0,0 1 0,0 0 0,0 0 0,0 0 0,0 0 0,1 0 0,-1 0-1,0 0 1,0 0 0,0 0 0,0 0 0,0 0 0,0 0 0,0 0 0,12-2 262,16 3 119,412 23-383,-425-24 0,-1 0 0,25-3 0,-37 3 0,1 0 0,-1 0 0,1 0 0,-1 1 0,0-1 0,1 1 0,-1 0 0,0 0 0,0 0 0,1 0 0,-1 0 0,0 0 0,0 0 0,0 1 0,0-1 0,0 1 0,2 2 0,16 10 0,15 3 0,1-1 0,0-3 0,75 19 0,-60-22 0,2-2 0,61 2 0,-156-11 0,0-2 0,0-2 0,-80-20 0,94 18 0,0 1 0,0 2 0,-35-2 0,-87 4 0,87 3 0,-26 1 0,-78-3 0,30-19 0,-212 14 0,346 6 0,-57 5 0,56-4 0,0 0 0,1 0 0,-1 0 0,0 0 0,1 1 0,-1-1 0,1 1 0,0 0 0,-1 0 0,1 0 0,0 1 0,-5 4 0,7-6 0,0 1 0,1-1 0,-1 0 0,0 1 0,1-1 0,-1 1 0,1-1 0,-1 1 0,1-1 0,0 1 0,-1-1 0,1 1 0,0 0 0,0-1 0,0 1 0,0-1 0,1 1 0,-1-1 0,0 1 0,1-1 0,-1 1 0,1-1 0,-1 1 0,1-1 0,0 1 0,-1-1 0,1 0 0,0 1 0,0-1 0,2 2 0,3 5 0,1 0 0,0-1 0,11 10 0,-12-12 0,-4-4 0,-1 0 0,1 0 0,-1 0 0,0 1 0,1-1 0,-1 1 0,0-1 0,0 1 0,0-1 0,0 1 0,0 0 0,0-1 0,-1 1 0,2 2 0,-2-3 0,0-1 0,0 0 0,0 1 0,-1-1 0,1 0 0,0 1 0,0-1 0,0 0 0,0 1 0,0-1 0,-1 0 0,1 0 0,0 1 0,0-1 0,0 0 0,-1 1 0,1-1 0,0 0 0,0 0 0,-1 0 0,1 1 0,0-1 0,-1 0 0,1 0 0,0 0 0,-1 0 0,1 0 0,-20 2 0,-7-6 0,-44-10 0,45 7 0,-48-5 0,71-2 0,1 8 0,0 0 0,0 1 0,0-1 0,-1 1 0,0-1 0,0 1 0,0 0 0,-1 0 0,1 0 0,-7-6 0,-8-7 0,-21-17 0,-79-56 0,117 90 0,-1 0 0,1 0 0,-1-1 0,1 1 0,0-1 0,0 1 0,0-1 0,0 1 0,0-1 0,-1-2 0,2 4 0,-1-1 0,1 1 0,0 0 0,0-1 0,0 1 0,0 0 0,0-1 0,0 1 0,0 0 0,0-1 0,1 1 0,-1 0 0,0-1 0,0 1 0,0 0 0,0-1 0,0 1 0,0 0 0,1-1 0,-1 1 0,0 0 0,0 0 0,0-1 0,1 1 0,-1 0 0,0 0 0,0-1 0,1 1 0,-1 0 0,0 0 0,1 0 0,-1 0 0,1-1 0,2 0 0,1 1 0,-1-1 0,1 0 0,0 1 0,-1 0 0,1 0 0,0 0 0,6 1 0,429 29 0,174-31 0,-600 1 0,0 0 0,-1 0 0,1 0 0,-1 2 0,14 2 0,-22-3 0,-1 0 0,1 0 0,-1 0 0,0 1 0,1-1 0,-1 1 0,0 0 0,0 0 0,0 0 0,-1 0 0,1 1 0,0-1 0,-1 1 0,1 0 0,-1-1 0,0 1 0,0 0 0,0 0 0,1 5 0,3 7 0,-1 0 0,-1 1 0,3 16 0,1 4 0,-7-32 0,0 1 0,0 0 0,0 0 0,-1 0 0,0 10 0,0-13 0,0-1 0,0 1 0,-1-1 0,1 0 0,0 1 0,-1-1 0,0 1 0,1-1 0,-1 0 0,0 0 0,1 1 0,-1-1 0,0 0 0,0 0 0,0 0 0,0 0 0,0 0 0,0 0 0,-1 0 0,1 0 0,0 0 0,0-1 0,-1 1 0,1 0 0,-2 0 0,-5 1 0,0-1 0,0 0 0,0 0 0,-15 0 0,12-1 0,-1 0 0,-18 4 0,28-4 0,-1 1 0,1-1 0,-1 1 0,1 0 0,0 0 0,0 0 0,0 0 0,0 0 0,-1 1 0,1-1 0,1 1 0,-1-1 0,0 1 0,0 0 0,1-1 0,-1 1 0,-1 3 0,2-4 0,0 1 0,1-1 0,-1 0 0,0 1 0,1-1 0,0 0 0,-1 1 0,1-1 0,0 0 0,-1 1 0,1-1 0,0 1 0,0-1 0,0 0 0,1 1 0,-1-1 0,0 1 0,0-1 0,1 0 0,-1 1 0,1-1 0,-1 0 0,1 1 0,1 1 0,1 1 0,0 0 0,0-1 0,1 1 0,-1-1 0,7 5 0,-4-3 0,-5-3 0,0-1 0,-1 0 0,1 1 0,-1-1 0,0 0 0,0 1 0,1-1 0,-1 0 0,0 1 0,0-1 0,0 0 0,0 1 0,-1-1 0,1 1 0,0-1 0,0 0 0,-1 1 0,1-1 0,-1 0 0,1 0 0,-2 2 0,-1 7 0,-2 21 0,2 0 0,2 58 0,2-64 0,-2 0 0,-5 40 0,-4-22 0,-2 0 0,-2-1 0,-1 0 0,-3-2 0,-1 0 0,-29 46 0,26-50 0,13-20 0,-1 0 0,-14 16 0,24-31 0,-1 0 0,1 0 0,-1-1 0,0 1 0,1 0 0,-1-1 0,0 1 0,1-1 0,-1 1 0,0-1 0,0 1 0,0-1 0,1 1 0,-1-1 0,0 0 0,0 1 0,0-1 0,0 0 0,0 0 0,0 1 0,0-1 0,0 0 0,1 0 0,-1 0 0,0 0 0,0-1 0,0 1 0,0 0 0,0 0 0,-2-1 0,0-1 0,0 0 0,0 0 0,0-1 0,1 1 0,-1-1 0,-4-4 0,-13-12 0,14 16 0,-1 0 0,1 0 0,-1 1 0,0 0 0,-9-2 0,11 4 0,1-1 0,-1 0 0,1 0 0,0-1 0,-1 1 0,1-1 0,0 0 0,0 0 0,0 0 0,0 0 0,0-1 0,1 0 0,-1 1 0,1-1 0,-5-6 0,-6-12 0,1 0 0,-15-35 0,21 42 0,6 12 0,0-1 0,-1 1 0,2-1 0,-1 1 0,0-1 0,0 0 0,1 1 0,-1-1 0,1 0 0,0 1 0,0-1 0,0 0 0,0 1 0,1-1 0,-1 0 0,1 1 0,-1-1 0,2-3 0,0 3 0,0 0 0,0-1 0,0 1 0,0 0 0,1 0 0,-1 1 0,1-1 0,-1 0 0,1 1 0,0 0 0,6-4 0,0 1 0,1 0 0,-1 1 0,1 0 0,0 1 0,0 0 0,0 0 0,0 1 0,17-1 0,138 4 0,-60 2 0,-90-2 0,-1 0 0,1 2 0,-1 0 0,0 0 0,27 11 0,-23-7 0,2-1 0,24 5 0,-7-6 0,34 7 0,94 2 0,332-14 0,-219-1 0,-269 1 0,0 0 0,0 0 0,0 1 0,0 0 0,-1 1 0,1 0 0,0 1 0,-1-1 0,0 1 0,1 1 0,-1 0 0,0 0 0,-1 0 0,15 12 0,-6-3 0,1-2 0,1 0 0,30 14 0,21 13 0,-68-37 0,1 0 0,-1 0 0,1 0 0,-1 0 0,1 0 0,-1 0 0,0 0 0,1 0 0,-1 1 0,0-1 0,0 1 0,0-1 0,0 1 0,0-1 0,0 1 0,-1-1 0,1 1 0,0 2 0,-1-3 0,0 0 0,0 0 0,0 0 0,0 0 0,-1 0 0,1 0 0,0 0 0,-1 0 0,1 0 0,-1 0 0,1 0 0,-1-1 0,1 1 0,-1 0 0,0 0 0,1 0 0,-1-1 0,0 1 0,0 0 0,0-1 0,1 1 0,-3 0 0,-3 2 0,0 0 0,0 0 0,0-1 0,0 0 0,-1-1 0,1 1 0,-1-1 0,-8 1 0,-33-2 0,-63-8 0,19 0 0,-304-2 0,378 8 0,1-1 0,-1 0 0,0-2 0,1 0 0,0-1 0,-19-9 0,19 7 0,-1 1 0,0 1 0,0 1 0,0 0 0,-21-2 0,-225 4 0,148 5 0,34 0 0,-98-4 0,95-18 0,77 18 0,-47-9 0,51 10 0,0-1 0,0 1 0,0-1 0,1 0 0,-1 0 0,1 0 0,0 0 0,-1-1 0,1 0 0,0 1 0,-5-7 0,-65-79 0,70 84 0,-1 0 0,1 0 0,-1 0 0,1-1 0,0 1 0,1-1 0,-1 0 0,1 0 0,0 0 0,-2-8 0,3 11 0,1-1 0,0 0 0,-1 0 0,1 0 0,0 1 0,1-1 0,-1 0 0,1 0 0,-1 1 0,1-1 0,0 0 0,0 1 0,0-1 0,0 1 0,0-1 0,0 1 0,1-1 0,-1 1 0,1 0 0,0 0 0,3-4 0,31-29 0,-7 7 0,-1-1 0,30-42 0,-53 65 0,-1 1 0,-1-1 0,1 0 0,-1-1 0,-1 1 0,1-1 0,-1 1 0,0-1 0,0 0 0,-1 1 0,0-1 0,0 0 0,0 0 0,-1 0 0,0 0 0,-1 0 0,1 0 0,-2 0 0,1 0 0,0 0 0,-1 1 0,-1-1 0,1 1 0,-1-1 0,0 1 0,0 0 0,-1 0 0,0 0 0,-9-10 0,-88-90 0,62 74 0,31 27 0,1 0 0,-1-1 0,1 0 0,1-1 0,-1 0 0,-7-10 0,2 0 0,0 0 0,-27-27 0,33 38 0,0 1 0,0-1 0,-1 1 0,0 1 0,0-1 0,0 1 0,0 0 0,-1 0 0,-13-3 0,20 6 0,0 1 0,0-1 0,-1 1 0,1 0 0,0 0 0,0-1 0,-1 1 0,1 0 0,0 0 0,0 0 0,-1 0 0,1 1 0,0-1 0,0 0 0,0 1 0,-1-1 0,-1 1 0,3 0 0,0-1 0,-1 1 0,1-1 0,-1 1 0,1-1 0,0 1 0,0-1 0,-1 1 0,1 0 0,0-1 0,0 1 0,0-1 0,-1 1 0,1 0 0,0-1 0,0 1 0,0 0 0,0-1 0,0 1 0,0-1 0,0 1 0,1 0 0,-1-1 0,0 2 0,3 5 0,0 0 0,0 0 0,0 0 0,7 10 0,-4-7 0,9 22 0,-6-13 0,1 0 0,22 31 0,-21-37 0,1 0 0,0-2 0,1 1 0,1-1 0,0-1 0,0 0 0,1-1 0,27 12 0,-11-8 0,2-1 0,-1-2 0,46 9 0,32-3 0,23 5 0,-119-17 0,0 1 0,0 1 0,0 0 0,17 11 0,-20-10 0,1-1 0,0 0 0,0-1 0,0 0 0,26 6 0,4-6 0,73 0 0,-73-5 0,-1 2 0,48 9 0,-20-2 0,-50-7 0,1 0 0,0 2 0,31 9 0,-44-10 0,-1 0 0,0 0 0,0 0 0,0 0 0,0 1 0,-1 0 0,1 1 0,-1-1 0,0 1 0,0 0 0,-1 0 0,1 0 0,-1 1 0,6 10 0,-5-9 0,2 1 0,-1-1 0,1 0 0,0 0 0,0-1 0,12 8 0,34 21 0,-52-34 0,-50-24 0,24 11 0,-39-23 0,57 31 0,0-1 0,1 0 0,-1-1 0,1 1 0,0-1 0,1-1 0,-1 1 0,1-1 0,-7-13 0,2 3 0,-1 1 0,-18-23 0,17 25 0,0-1 0,-17-32 0,20 30 0,-1 0 0,-1 1 0,-15-16 0,-1-4 0,10 10 0,2-2 0,-21-47 0,16 31 0,1 1 0,3 7 0,-37-61 0,45 87 0,0 0 0,0 0 0,-2 1 0,1 0 0,-1 0 0,-17-11 0,-73-37 0,52 30 0,15 8 0,-55-28 0,78 42 0,-1 1 0,0 1 0,1 0 0,-1 0 0,-1 1 0,-20-1 0,-132-8 0,70 3 0,71 8 0,0 1 0,0 1 0,0 2 0,0 0 0,1 1 0,-35 13 0,-33 7 0,32-12 0,21-4 0,-2-1 0,1-1 0,-64 1 0,-640-9 0,716-1 0,1-1 0,-36-8 0,7 1 0,-7 1 0,1-3 0,-92-31 0,128 33 0,0 2 0,-1 1 0,1 1 0,-1 1 0,-45-3 0,31 6 0,-44-9 0,-35-2 0,83 10 0,-37-7 0,37 5 0,-46-3 0,-642 7 0,344 3 0,356-4 0,-1 0 0,1-2 0,0-1 0,0-1 0,0-1 0,-30-13 0,7 3 0,27 12 0,-1 0 0,-29-3 0,30 5 0,1 0 0,-1-1 0,-20-7 0,-39-13 0,60 20 0,1 0 0,-1-2 0,1 0 0,1-1 0,-1-1 0,-19-12 0,21 11 0,1 0 0,-20-8 0,23 13 0,1-1 0,0 0 0,0-1 0,1 0 0,0-1 0,0 0 0,-13-13 0,-52-62 0,73 81 0,0 0 0,0 0 0,1 0 0,-1-1 0,0 1 0,0 0 0,1 0 0,-1-1 0,0 1 0,1 0 0,-1-1 0,1 1 0,0 0 0,0-1 0,-1 1 0,1-1 0,0-1 0,0 3 0,1-1 0,-1 1 0,0-1 0,1 1 0,-1-1 0,0 1 0,1-1 0,-1 1 0,1-1 0,-1 1 0,0-1 0,1 1 0,-1 0 0,1-1 0,0 1 0,-1 0 0,1 0 0,-1-1 0,1 1 0,-1 0 0,1 0 0,0 0 0,-1 0 0,1-1 0,-1 1 0,2 0 0,3 0 0,0 0 0,-1 0 0,1 1 0,0-1 0,0 1 0,0 0 0,8 4 0,0 1 0,0 1 0,-1 1 0,0 0 0,0 0 0,-1 1 0,0 1 0,19 21 0,-15-15 0,1-1 0,23 17 0,15 11 0,-38-29 0,1-1 0,0-1 0,30 17 0,-33-24 0,0 0 0,1 0 0,19 2 0,12 4 0,-43-10 0,1 0 0,-1 0 0,1 0 0,0 0 0,-1-1 0,1 1 0,0-1 0,0 0 0,0 0 0,-1-1 0,8-1 0,-9 2 0,-1-1 0,1 0 0,-1 0 0,0 0 0,1 0 0,-1 0 0,0 0 0,0 0 0,1 0 0,-1-1 0,0 1 0,0 0 0,0-1 0,0 1 0,-1-1 0,1 1 0,0-1 0,-1 1 0,1-1 0,-1 0 0,1 1 0,-1-1 0,0 0 0,0 1 0,0-1 0,0 0 0,0 1 0,0-4 0,0 2 0,0 0 0,0 0 0,-1-1 0,1 1 0,-1 0 0,0 0 0,0 0 0,0 0 0,0 0 0,0 1 0,0-1 0,-1 0 0,0 0 0,1 1 0,-1-1 0,0 1 0,0 0 0,0-1 0,-1 1 0,1 0 0,-1 0 0,-2-2 0,-5-1 0,0 0 0,0 1 0,0 0 0,-1 1 0,-11-3 0,11 4 0,0-1 0,0-1 0,0 0 0,-11-6 0,-24-20 0,23 14 0,-28-13 0,34 20 0,-1 0 0,0 2 0,0 0 0,-1 1 0,1 1 0,-33-4 0,43 8 0,-1 0 0,0 0 0,1-1 0,-1 0 0,1-1 0,-1 0 0,1 0 0,0 0 0,0-1 0,1-1 0,-1 1 0,1-1 0,0 0 0,0-1 0,0 0 0,1 0 0,-6-7 0,8 9 0,-15-19 0,18 22 0,1 1 0,-1-1 0,1 1 0,-1-1 0,1 1 0,0-1 0,-1 1 0,1-1 0,0 0 0,0 1 0,-1-1 0,1 0 0,0 1 0,0-1 0,0 0 0,0 1 0,0-1 0,0 1 0,0-1 0,0 0 0,0 1 0,0-1 0,0 0 0,0 1 0,1-1 0,-1 0 0,0 1 0,0-1 0,1 1 0,-1-1 0,0 0 0,1 1 0,-1-1 0,1 1 0,0-1 0,0 0 0,0 1 0,0-1 0,0 1 0,0 0 0,0-1 0,0 1 0,0 0 0,0 0 0,0 0 0,0 0 0,0 0 0,1 0 0,-1 0 0,0 0 0,0 0 0,0 1 0,0-1 0,0 0 0,0 1 0,0-1 0,1 1 0,24 14 0,-21-12 0,66 38 0,-47-29 0,0 2 0,-2 0 0,37 30 0,-50-38 0,0 1 0,0-2 0,0 1 0,1-2 0,0 1 0,0-1 0,0-1 0,12 4 0,-7-3 0,0 1 0,22 12 0,-24-10 0,1-1 0,0-1 0,0 1 0,0-2 0,1 0 0,0-1 0,-1-1 0,17 2 0,111 16 0,-106-16 0,37 9 0,-5 0 0,94 12 0,-127-19 0,53 16 0,8 2 0,3-3 0,-55-10 0,0-3 0,1-1 0,55 1 0,-97-8 0,22 0 0,1 1 0,-1 0 0,28 7 0,117 25 0,-42-6 0,-81-20 0,20 6 0,22 7 0,-25-7 0,-38-9 0,-1 0 0,1-2 0,52-3 0,21 2 0,-25 11 0,-51-7 0,34 2 0,-3-4 0,-9-2 0,74 12 0,-63-5 0,-1-3 0,1-2 0,61-6 0,-18 1 0,291-19 0,-125 15 0,-240 6 0,-70 3 0,1 1 0,-53 12 0,18-2 0,-236 44 0,237-49 0,0-3 0,-121-7 0,96-1 0,-404 2 0,477-2 0,0-1 0,1-2 0,-37-10 0,-31-4 0,41 11 0,-18-2 0,-138-35 0,-13-11 0,198 51 0,24 4 0,0 0 0,0 1 0,0 0 0,0-1 0,0 1 0,0 1 0,-5-1 0,8 0 0,-1 1 0,1-1 0,0 0 0,-1 0 0,1 0 0,0 0 0,-1 0 0,1 0 0,0 1 0,0-1 0,-1 0 0,1 0 0,0 0 0,0 1 0,-1-1 0,1 0 0,0 0 0,0 1 0,0-1 0,-1 0 0,1 0 0,0 1 0,0-1 0,0 0 0,0 1 0,0-1 0,-1 0 0,1 1 0,0 0 0,1 0 0,-1 0 0,0 0 0,1 0 0,-1 0 0,0 0 0,1 0 0,-1 0 0,1 0 0,0 0 0,-1 0 0,1 0 0,0-1 0,0 2 0,17 16 0,1-2 0,0 0 0,32 19 0,-11-7 0,36 24 0,-32-23 0,45 39 0,-88-67 0,0 0 0,1 0 0,-1 0 0,0 0 0,0 0 0,0 1 0,0-1 0,0 0 0,0 0 0,0 1 0,0-1 0,-1 1 0,1-1 0,-1 1 0,1-1 0,-1 1 0,1-1 0,-1 2 0,0-2 0,0 0 0,0 0 0,-1 0 0,1-1 0,0 1 0,-1 0 0,1 0 0,-1-1 0,1 1 0,-1 0 0,1-1 0,-1 1 0,0 0 0,1-1 0,-1 1 0,0-1 0,1 1 0,-1-1 0,0 0 0,0 1 0,1-1 0,-1 0 0,-1 1 0,-8 2 0,1-1 0,0-1 0,-1 1 0,-14-1 0,-25 0 0,1-1 0,-1-3 0,-80-16 0,111 14 0,1-1 0,-1 0 0,1-2 0,-26-15 0,-14-7 0,-75-19 0,11 4 0,94 36 0,0 1 0,-1 1 0,-55-7 0,47 9 0,27 4 0,-3-1 0,1 0 0,-1 1 0,-21 1 0,31 0 0,-1 0 0,1 1 0,-1-1 0,1 0 0,-1 1 0,1 0 0,-1 0 0,1 0 0,0 0 0,0 0 0,-1 0 0,1 1 0,0-1 0,0 0 0,0 1 0,0 0 0,0 0 0,1-1 0,-1 1 0,0 0 0,1 0 0,0 1 0,-2 2 0,-1 4 0,1 0 0,1 0 0,0 0 0,0 1 0,1-1 0,0 0 0,0 1 0,2 12 0,11 77 0,-8-74 0,-4-23 0,1 1 0,-1 0 0,1 0 0,-1 0 0,0-1 0,0 1 0,0 0 0,-1 0 0,1 0 0,-1 0 0,1-1 0,-1 1 0,0 0 0,0-1 0,0 1 0,-3 4 0,2-5 0,0-1 0,0 1 0,0 0 0,0-1 0,0 1 0,-1-1 0,1 0 0,-1 0 0,1 0 0,-1 0 0,1 0 0,-1 0 0,1-1 0,-1 1 0,0-1 0,1 0 0,-1 0 0,-3 0 0,-72-3 0,54 1 0,0 2 0,0 0 0,-35 5 0,56-5 0,0 1 0,0 0 0,0-1 0,-1 2 0,1-1 0,0 0 0,0 1 0,0-1 0,1 1 0,-1 0 0,0 0 0,1 0 0,-1 0 0,1 0 0,-1 1 0,1-1 0,0 1 0,0-1 0,0 1 0,1 0 0,-1 0 0,1 0 0,-1 0 0,1 0 0,0 0 0,0 0 0,-1 6 0,0 6 0,1 0 0,1 0 0,0 0 0,4 29 0,0-7 0,-4-32 0,0 1 0,1-1 0,0 0 0,0 0 0,0 0 0,1 0 0,-1 0 0,1 0 0,0 0 0,1 0 0,3 5 0,-2-5 0,0 0 0,1 0 0,0-1 0,0 1 0,0-1 0,1 0 0,-1-1 0,10 5 0,1 1 0,1-2 0,0 0 0,0-1 0,1 0 0,-1-1 0,1-1 0,0-1 0,0-1 0,1 0 0,26-2 0,-21 0 0,0 1 0,0 0 0,-1 2 0,26 6 0,-11-2 0,1-3 0,0-1 0,77-4 0,-41-1 0,-36 2 0,1 2 0,68 12 0,-78-9 0,1-2 0,40-1 0,3 1 0,-7 8 0,-48-6 0,32 2 0,64 9 0,-46-4 0,-4-1 0,-33-5 0,61 4 0,18-10 0,-299-13 0,31 1 0,156 12 0,-26 0 0,0-2 0,0-1 0,1-1 0,-28-8 0,53 12 0,0 0 0,0 0 0,-1-1 0,1 1 0,0 0 0,0-1 0,-1 1 0,1-1 0,0 0 0,0 1 0,0-1 0,0 0 0,0 0 0,0 1 0,0-1 0,0 0 0,0 0 0,1 0 0,-1 0 0,-1-3 0,2 4 0,0-1 0,0 0 0,1 0 0,-1 0 0,0 1 0,1-1 0,-1 0 0,0 0 0,1 1 0,-1-1 0,1 0 0,-1 1 0,1-1 0,0 0 0,-1 1 0,1-1 0,-1 1 0,1-1 0,0 1 0,0-1 0,-1 1 0,3-1 0,9-5 0,0 1 0,23-6 0,-30 9 0,576-208 0,-509 175 0,-57 27 0,-1 0 0,1 1 0,0 1 0,1 0 0,0 1 0,31-6 0,-14 8 0,-11 1 0,-1 0 0,33-9 0,-48 10 0,0-1 0,0-1 0,0 1 0,0-1 0,0 0 0,-1 0 0,1-1 0,-1 0 0,0 0 0,0 0 0,-1 0 0,9-10 0,-13 14 0,0 0 0,0 0 0,0 0 0,0 0 0,0 0 0,0 0 0,0 1 0,0-1 0,0 0 0,0 0 0,1 0 0,-1 0 0,0 0 0,0 0 0,0 0 0,0 0 0,0 0 0,0 0 0,0 0 0,0 1 0,0-1 0,1 0 0,-1 0 0,0 0 0,0 0 0,0 0 0,0 0 0,0 0 0,0 0 0,0 0 0,1 0 0,-1 0 0,0 0 0,0 0 0,0 0 0,0 0 0,-5 13 0,2-8 0,0-1 0,0 0 0,-1 0 0,1-1 0,-1 1 0,0-1 0,0 0 0,-1 0 0,1 0 0,-1 0 0,1-1 0,-1 0 0,0 0 0,0 0 0,0 0 0,0-1 0,0 0 0,0 0 0,0 0 0,-1-1 0,1 1 0,-9-2 0,0 0 0,0 0 0,0-1 0,1 0 0,-1-1 0,1-1 0,0 0 0,-19-8 0,18 5 0,1 1 0,-1-2 0,-15-11 0,26 16 0,0 0 0,-1 0 0,1 0 0,0 0 0,1 0 0,-1-1 0,1 1 0,-1-1 0,1 0 0,0 1 0,0-1 0,1 0 0,-1 0 0,1-1 0,0 1 0,-1-4 0,-1-8 0,2 12 0,1 0 0,-1-1 0,0 1 0,1 0 0,0-1 0,1-7 0,-1 10 0,0 1 0,1 0 0,-1 0 0,1-1 0,0 1 0,-1 0 0,1 0 0,0 0 0,0 0 0,-1 0 0,1 0 0,0 0 0,0 0 0,0 0 0,0 0 0,0 0 0,1 1 0,-1-1 0,0 0 0,0 1 0,0-1 0,1 1 0,-1-1 0,0 1 0,1 0 0,-1 0 0,2-1 0,30-2 0,1 0 0,56 5 0,-37-1 0,370 3 0,-405-6 0,-1 0 0,1 0 0,0-2 0,-1 0 0,0-1 0,0-1 0,0 0 0,16-10 0,3 1 0,2 1 0,1 1 0,0 2 0,1 2 0,45-4 0,164 0 0,153 16 0,-389-4 0,0 2 0,0 0 0,0 1 0,0 0 0,14 5 0,-24-7 0,-1 1 0,1 0 0,0 0 0,0 0 0,-1 0 0,1 1 0,-1-1 0,1 1 0,-1-1 0,1 1 0,-1 0 0,0 0 0,0 0 0,0 0 0,0 0 0,0 1 0,-1-1 0,1 1 0,-1-1 0,1 1 0,-1-1 0,0 1 0,0 0 0,0 0 0,0 0 0,-1-1 0,1 1 0,0 5 0,-2-4 0,1 0 0,-1-1 0,0 1 0,0-1 0,0 1 0,0-1 0,-1 1 0,1-1 0,-1 0 0,0 0 0,0 0 0,0 0 0,0 0 0,0 0 0,-1 0 0,0-1 0,-3 3 0,-6 6 0,-1-2 0,-23 14 0,26-17 0,-21 10 0,-52 21 0,49-23 0,-41 22 0,71-34 0,1 1 0,-1-1 0,1 0 0,0 1 0,0 0 0,0-1 0,0 1 0,1 1 0,-1-1 0,1 0 0,0 1 0,0-1 0,0 1 0,0-1 0,0 1 0,1 0 0,-2 5 0,3-4 0,-1 1 0,0-1 0,1 1 0,0-1 0,0 1 0,1-1 0,0 1 0,0-1 0,0 0 0,0 1 0,4 8 0,-2-7 0,0 0 0,0-1 0,1 1 0,0-1 0,0 0 0,1 0 0,-1 0 0,1-1 0,0 1 0,1-1 0,0 0 0,-1-1 0,1 1 0,1-1 0,-1 0 0,1-1 0,-1 0 0,1 0 0,7 2 0,10 0 0,-1 2 0,1 0 0,-2 1 0,42 21 0,29 9 0,-92-37 0,0-1 0,-1 0 0,1 0 0,0 0 0,-1 1 0,1-1 0,0 0 0,-1 1 0,1-1 0,-1 0 0,1 1 0,-1-1 0,1 1 0,-1-1 0,1 1 0,-1-1 0,0 1 0,1-1 0,-1 1 0,1 0 0,-1-1 0,0 1 0,0-1 0,1 1 0,-1 0 0,0-1 0,0 1 0,0 0 0,0-1 0,0 1 0,0 0 0,0-1 0,0 1 0,0 0 0,0 0 0,0-1 0,0 1 0,0-1 0,-1 1 0,1 0 0,0-1 0,-1 1 0,1 0 0,0-1 0,-1 1 0,1-1 0,0 1 0,-1-1 0,1 1 0,-1-1 0,1 1 0,-1-1 0,1 1 0,-2 0 0,-4 3 0,0 0 0,0 0 0,-1-1 0,-7 3 0,14-6 0,-19 8 0,0-2 0,-31 6 0,30-8 0,-38 14 0,57-18 0,-1 1 0,1-1 0,0 1 0,0-1 0,0 1 0,-1-1 0,1 1 0,0 0 0,0 0 0,0 0 0,0 0 0,0-1 0,0 1 0,0 0 0,1 1 0,-3 1 0,3-3 0,0 1 0,0-1 0,0 1 0,0-1 0,0 1 0,1 0 0,-1-1 0,0 1 0,0-1 0,0 1 0,0-1 0,1 1 0,-1-1 0,0 1 0,1-1 0,-1 0 0,0 1 0,1-1 0,-1 1 0,0-1 0,1 0 0,-1 1 0,1-1 0,-1 0 0,0 1 0,1-1 0,0 0 0,4 3 0,0-1 0,1 1 0,-1-1 0,1-1 0,-1 1 0,9 0 0,38 3 0,71-2 0,-107-5 0,-16 2 0,0 0 0,0 0 0,0 0 0,0 0 0,0 0 0,0-1 0,1 1 0,-1 0 0,0 0 0,0 0 0,0 0 0,0 0 0,0 0 0,0-1 0,0 1 0,0 0 0,0 0 0,0 0 0,0 0 0,0 0 0,0 0 0,0-1 0,0 1 0,0 0 0,0 0 0,-1 0 0,1 0 0,0 0 0,0 0 0,0-1 0,0 1 0,0 0 0,0 0 0,0 0 0,0 0 0,0 0 0,0 0 0,-1 0 0,1 0 0,0 0 0,0 0 0,0-1 0,0 1 0,0 0 0,0 0 0,0 0 0,-1 0 0,1 0 0,0 0 0,-26-10 0,-17 3 0,-1 3 0,1 1 0,-78 4 0,39 1 0,39-2 0,0 2 0,0 2 0,-48 11 0,57-7 0,9-1 0,0-1 0,-1-1 0,1-1 0,-1-2 0,-45-1 0,52-4 0,-1-2 0,1 0 0,0-1 0,1-2 0,-29-14 0,24 11 0,2 1 0,-24-18 0,20 12 0,15 11 0,0 1 0,-1 0 0,1 0 0,-1 1 0,-19-3 0,3 0 0,0 1 0,-1 1 0,-41 0 0,48 4 0,1-1 0,-1-1 0,1-1 0,-1-1 0,1 0 0,-22-9 0,17 5 0,1 0 0,-2 2 0,-36-5 0,-22-5 0,-41-15 0,78 21 0,29 5 0,-1 1 0,-32-3 0,-28 7 0,54 2 0,0-2 0,-1-1 0,-29-5 0,48 5 0,1-1 0,0 2 0,-1-1 0,1 1 0,-1 0 0,-10 1 0,15-1 0,0 1 0,0 0 0,-1-1 0,1 1 0,0 0 0,0 0 0,0 0 0,0 1 0,0-1 0,0 0 0,0 1 0,0-1 0,1 1 0,-1 0 0,1 0 0,-1-1 0,1 1 0,0 0 0,-1 0 0,1 0 0,-1 4 0,-9 23 0,9-22 0,0 0 0,0 0 0,-1-1 0,0 1 0,-8 11 0,11-18 0,0 1 0,0-1 0,0 0 0,-1 1 0,1-1 0,0 1 0,0-1 0,-1 0 0,1 1 0,0-1 0,-1 1 0,1-1 0,0 0 0,-1 0 0,1 1 0,0-1 0,-1 0 0,1 0 0,-1 1 0,1-1 0,0 0 0,-1 0 0,1 0 0,-1 0 0,1 0 0,-1 1 0,1-1 0,-1 0 0,1 0 0,-1 0 0,1 0 0,-1 0 0,1-1 0,-1 1 0,1 0 0,0 0 0,-1 0 0,1 0 0,-1 0 0,1-1 0,-1 1 0,1 0 0,0 0 0,-1-1 0,1 1 0,0 0 0,-1-1 0,1 1 0,0 0 0,-1-1 0,1 0 0,-2-1 0,1 0 0,0 0 0,1-1 0,-1 1 0,0 0 0,1-1 0,-1 1 0,1-1 0,-1-3 0,2-1 0,0 0 0,0 0 0,0 1 0,1-1 0,0 0 0,0 0 0,0 1 0,1-1 0,7-10 0,40-58 0,-32 50 0,10-12 0,1 2 0,2 0 0,1 3 0,2 0 0,1 2 0,61-40 0,-66 54 0,0 1 0,1 1 0,1 2 0,0 1 0,35-6 0,-11 2 0,-10 3 0,0 3 0,1 1 0,0 3 0,1 2 0,56 3 0,-54 0 0,-1-3 0,50-9 0,93-25 0,-149 28 0,2 1 0,0 1 0,52 1 0,90 8 0,-65 0 0,-116-2 0,1 0 0,0 0 0,-1 1 0,1 0 0,12 3 0,-17-3 0,1 0 0,-1 1 0,1-1 0,-1 0 0,0 1 0,0 0 0,0-1 0,0 1 0,0 0 0,0 0 0,0 0 0,-1 0 0,1 1 0,-1-1 0,1 0 0,1 5 0,32 83 0,-11-25 0,-18-51 0,-2 1 0,0 0 0,0 0 0,-2 0 0,2 26 0,-5 80 0,-1-49 0,2-56 0,0 0 0,-2 0 0,1 1 0,-2-1 0,0-1 0,-1 1 0,0 0 0,-2-1 0,1 0 0,-2 0 0,-10 17 0,8-17 0,3-6 0,0 0 0,0 1 0,1-1 0,0 1 0,1 0 0,0 1 0,1-1 0,0 1 0,1 0 0,-2 14 0,5 135 0,2-100 0,-6 62 0,3-117 0,-1 0 0,0 0 0,0 0 0,-1 0 0,0 0 0,0 0 0,0 0 0,0-1 0,-1 1 0,1-1 0,-1 0 0,0 0 0,-1 0 0,-5 6 0,-4 1 0,0 0 0,-1-1 0,-15 9 0,17-12 0,10-6 0,0 1 0,-1-1 0,1 1 0,0-1 0,-1 0 0,1 0 0,-1 0 0,0 0 0,1-1 0,-1 1 0,0-1 0,1 1 0,-1-1 0,0 0 0,0 0 0,1 0 0,-1-1 0,0 1 0,1 0 0,-1-1 0,0 0 0,1 0 0,-1 0 0,1 0 0,-1 0 0,1 0 0,0-1 0,-1 1 0,1-1 0,-3-2 0,4 3 0,0 0 0,0 0 0,1 1 0,-1-1 0,0 0 0,1 0 0,-1 0 0,1 0 0,-1 0 0,1 0 0,-1 0 0,1 0 0,0 0 0,0 0 0,-1 0 0,1 0 0,0 0 0,0 0 0,0 0 0,0 0 0,0 0 0,0 0 0,0-1 0,1 1 0,-1 0 0,0 0 0,1 0 0,-1 0 0,0 0 0,1 0 0,-1 0 0,1 1 0,0-1 0,-1 0 0,1 0 0,0 0 0,-1 0 0,1 1 0,0-1 0,0 0 0,0 1 0,0-1 0,0 1 0,1-2 0,6-3 0,-1 1 0,1-1 0,1 1 0,8-3 0,23-7 0,0 1 0,45-7 0,88-8 0,40-9 0,391-70 0,-408 64 0,-89 16 0,23-3 0,119-21 0,-194 35 0,-30 8 0,-1 2 0,37-6 0,-59 12 0,1 0 0,0 0 0,0 0 0,0 0 0,-1 0 0,1 1 0,0-1 0,0 1 0,-1-1 0,1 1 0,0 0 0,-1 0 0,1 0 0,-1 1 0,1-1 0,-1 1 0,0-1 0,1 1 0,-1 0 0,3 3 0,0 2 0,0 0 0,0 0 0,0 1 0,-1 0 0,4 9 0,-6-11 0,1 1 0,0-1 0,0 0 0,1 0 0,0 0 0,0 0 0,0-1 0,1 1 0,8 6 0,-7-8 0,1 0 0,-1-1 0,1 0 0,0 0 0,0-1 0,0 0 0,0 0 0,0-1 0,13 2 0,8-2 0,34-2 0,-30 0 0,328-28 0,-382 34 0,1 1 0,0 1 0,-30 15 0,36-16 0,5-2 0,1 1 0,-1 0 0,1 0 0,-11 9 0,16-11 0,0 0 0,1 1 0,-1-1 0,1 1 0,0 0 0,0 0 0,1 0 0,-1 0 0,1 0 0,0 0 0,-3 9 0,2-3 0,2-7 0,1 0 0,-1 0 0,0-1 0,0 1 0,0 0 0,0 0 0,-1-1 0,1 1 0,-1 0 0,1-1 0,-1 0 0,0 1 0,0-1 0,0 0 0,0 0 0,-1 0 0,1 0 0,0 0 0,-1-1 0,1 1 0,-1-1 0,-3 2 0,-24 9 0,0-1 0,-61 13 0,-74 4 0,117-21 0,-190 30-88,-593 71-504,821-107 598,-6 0-10,0 0 0,1-1 0,-29-3 0,39 3 10,1-1 1,0 0 0,0-1 0,0 1 0,-1-1 0,1 0 0,1 0 0,-1 0 0,0 0-1,0-1 1,1 1 0,-1-1 0,1 0 0,0 0 0,0 0 0,0-1 0,-4-6 0,-10-19 227,13 21-186,0 0-1,0 1 1,-1 0-1,0 0 0,0 0 1,-10-8-1,-81-56-47,35 29 0,52 34 0,0 0 0,0 0 0,1-1 0,1 0 0,-1-1 0,-9-16 0,-31-67 0,44 86 0,-1-5 0,1 0 0,0 0 0,0 0 0,2 0 0,-1-1 0,0-17 0,3-76 0,0-3 0,-13 32 0,8 51 0,-2-27 0,6 52 0,1 1 0,0-1 0,0 0 0,0 0 0,0 0 0,0 0 0,0 0 0,0 0 0,0 0 0,0 0 0,0 0 0,0 0 0,0 0 0,1 0 0,-1 0 0,1 0 0,-1 1 0,0-1 0,1 0 0,-1 0 0,1 0 0,0 1 0,0-2 0,0 2 0,0 0 0,-1 0 0,1 0 0,0 0 0,0 0 0,0 0 0,0 0 0,-1 0 0,1 0 0,0 1 0,0-1 0,-1 0 0,1 1 0,0-1 0,0 0 0,-1 1 0,1-1 0,0 1 0,-1-1 0,2 2 0,4 4 0,0 0 0,0 0 0,9 14 0,-6-5 0,0 1 0,6 17 0,-5-11 0,-10-21 0,0-1 0,0 0 0,0 0 0,0 1 0,0-1 0,0 0 0,0 1 0,1-1 0,-1 0 0,0 0 0,0 1 0,0-1 0,0 0 0,0 0 0,1 1 0,-1-1 0,0 0 0,0 0 0,0 1 0,1-1 0,-1 0 0,0 0 0,0 0 0,1 0 0,-1 1 0,0-1 0,0 0 0,1 0 0,-1 0 0,0 0 0,1 0 0,-1 0 0,0 0 0,1 0 0,2-11 0,-2-30 0,-1 30 0,0 10 0,0-1 0,0 1 0,0-1 0,0 1 0,1-1 0,-1 1 0,0-1 0,1 1 0,-1-1 0,1 1 0,-1-1 0,1 1 0,0 0 0,0-1 0,-1 1 0,1 0 0,0 0 0,0-1 0,0 1 0,0 0 0,1 0 0,-1 0 0,2-1 0,-2 2 0,1-1 0,0 1 0,0-1 0,1 1 0,-1 0 0,0 0 0,0-1 0,0 2 0,0-1 0,0 0 0,0 0 0,0 1 0,0-1 0,0 1 0,2 0 0,9 5 0,0 0 0,-1 0 0,24 17 0,-31-19 0,116 80 0,-158-109 0,1-1 0,1-1 0,1-2 0,2-1 0,0-2 0,-39-53 0,68 81 0,-12-15 0,14 19 0,1 0 0,0 0 0,0 0 0,0 0 0,0 0 0,0 0 0,0 0 0,0 0 0,0 0 0,0 0 0,0-1 0,0 1 0,0 0 0,0 0 0,-1 0 0,1 0 0,0 0 0,0 0 0,0 0 0,0 0 0,0 0 0,0 0 0,0 0 0,0 0 0,0 0 0,-1 0 0,1 0 0,0 0 0,0 0 0,0 0 0,0 0 0,0 0 0,0 0 0,0 0 0,0 0 0,0 0 0,0 1 0,-1-1 0,1 0 0,0 0 0,0 0 0,0 0 0,0 0 0,0 0 0,0 0 0,0 0 0,0 0 0,0 0 0,0 0 0,0 0 0,0 0 0,0 1 0,0-1 0,0 0 0,0 0 0,0 0 0,1 14 0,8 13 0,0-1 0,21 42 0,-11-26 0,-15-34 0,1 1 0,0-1 0,0 0 0,1 0 0,0 0 0,1-1 0,-1 0 0,1 0 0,10 7 0,8 4 0,42 22 0,-26-16 0,-26-16 0,-2 1 0,1 0 0,-1 1 0,0 0 0,-1 0 0,0 2 0,-1 0 0,15 20 0,14 32 0,-3-5 0,66 83 0,-138-186 0,24 30 0,0-1 0,-25-22 0,36 36 0,-1 1 0,1 0 0,0-1 0,0 1 0,0 0 0,-1 0 0,1-1 0,0 1 0,0 0 0,-1 0 0,1-1 0,0 1 0,0 0 0,-1 0 0,1 0 0,0 0 0,-1-1 0,1 1 0,0 0 0,-1 0 0,1 0 0,0 0 0,-1 0 0,1 0 0,0 0 0,-1 0 0,1 0 0,-1 0 0,1 0 0,0 0 0,-1 0 0,1 0 0,-1 1 0,1 10 0,0 3 0,0-13 0,0-1 0,0 0 0,0 1 0,-1-1 0,1 0 0,0 0 0,0 1 0,0-1 0,0 0 0,-1 1 0,1-1 0,0 0 0,0 0 0,-1 0 0,1 1 0,0-1 0,0 0 0,-1 0 0,1 0 0,0 0 0,-1 1 0,1-1 0,0 0 0,0 0 0,-1 0 0,1 0 0,0 0 0,-1 0 0,1 0 0,0 0 0,-1 0 0,1 0 0,0 0 0,-1 0 0,1 0 0,0 0 0,-1 0 0,1-1 0,-10-1 0,0-1 0,1 0 0,0-1 0,0 0 0,0 0 0,-12-9 0,-49-40 0,11 8 0,57 44 0,0-1 0,0 1 0,0 0 0,0 0 0,0 0 0,0 0 0,0 1 0,0-1 0,-1 1 0,1-1 0,0 1 0,0 0 0,-1-1 0,-2 2 0,4-1 0,0 0 0,0 0 0,1 1 0,-1-1 0,0 1 0,0-1 0,1 1 0,-1-1 0,0 1 0,1-1 0,-1 1 0,0 0 0,1-1 0,-1 1 0,1 0 0,-1-1 0,1 1 0,0 0 0,-1 0 0,1 0 0,0-1 0,-1 1 0,1 0 0,0 0 0,0 0 0,0 0 0,0 0 0,0-1 0,0 1 0,0 0 0,0 0 0,0 0 0,0 0 0,0 0 0,0-1 0,1 1 0,-1 0 0,1 1 0,7 24 0,-6-23 0,-1 1 0,1 0 0,-1-1 0,0 1 0,-1 0 0,1-1 0,0 1 0,-1 0 0,0 0 0,0 6 0,-1-9 0,1 0 0,0 0 0,0-1 0,-1 1 0,1 0 0,-1 0 0,1-1 0,-1 1 0,1-1 0,-1 1 0,1 0 0,-1-1 0,1 1 0,-1-1 0,0 1 0,1-1 0,-1 0 0,0 1 0,0-1 0,1 0 0,-1 1 0,0-1 0,0 0 0,1 0 0,-1 0 0,0 1 0,0-1 0,1 0 0,-1 0 0,0 0 0,0 0 0,0-1 0,1 1 0,-1 0 0,0 0 0,0 0 0,0-1 0,-35-11 0,30 9 0,-22-9 0,19 8 0,-1-1 0,1 1 0,-1 1 0,0 0 0,0 0 0,0 1 0,-11-1 0,20 3 0,0 0 0,0 0 0,0 0 0,0 0 0,0 0 0,-1 0 0,1 0 0,0 0 0,0 1 0,0-1 0,0 0 0,0 1 0,0-1 0,0 1 0,0-1 0,0 1 0,0 0 0,0-1 0,0 1 0,0 0 0,0 0 0,1 0 0,-1 0 0,-1 1 0,1 0 0,1 0 0,-1 0 0,1 0 0,-1 0 0,1 1 0,-1-1 0,1 0 0,0 0 0,0 0 0,0 0 0,1 3 0,-3 7 0,-5-12 0,-14-18 0,-66-93 0,57 70 0,22 31 0,0-1 0,0-1 0,1 1 0,-5-14 0,11 23 0,0 1 0,1 0 0,-1-1 0,1 1 0,0 0 0,-1-1 0,1 1 0,0-1 0,0 1 0,0 0 0,0-1 0,0 1 0,0-1 0,0 1 0,1 0 0,-1-1 0,0 1 0,1 0 0,-1-1 0,1 1 0,0 0 0,1-3 0,-1 3 0,1-1 0,-1 1 0,1-1 0,0 1 0,0 0 0,0 0 0,0 0 0,0 0 0,0 0 0,0 0 0,0 1 0,0-1 0,3 0 0,7 0 0,0 0 0,0 0 0,0 1 0,14 2 0,64 12 0,-71-10 0,1 0 0,-1-2 0,1 0 0,0-1 0,0 0 0,20-4 0,-36 3 0,0-1 0,0-1 0,0 1 0,0 0 0,0-1 0,0 0 0,0 0 0,0 0 0,-1 0 0,1-1 0,-1 1 0,0-1 0,0 0 0,0 0 0,0 0 0,0 0 0,0-1 0,-1 1 0,0-1 0,1 0 0,-2 1 0,1-1 0,0 0 0,-1 0 0,2-7 0,1-7 0,-1 0 0,-1-1 0,0 1 0,-2-28 0,0 40 0,-2-42 0,0 34 0,2 0 0,-1 0 0,2-1 0,0 1 0,0 0 0,5-17 0,-6 29 0,1 0 0,0 0 0,0 0 0,-1 0 0,1 0 0,0 0 0,1 0 0,-1 1 0,0-1 0,0 0 0,1 1 0,-1-1 0,1 1 0,-1-1 0,1 1 0,0 0 0,0 0 0,-1 0 0,1 0 0,0 0 0,0 0 0,0 0 0,0 0 0,0 1 0,0-1 0,0 1 0,0 0 0,1 0 0,-1-1 0,0 1 0,0 0 0,0 1 0,0-1 0,0 0 0,0 1 0,0-1 0,0 1 0,4 1 0,7 3 0,0 1 0,0 0 0,0 0 0,19 15 0,117 91 0,-90-65 0,75 46 0,-134-92 0,1-1 0,0 1 0,-1-1 0,1 1 0,0-1 0,0 1 0,-1-1 0,1 1 0,0-1 0,0 0 0,0 1 0,0-1 0,0 0 0,-1 0 0,1 0 0,0 0 0,0 0 0,1 0 0,-7-11 0,-20-18 0,15 19 0,20 18 0,15 14 0,191 148 0,-185-140 0,-31-30 0,0 0 0,0 0 0,0 0 0,-1 0 0,1 0 0,0 1 0,0-1 0,0 0 0,0 0 0,0 0 0,0 0 0,0 0 0,0 0 0,0 0 0,0 0 0,-1 0 0,1 0 0,0 0 0,0 0 0,0 0 0,0 1 0,0-1 0,0 0 0,0 0 0,0 0 0,0 0 0,0 0 0,0 0 0,0 0 0,0 0 0,0 1 0,0-1 0,0 0 0,0 0 0,0 0 0,0 0 0,0 0 0,0 0 0,0 0 0,0 0 0,0 1 0,0-1 0,0 0 0,0 0 0,0 0 0,0 0 0,0 0 0,1 0 0,-1 0 0,0 0 0,0 0 0,0 0 0,0 0 0,0 0 0,0 1 0,0-1 0,0 0 0,0 0 0,0 0 0,1 0 0,-1 0 0,0 0 0,0 0 0,0 0 0,-19-11 0,-26-26 0,36 28 0,0 1 0,-1 0 0,0 1 0,0 0 0,0 1 0,-1 0 0,-15-6 0,25 12 0,-1-1 0,0 1 0,0 0 0,0-1 0,0 1 0,0 0 0,0 0 0,0 0 0,0 0 0,0 1 0,0-1 0,0 0 0,0 1 0,0-1 0,0 1 0,0 0 0,1 0 0,-1 0 0,0 0 0,0 0 0,1 0 0,-1 0 0,1 0 0,-1 1 0,1-1 0,-1 1 0,-1 2 0,-3 5 0,0 0 0,1 0 0,0 1 0,-4 12 0,-4 6 0,5-14 0,-1 0 0,0-1 0,-1 0 0,-1-1 0,-20 20 0,-66 44 0,77-62 0,5-3 0,1 0 0,0 1 0,-16 19 0,24-25 0,1 1 0,0 0 0,1 0 0,-1 0 0,2 1 0,-1-1 0,1 1 0,0 0 0,-3 12 0,6-16 0,-1-1 0,0 0 0,0 0 0,0 0 0,0 0 0,0 0 0,-1 0 0,1-1 0,-5 6 0,6-7 0,-1-1 0,0 1 0,0-1 0,0 1 0,0-1 0,0 1 0,1-1 0,-1 1 0,0-1 0,0 0 0,0 0 0,0 1 0,0-1 0,0 0 0,0 0 0,0 0 0,0 0 0,0 0 0,0 0 0,0-1 0,0 1 0,0 0 0,0 0 0,0-1 0,0 1 0,0-1 0,0 1 0,0 0 0,0-1 0,0 0 0,1 1 0,-1-1 0,0 0 0,0 1 0,0-2 0,-16-14 0,1 0 0,1-1 0,0-1 0,2 0 0,-21-35 0,19 29 0,-20-31 0,3 0 0,2-2 0,3-1 0,-26-79 0,47 110 0,1-1 0,1 1 0,2-1 0,0 0 0,2 0 0,2 1 0,4-33 0,-5 53 0,0 0 0,0 0 0,1 0 0,0 0 0,0 0 0,1 0 0,0 1 0,4-8 0,-5 11 0,0 0 0,0 1 0,0-1 0,0 1 0,1-1 0,-1 1 0,1 0 0,0 0 0,0 0 0,0 0 0,0 0 0,0 1 0,0-1 0,0 1 0,0 0 0,1 0 0,-1 0 0,6 0 0,3 0 0,0 1 0,-1 0 0,1 1 0,0 0 0,0 1 0,20 6 0,-12-4 0,30 4 0,308-3 0,-200-7 0,-100 3 0,69-2 0,-125 1 0,1-1 0,0 1 0,-1-1 0,1 1 0,-1-1 0,1 0 0,-1 0 0,1 0 0,2-2 0,-5 3 0,1 0 0,-1-1 0,0 1 0,0 0 0,1 0 0,-1-1 0,0 1 0,0 0 0,1-1 0,-1 1 0,0 0 0,0-1 0,0 1 0,1 0 0,-1-1 0,0 1 0,0-1 0,0 1 0,0 0 0,0-1 0,0 1 0,0 0 0,0-1 0,0 0 0,0 0 0,-1 0 0,1 0 0,0 1 0,-1-1 0,1 0 0,-1 0 0,0 0 0,1 1 0,-1-1 0,0 0 0,1 1 0,-1-1 0,0 1 0,0-1 0,0 0 0,-5-2 0,1 0 0,-1 0 0,0 1 0,0 0 0,0 0 0,0 0 0,0 1 0,-10-2 0,-55 0 0,48 3 0,-503 0 0,221 2 0,-1492-2 0,1765-2 0,0-1 0,0-1 0,-59-18 0,49 12 0,-76-20 0,74 21 0,29 6 0,0 0 0,0 0 0,0-2 0,0 0 0,1 0 0,0-2 0,-17-9 0,15 6 0,11 8 0,-1-1 0,1-1 0,0 1 0,-8-8 0,12 10 0,1 1 0,-1-1 0,1 0 0,-1 1 0,1-1 0,-1 0 0,1 0 0,-1 1 0,1-1 0,0 0 0,-1 0 0,1 1 0,0-1 0,0 0 0,0 0 0,-1 0 0,1 0 0,0 1 0,0-1 0,0 0 0,0 0 0,1 0 0,-1 0 0,0 1 0,0-1 0,0 0 0,1 0 0,-1 0 0,0 1 0,1-1 0,-1 0 0,1 0 0,-1 1 0,1-1 0,-1 0 0,1 1 0,-1-1 0,1 1 0,1-2 0,2-1 0,1-1 0,0 1 0,-1 0 0,1 0 0,1 1 0,-1-1 0,0 1 0,0 1 0,11-3 0,54-6 0,-51 8 0,332-6 0,-98 8 0,74-38 0,-141 12 0,166 12 0,-338 14 0,-40 0 0,-219 1-256,-560 9-2070,474 10 722,50 3 1204,-58 23 400,321-42 0,1 0 0,-18 8 0,33-11-17,1-1 1,-1 1-1,0 0 1,1 0-1,-1 0 1,1 0-1,0 0 1,-1 0-1,1 0 1,0 0-1,-1 1 1,-1 2-1,3-4 51,0 1-1,-1 0 1,1-1-1,0 1 1,0 0-1,-1 0 1,1-1-1,0 1 1,0 0-1,0 0 0,0 0 1,0-1-1,0 1 1,0 0-1,1 0 1,-1-1-1,0 1 1,0 0-1,0 0 1,1 0-1,2 3 99,-1 0-1,1 0 0,0-1 1,0 1-1,1-1 0,-1 0 1,5 4-1,2 1-692,10 10-4022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3T21:16:42.2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 29,'0'-4,"0"-7,0 4,-5 2,-1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3T21:17:37.358"/>
    </inkml:context>
    <inkml:brush xml:id="br0">
      <inkml:brushProperty name="width" value="0.05" units="cm"/>
      <inkml:brushProperty name="height" value="0.05" units="cm"/>
      <inkml:brushProperty name="color" value="#004F8B"/>
    </inkml:brush>
  </inkml:definitions>
  <inkml:trace contextRef="#ctx0" brushRef="#br0">152 161 24575,'-5'0'0,"1"1"0,0-1 0,0 1 0,1 0 0,-1 0 0,0 1 0,0-1 0,0 1 0,1 0 0,-1 0 0,-5 4 0,-9 5 0,17-11 0,1 1 0,-1-1 0,0 0 0,0 1 0,0-1 0,1 0 0,-1 1 0,0-1 0,0 0 0,0 0 0,1 0 0,-1 0 0,0 0 0,0 0 0,0 0 0,0 0 0,1 0 0,-1 0 0,0-1 0,0 1 0,0 0 0,1 0 0,-1-1 0,-1 0 0,1 0 0,-1 0 0,1 0 0,0 0 0,1-1 0,-1 1 0,0 0 0,0-1 0,0 1 0,1 0 0,-1-1 0,1 1 0,-1-3 0,-1-7 0,0 1 0,1 0 0,0-15 0,1 16 0,0-11 0,1 12 0,-1 0 0,-1 0 0,1 0 0,-1 0 0,-1 0 0,1 0 0,-6-14 0,7 21 0,0 1 0,0 0 0,-1-1 0,1 1 0,0-1 0,0 1 0,0 0 0,-1-1 0,1 1 0,0-1 0,0 1 0,-1 0 0,1-1 0,0 1 0,-1 0 0,1-1 0,0 1 0,-1 0 0,1 0 0,0 0 0,-1-1 0,1 1 0,-1 0 0,1 0 0,-1 0 0,1 0 0,0-1 0,-1 1 0,1 0 0,-1 0 0,0 0 0,-9 11 0,-1 21 0,11-28 0,-1 0 0,2 1 0,-1-1 0,0 0 0,1 0 0,0 0 0,0 0 0,0 1 0,1-1 0,-1-1 0,1 1 0,0 0 0,0 0 0,0-1 0,4 5 0,-2-3 0,0 0 0,0 0 0,1-1 0,-1 1 0,1-1 0,0 0 0,1 0 0,-1-1 0,8 4 0,-6-3 0,0 0 0,-1 1 0,1 0 0,-1 0 0,0 0 0,-1 0 0,7 9 0,-6-7 0,0-1 0,0 0 0,1 0 0,0-1 0,0 1 0,8 3 0,31 9 0,-28-12 0,-16-5 0,-8-4 0,42-3 0,-34 6 0,1 0 0,-1-1 0,1 0 0,-1 0 0,0 0 0,1 0 0,-1 0 0,0 0 0,0 0 0,1-1 0,-1 1 0,0-1 0,0 0 0,-1 1 0,1-1 0,0 0 0,-1 0 0,3-4 0,-3 5 0,-1 0 0,1 0 0,-1 0 0,0-1 0,1 1 0,-1 0 0,0 0 0,0-1 0,0 1 0,1 0 0,-1-1 0,-1 1 0,1 0 0,0-1 0,0 1 0,0 0 0,-1-1 0,1 1 0,-1 0 0,1 0 0,-1 0 0,1-1 0,-1 1 0,0 0 0,1 0 0,-1 0 0,0 0 0,0 0 0,0 0 0,0 0 0,0 0 0,0 1 0,0-1 0,0 0 0,0 1 0,-1-1 0,0 0 0,-15-8 0,0 2 0,-34-11 0,19 7 0,25 9-114,0 0 1,0 0-1,0 0 0,0 1 0,0 0 1,0 1-1,0 0 0,0 0 0,-1 0 1,1 1-1,-9 2 0,-6 2-6712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3T21:34:36.157"/>
    </inkml:context>
    <inkml:brush xml:id="br0">
      <inkml:brushProperty name="width" value="0.05" units="cm"/>
      <inkml:brushProperty name="height" value="0.05" units="cm"/>
      <inkml:brushProperty name="color" value="#FFC114"/>
    </inkml:brush>
  </inkml:definitions>
  <inkml:trace contextRef="#ctx0" brushRef="#br0">6 0 24575,'-5'0'0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3T21:34:58.224"/>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3T21:35:08.902"/>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3T21:35:09.665"/>
    </inkml:context>
    <inkml:brush xml:id="br0">
      <inkml:brushProperty name="width" value="0.05" units="cm"/>
      <inkml:brushProperty name="height" value="0.05" units="cm"/>
      <inkml:brushProperty name="color" value="#FFC114"/>
    </inkml:brush>
  </inkml:definitions>
  <inkml:trace contextRef="#ctx0" brushRef="#br0">5 1 24575,'-4'-1'0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3T21:35:40.480"/>
    </inkml:context>
    <inkml:brush xml:id="br0">
      <inkml:brushProperty name="width" value="0.025" units="cm"/>
      <inkml:brushProperty name="height" value="0.025" units="cm"/>
      <inkml:brushProperty name="color" value="#FFC114"/>
    </inkml:brush>
  </inkml:definitions>
  <inkml:trace contextRef="#ctx0" brushRef="#br0">3271 1583 24575,'-3'0'0,"1"-1"0,0 1 0,0-1 0,0 0 0,0 1 0,0-1 0,0 0 0,-3-2 0,-10-4 0,-8 2 0,1 1 0,-1 2 0,0 0 0,-38 3 0,29-1 0,-45-4 0,-22-8 0,-109 1 0,-357 13 0,543-4 0,-1 0 0,1-2 0,0 0 0,-22-8 0,-26-5 0,9 7 0,27 5 0,1-2 0,-1 0 0,-33-14 0,62 19 0,1-1 0,-1 0 0,0 0 0,1 0 0,0-1 0,0 1 0,0-1 0,0 0 0,0 0 0,-4-8 0,5 7 0,-1 0 0,0 1 0,0-1 0,0 1 0,-1 0 0,1 0 0,-1 0 0,-10-5 0,-19-6 0,-2 1 0,-70-18 0,-75-4 0,60 15 0,108 18 0,2 0 0,1 1 0,-22-1 0,32 3 0,0 0 0,0 0 0,0 1 0,1-1 0,-1 0 0,0 0 0,0 0 0,0 0 0,0 1 0,0-1 0,1 0 0,-1 0 0,0 0 0,0 1 0,0-1 0,0 0 0,0 0 0,0 1 0,0-1 0,0 0 0,0 0 0,0 0 0,0 1 0,0-1 0,0 0 0,0 0 0,0 1 0,0-1 0,0 0 0,0 0 0,0 1 0,0-1 0,0 0 0,0 0 0,0 0 0,-1 1 0,1-1 0,0 0 0,0 0 0,0 0 0,0 1 0,-1-1 0,1 0 0,0 0 0,0 0 0,0 0 0,-1 0 0,1 0 0,0 1 0,0-1 0,0 0 0,-1 0 0,1 0 0,0 0 0,0 0 0,-1 0 0,1 0 0,0 0 0,0 0 0,0 0 0,-1 0 0,1 0 0,0 0 0,0 0 0,-1 0 0,1 0 0,0 0 0,-1 0 0,18 14 0,-15-13 0,27 20 0,-18-14 0,0 1 0,20 18 0,-31-26 0,0 0 0,1 0 0,-1 0 0,0 1 0,1-1 0,-1 0 0,0 1 0,1-1 0,-1 0 0,0 0 0,0 1 0,0-1 0,1 1 0,-1-1 0,0 0 0,0 1 0,0-1 0,0 0 0,1 1 0,-1-1 0,0 1 0,0-1 0,0 0 0,0 1 0,0-1 0,0 1 0,0-1 0,0 1 0,-1 0 0,-10 0 0,-18-10 0,-55-28 0,80 36 0,10 7 0,12 9 0,27 10 0,-33-19 0,-1 0 0,1 1 0,-1 0 0,-1 1 0,12 10 0,-22-17 0,1-1 0,0 1 0,-1-1 0,1 1 0,-1-1 0,1 1 0,-1-1 0,1 1 0,-1 0 0,1-1 0,-1 1 0,0-1 0,1 1 0,-1 0 0,0 0 0,0-1 0,0 1 0,1 0 0,-1-1 0,0 1 0,0 0 0,0 0 0,0 1 0,-1-2 0,1 1 0,-1-1 0,1 0 0,-1 1 0,1-1 0,-1 0 0,1 1 0,-1-1 0,1 0 0,-1 1 0,0-1 0,1 0 0,-1 0 0,0 0 0,1 0 0,-1 0 0,1 0 0,-1 0 0,0 0 0,-1 0 0,-3 0 0,0-1 0,-1 0 0,1 0 0,0 0 0,-6-2 0,0-3 0,1 0 0,0 0 0,1-1 0,0 0 0,0-1 0,0 0 0,1 0 0,-14-19 0,22 27 0,-1-1 0,0 0 0,1 1 0,-1-1 0,0 0 0,1 0 0,-1 0 0,1 0 0,-1 0 0,1 0 0,0 1 0,-1-1 0,1 0 0,0 0 0,-1 0 0,1 0 0,0 0 0,0 0 0,0-2 0,1 2 0,-1 1 0,0 0 0,1-1 0,-1 1 0,0-1 0,1 1 0,-1-1 0,1 1 0,-1 0 0,1-1 0,-1 1 0,1 0 0,-1 0 0,1-1 0,0 1 0,-1 0 0,1 0 0,-1 0 0,1 0 0,-1 0 0,1 0 0,0 0 0,0 0 0,7 0 0,0 1 0,-1 0 0,15 3 0,29 11 0,0 3 0,66 32 0,-109-47 0,0 0 0,0 1 0,-1 0 0,1 1 0,-1 0 0,0 0 0,-1 1 0,1-1 0,5 8 0,-11-13 0,-1 1 0,1-1 0,-1 1 0,0 0 0,1-1 0,-1 1 0,0-1 0,1 1 0,-1 0 0,0-1 0,0 1 0,1 0 0,-1-1 0,0 1 0,0 0 0,0-1 0,0 1 0,0 0 0,0-1 0,0 1 0,0 0 0,-1 0 0,1 0 0,0-1 0,-1 1 0,1-1 0,-1 0 0,1 1 0,-1-1 0,1 0 0,-1 1 0,1-1 0,-1 0 0,1 0 0,-1 1 0,1-1 0,-1 0 0,1 0 0,-1 0 0,0 0 0,1 0 0,-1 0 0,0 0 0,-31-4 0,-25-20 0,40 16 0,17 8 0,0 0 0,0 0 0,0 0 0,0 0 0,0 0 0,0 0 0,0 0 0,0 1 0,0-1 0,0 0 0,0 0 0,0 0 0,0 0 0,0 0 0,0 0 0,0 0 0,0 0 0,0 0 0,0 0 0,0 0 0,0 0 0,0 0 0,0 0 0,0 0 0,0 0 0,0 0 0,0 0 0,0 0 0,0 0 0,0 0 0,0 0 0,7 6 0,13 9 0,12 3 0,87 46 0,-118-65 0,-6-6 0,-14-9 0,-79-60 0,-5 6 0,-128-68 0,203 123 0,-1 1 0,0 2 0,-37-11 0,60 21 0,0-1 0,1 1 0,-1-1 0,0 0 0,1-1 0,0 1 0,0-1 0,-7-6 0,-23-17 0,-34-13 0,-94-38 0,-80-19 0,74 31 0,112 37 0,86 45 0,0 1 0,-1 2 0,31 27 0,-30-23 0,-15-13 0,-9-5 0,0 0 0,0-1 0,1 0 0,0 0 0,0-1 0,0 1 0,0-1 0,1-1 0,-1 1 0,11 2 0,-16-5 0,1 0 0,-1 0 0,0 0 0,0-1 0,0 1 0,1 0 0,-1 0 0,0-1 0,0 1 0,0-1 0,1 1 0,-1-1 0,0 1 0,0-1 0,0 0 0,0 0 0,0 1 0,0-1 0,0 0 0,-1 0 0,1 0 0,0 0 0,0 0 0,-1 0 0,1 0 0,0 0 0,-1 0 0,1 0 0,-1-1 0,0 1 0,1 0 0,-1 0 0,0-1 0,0 1 0,1-2 0,0-6 0,0 0 0,-1-1 0,0-14 0,0 16 0,-2-71 0,-4-86 0,5 152 0,-1 1 0,-1-1 0,0 0 0,-1 1 0,-9-22 0,-1 6 0,-21-32 0,28 48 0,0-2 0,1 1 0,1-1 0,1 0 0,-5-23 0,5 19 0,-1 1 0,-1-1 0,-9-21 0,-8 0 0,-1 0 0,-1 1 0,-3 2 0,-33-35 0,61 71 0,0 0 0,0 0 0,0 0 0,0 0 0,0 0 0,0 0 0,0 0 0,0 0 0,0 0 0,0 0 0,0 0 0,0 0 0,0 0 0,0 0 0,0 0 0,0 0 0,0 0 0,0 0 0,0 0 0,0 0 0,0 1 0,0-1 0,0 0 0,0 0 0,0 0 0,0 0 0,0 0 0,0 0 0,-1 0 0,1 0 0,0 0 0,0 0 0,6 11 0,15 28 0,-7-14 0,4 5 0,0-2 0,2 0 0,0-2 0,2 0 0,1-1 0,38 31 0,-59-54 0,1 0 0,0 0 0,0 0 0,0 0 0,0 0 0,0-1 0,0 0 0,6 2 0,-8-2 0,-1-1 0,1 0 0,-1 0 0,1 0 0,-1 0 0,1 0 0,-1 0 0,1 0 0,-1 0 0,1 0 0,-1 0 0,0-1 0,1 1 0,-1 0 0,1 0 0,-1 0 0,1 0 0,-1-1 0,1 1 0,-1 0 0,0-1 0,1 1 0,-1 0 0,0-1 0,1 1 0,-1-1 0,1 0 0,-1 0 0,1-1 0,-1 1 0,0 0 0,0 0 0,1-1 0,-1 1 0,0 0 0,0-1 0,0 1 0,0 0 0,-1-1 0,1 1 0,-1-2 0,-11-34 0,9 31 0,1 1 0,0-1 0,0 0 0,0 0 0,1 0 0,0 0 0,0 0 0,1-7 0,0 12 0,-1 1 0,2-1 0,-1 0 0,0 0 0,0 0 0,0 1 0,0-1 0,0 0 0,1 0 0,-1 1 0,0-1 0,1 0 0,-1 1 0,1-1 0,-1 0 0,0 1 0,1-1 0,-1 0 0,1 1 0,0-1 0,-1 1 0,1-1 0,0 1 0,-1-1 0,1 1 0,0 0 0,-1-1 0,1 1 0,0 0 0,-1 0 0,1-1 0,0 1 0,0 0 0,0 0 0,-1 0 0,1 0 0,0 0 0,0 0 0,0 0 0,-1 0 0,1 0 0,1 1 0,3 0 0,-1 0 0,1 0 0,0 1 0,8 4 0,-8-4 0,-6-4 0,-106-100 0,106 101 0,-1 0 0,1-1 0,0 1 0,-1 0 0,1 0 0,-1 0 0,1 0 0,-1 0 0,0 0 0,1 0 0,-1 0 0,0 1 0,0-1 0,1 1 0,-1-1 0,-3 0 0,3 2 0,1-1 0,0 0 0,-1 1 0,1-1 0,-1 1 0,1-1 0,0 1 0,0 0 0,-1-1 0,1 1 0,0 0 0,0 0 0,0 0 0,0 0 0,0 0 0,0 0 0,0 0 0,0 0 0,0 1 0,0-1 0,1 0 0,-2 3 0,-3 5 0,2-2 0,-1 0 0,0 0 0,-10 11 0,14-17 0,-1-1 0,1 0 0,0 1 0,-1-1 0,1 0 0,-1 1 0,1-1 0,0 1 0,0-1 0,-1 0 0,1 1 0,0-1 0,0 1 0,-1-1 0,1 1 0,0-1 0,0 1 0,0-1 0,0 1 0,0 0 0,0-1 0,0 1 0,0-1 0,0 1 0,0-1 0,0 1 0,0-1 0,0 1 0,1 0 0,0-1 0,-1 1 0,1 0 0,0-1 0,-1 1 0,1-1 0,0 0 0,0 1 0,-1-1 0,1 1 0,0-1 0,0 0 0,0 0 0,-1 1 0,3-1 0,39 2 0,-36-3 0,23 1 0,67 2 0,-84 0 0,0 0 0,-1 0 0,1 1 0,0 1 0,-1 0 0,12 6 0,-12-5 0,0 1 0,0 0 0,-1 1 0,14 11 0,-22-16 0,0 0 0,0 0 0,0 0 0,-1 0 0,1 1 0,0-1 0,-1 1 0,0-1 0,1 1 0,-1-1 0,1 4 0,-2-4 0,0-1 0,0 1 0,1 0 0,-1-1 0,0 1 0,-1 0 0,1-1 0,0 1 0,0-1 0,-1 1 0,1 0 0,-1-1 0,0 1 0,1-1 0,-1 1 0,0-1 0,0 0 0,0 1 0,0-1 0,0 0 0,-1 2 0,-8 7 0,0-1 0,-1 0 0,-21 13 0,20-15 0,0 1 0,1 1 0,0-1 0,-11 14 0,11-7 0,0 0 0,1 1 0,1 0 0,-12 29 0,10-22 0,-16 27 0,23-42 0,-1-1 0,-1 0 0,1 0 0,-1-1 0,-1 0 0,1 0 0,-11 8 0,4-2 0,13-12 0,0 1 0,0-1 0,0 0 0,0 0 0,0 0 0,0 1 0,0-1 0,0 0 0,0 0 0,0 0 0,0 1 0,0-1 0,0 0 0,0 0 0,0 0 0,0 1 0,0-1 0,0 0 0,0 0 0,1 0 0,-1 1 0,0-1 0,0 0 0,0 0 0,0 0 0,0 0 0,1 0 0,-1 1 0,0-1 0,0 0 0,0 0 0,1 0 0,-1 0 0,0 0 0,0 0 0,0 0 0,1 0 0,-1 0 0,33 3 0,-28-3 0,21-1 0,55 1 0,118 13 0,-147-7 0,86-1 0,-140-5 0,-1-1 0,1 0 0,-1 1 0,1-1 0,-1 0 0,1 0 0,-1 0 0,1-1 0,0 1 0,0-1 0,-4-2 0,-27-26 0,25 22 0,-15-15 0,15 14 0,1 2 0,-1-1 0,-1 1 0,1 0 0,-1 0 0,0 1 0,-13-6 0,20 11 0,1 1 0,0-1 0,0 1 0,0-1 0,0 1 0,-1 0 0,1 0 0,0-1 0,0 1 0,-1 0 0,1 0 0,0 0 0,0 1 0,0-1 0,-3 1 0,4-1 0,-1 0 0,1 1 0,-1-1 0,1 0 0,-1 1 0,1-1 0,-1 1 0,1-1 0,-1 1 0,1-1 0,-1 1 0,1-1 0,0 1 0,-1 0 0,1-1 0,0 1 0,0-1 0,-1 1 0,1 0 0,0 1 0,0 1 0,-1 1 0,1 0 0,1 0 0,-1 0 0,1-1 0,-1 1 0,1 0 0,2 6 0,29 68 0,3 0 0,55 86 0,-85-151 0,-16-26 0,-249-329 0,196 250 0,57 85 0,4 10 0,3-2 0,-1 1 0,1 0 0,0-1 0,1 1 0,-1-1 0,0 1 0,0-1 0,1 1 0,-1-1 0,1 1 0,-1-1 0,2 3 0,13 21 0,2-1 0,0 0 0,1-1 0,35 32 0,-17-16 0,122 124 0,101 118 0,-258-279 0,1-1 0,-1 1 0,0-1 0,0 1 0,1 0 0,-1 0 0,0 0 0,0-1 0,-1 1 0,1 0 0,0 0 0,-1 0 0,1 1 0,-1-1 0,1 4 0,-1-6 0,0 0 0,-1 1 0,1-1 0,0 1 0,0-1 0,0 0 0,-1 1 0,1-1 0,0 0 0,0 1 0,-1-1 0,1 0 0,0 1 0,-1-1 0,1 0 0,0 1 0,-1-1 0,1 0 0,-1 0 0,1 0 0,0 1 0,-1-1 0,1 0 0,-1 0 0,-20-1 0,7-2 0,0-2 0,0 0 0,-26-14 0,8 4 0,-91-44 0,121 58 0,1 1 0,0-1 0,-1 0 0,1 1 0,0-1 0,-1 1 0,1 0 0,-1-1 0,1 1 0,-1 0 0,1 0 0,-1 0 0,1 0 0,-1 0 0,1 0 0,0 0 0,-1 1 0,1-1 0,-1 1 0,1-1 0,-1 1 0,1-1 0,0 1 0,0 0 0,-2 0 0,2 1 0,0-1 0,0 1 0,0 0 0,0 0 0,1-1 0,-1 1 0,0 0 0,1 0 0,0 0 0,-1 0 0,1-1 0,0 1 0,0 0 0,0 0 0,0 0 0,0 0 0,0 0 0,1 2 0,4 38 0,-4-29 0,0 0 0,1 0 0,0 0 0,1 0 0,1 0 0,0-1 0,7 16 0,0-10 0,0-1 0,1 0 0,1-1 0,18 18 0,-29-32 0,-5-4 0,-14-10 0,-21-23 0,1-10 0,26 30 0,-1 1 0,-1 0 0,0 1 0,-17-14 0,-105-77 0,130 100 0,-1 0 0,1 0 0,-1 1 0,0-1 0,-8-2 0,13 6 0,1-1 0,-1 1 0,0 0 0,1 0 0,-1 0 0,0 0 0,1-1 0,-1 1 0,0 0 0,1 0 0,-1 0 0,0 0 0,1 1 0,-1-1 0,0 0 0,1 0 0,-1 0 0,0 0 0,1 1 0,-1-1 0,0 0 0,1 1 0,-2 0 0,2 0 0,-1 0 0,1 0 0,-1 0 0,1 0 0,0 0 0,0 0 0,-1 0 0,1 1 0,0-1 0,0 0 0,0 0 0,0 0 0,0 1 0,0-1 0,0 0 0,1 0 0,-1 0 0,0 0 0,1 2 0,2 6 0,0 0 0,0-1 0,0 1 0,1-1 0,1 1 0,0-1 0,0-1 0,0 1 0,1-1 0,0 0 0,0 0 0,1 0 0,0-1 0,0 0 0,0-1 0,1 1 0,9 4 0,149 60 0,-135-59 0,0-2 0,0-2 0,54 7 0,-32-9 0,-4-2 0,0 3 0,69 17 0,-110-21 0,-1 1 0,0 0 0,0 0 0,11 8 0,-16-10 0,-1 0 0,1 1 0,0-1 0,-1 1 0,1-1 0,0 1 0,-1 0 0,0 0 0,2 2 0,-3-4 0,0 1 0,1 0 0,-1-1 0,0 1 0,0 0 0,1 0 0,-1 0 0,0-1 0,0 1 0,0 0 0,0 0 0,0 0 0,0-1 0,0 1 0,-1 0 0,1 0 0,0 0 0,0-1 0,0 1 0,-1 0 0,1-1 0,0 1 0,-1 0 0,0 1 0,-8 3-1365,-2-4-5461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3T21:37:03.432"/>
    </inkml:context>
    <inkml:brush xml:id="br0">
      <inkml:brushProperty name="width" value="0.1" units="cm"/>
      <inkml:brushProperty name="height" value="0.1" units="cm"/>
      <inkml:brushProperty name="color" value="#FFC114"/>
    </inkml:brush>
  </inkml:definitions>
  <inkml:trace contextRef="#ctx0" brushRef="#br0">463 649 24575,'0'-13'0,"-1"0"0,1 0 0,-2 0 0,0 0 0,-1 0 0,0 1 0,0-1 0,-2 1 0,1 0 0,-2 0 0,1 1 0,-2 0 0,-8-13 0,4 8 0,0 0 0,1-1 0,0-1 0,1 0 0,1 0 0,1 0 0,-5-24 0,10 38 0,1-1 0,-1 1 0,0-1 0,0 1 0,0 0 0,0 0 0,-1 0 0,1 0 0,-1 0 0,0 1 0,-1-1 0,1 1 0,-7-5 0,-6-4 0,0 2 0,-20-11 0,-11-7 0,32 18 0,-120-89 0,133 97 0,0 0 0,0 1 0,0-1 0,0 0 0,0 0 0,1-1 0,-1 1 0,0 0 0,1 0 0,0-1 0,-2-3 0,3 5 0,0 0 0,-1 0 0,1 0 0,0 0 0,0 0 0,0 0 0,1 0 0,-1 0 0,0 0 0,0 0 0,0 1 0,1-1 0,-1 0 0,1 0 0,-1 0 0,0 0 0,1 0 0,0 1 0,-1-1 0,1 0 0,-1 0 0,1 1 0,0-1 0,-1 0 0,1 1 0,0-1 0,0 1 0,0-1 0,-1 1 0,1-1 0,0 1 0,0 0 0,0-1 0,1 1 0,0-1 0,0 0 0,-1 0 0,1 1 0,0-1 0,0 1 0,0-1 0,-1 1 0,1 0 0,0-1 0,0 1 0,0 0 0,0 0 0,0 0 0,0 1 0,0-1 0,-1 0 0,1 1 0,0-1 0,0 1 0,0 0 0,-1-1 0,4 3 0,-3-1 0,1 0 0,-1 0 0,0 1 0,0-1 0,-1 1 0,1-1 0,0 1 0,-1 0 0,1-1 0,-1 1 0,0 0 0,1 5 0,2 7 0,-2 0 0,0 0 0,0 1 0,-2 21 0,0-20 0,0 0 0,1-1 0,6 32 0,-5-40 0,1 0 0,-1-1 0,1 1 0,1-1 0,-1 0 0,1 0 0,1 0 0,-1 0 0,1-1 0,7 8 0,93 97 0,-90-99 0,-1 0 0,33 20 0,-34-25 0,-1 1 0,0 1 0,0 0 0,-1 0 0,0 1 0,11 14 0,2 9 0,-14-18 0,1-1 0,0 0 0,0-1 0,20 16 0,13 10 0,29 20 0,-60-52 0,0-1 0,1-1 0,0 0 0,0-1 0,0 0 0,0-1 0,26 2 0,-25-3 0,11 1 0,-11-1 0,0 0 0,0 1 0,0 0 0,0 1 0,18 8 0,158 82 0,-164-83 0,-18-8 0,-1 1 0,1 0 0,12 8 0,-18-10 0,0 1 0,0-1 0,0 1 0,-1 0 0,1 0 0,-1 0 0,1 0 0,-1 0 0,0 0 0,0 1 0,-1-1 0,3 6 0,1 4 0,-3-5 0,1 0 0,0 0 0,1 0 0,-1 0 0,8 9 0,-9-15 0,0 1 0,1-1 0,-1 0 0,1 1 0,0-1 0,-1 0 0,1 0 0,0-1 0,0 1 0,0-1 0,1 1 0,-1-1 0,0 0 0,0 0 0,1-1 0,5 2 0,16 1-227,0-2-1,-1 0 1,1-2-1,0 0 1,37-8-1,-39 3-6598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9AFE2-3D0F-459F-839D-197A3399DCD8}"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FBC23E-8BF3-4AC3-8B04-411A644810B5}" type="slidenum">
              <a:rPr lang="en-US" smtClean="0"/>
              <a:t>‹#›</a:t>
            </a:fld>
            <a:endParaRPr lang="en-US"/>
          </a:p>
        </p:txBody>
      </p:sp>
    </p:spTree>
    <p:extLst>
      <p:ext uri="{BB962C8B-B14F-4D97-AF65-F5344CB8AC3E}">
        <p14:creationId xmlns:p14="http://schemas.microsoft.com/office/powerpoint/2010/main" val="1322235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FBC23E-8BF3-4AC3-8B04-411A644810B5}" type="slidenum">
              <a:rPr lang="en-US" smtClean="0"/>
              <a:t>1</a:t>
            </a:fld>
            <a:endParaRPr lang="en-US"/>
          </a:p>
        </p:txBody>
      </p:sp>
    </p:spTree>
    <p:extLst>
      <p:ext uri="{BB962C8B-B14F-4D97-AF65-F5344CB8AC3E}">
        <p14:creationId xmlns:p14="http://schemas.microsoft.com/office/powerpoint/2010/main" val="1664919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CBB9-4E2B-EFC3-4C15-7FBF296AF4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C3825E-F6D8-CD80-3E09-BA456BD91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CFC010-CF65-61DA-6775-230A391C98D7}"/>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5" name="Footer Placeholder 4">
            <a:extLst>
              <a:ext uri="{FF2B5EF4-FFF2-40B4-BE49-F238E27FC236}">
                <a16:creationId xmlns:a16="http://schemas.microsoft.com/office/drawing/2014/main" id="{5B5E585C-E301-4064-51F3-A76E9CB73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D4087-D9B1-EE28-C0F7-B22A917C45B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605353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F252-5F87-F5D0-96B9-CABD95050B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360B22-603E-2A6C-C20E-8E03BA42CB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811952-D9D4-4653-A79D-82BEB3780744}"/>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5" name="Footer Placeholder 4">
            <a:extLst>
              <a:ext uri="{FF2B5EF4-FFF2-40B4-BE49-F238E27FC236}">
                <a16:creationId xmlns:a16="http://schemas.microsoft.com/office/drawing/2014/main" id="{1FE2DB17-72AB-821C-5B52-4A13CE709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90164-7D18-6276-F1DA-85C28FC118C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64933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3104CF-AB61-892D-46AD-E3AF176951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0E017-5253-B5AA-6FBA-6648E39346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58806-23C7-0BB0-73DB-6D20E7D82FC0}"/>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5" name="Footer Placeholder 4">
            <a:extLst>
              <a:ext uri="{FF2B5EF4-FFF2-40B4-BE49-F238E27FC236}">
                <a16:creationId xmlns:a16="http://schemas.microsoft.com/office/drawing/2014/main" id="{B508D332-F2A0-F945-CD53-CB8267D548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10A49-7111-A0AB-E76F-B69CB927898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913563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8AAD8-5E33-CD2F-7F1C-14E6EC158E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D679C9-A0D3-23E0-E8A7-66645C0A6A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CF8FA4-BFCE-A051-9DBF-BF8253D5DAC8}"/>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5" name="Footer Placeholder 4">
            <a:extLst>
              <a:ext uri="{FF2B5EF4-FFF2-40B4-BE49-F238E27FC236}">
                <a16:creationId xmlns:a16="http://schemas.microsoft.com/office/drawing/2014/main" id="{A2BA4D74-9416-6BBF-FCB6-EE81F66AFE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B813E-24C0-FB0B-95E3-48B74EB30F98}"/>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76963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61277-2B8D-E617-653B-FA94DDD42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6A5AD4-22D8-5310-570B-EA2B33E67B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8ABCA-9939-BF05-DD29-19C4CF2437AC}"/>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5" name="Footer Placeholder 4">
            <a:extLst>
              <a:ext uri="{FF2B5EF4-FFF2-40B4-BE49-F238E27FC236}">
                <a16:creationId xmlns:a16="http://schemas.microsoft.com/office/drawing/2014/main" id="{23DF774F-279B-C205-BB74-192418FBA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6BACD-D407-4AAE-9CF4-08D772D9F8E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5886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33F51-20F7-97F5-B914-F744633E6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7F9231-1164-EE83-4144-1082FE485D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95EC2B-1E7E-D028-C144-54D4FFD9F1A2}"/>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5" name="Footer Placeholder 4">
            <a:extLst>
              <a:ext uri="{FF2B5EF4-FFF2-40B4-BE49-F238E27FC236}">
                <a16:creationId xmlns:a16="http://schemas.microsoft.com/office/drawing/2014/main" id="{7A201B23-4227-AF44-FA1B-BD77EAC0B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A0CAF-1DC7-F1EE-6BF9-E4D66664DEB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34887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A02F-BC54-5CDB-EFE0-984CC88DE1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645FCF-2C70-C7EE-CDFA-74090436D9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8E630-FC13-B217-6E05-BF1F22642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0E31D9-E896-2AFA-D87C-6130EF636372}"/>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6" name="Footer Placeholder 5">
            <a:extLst>
              <a:ext uri="{FF2B5EF4-FFF2-40B4-BE49-F238E27FC236}">
                <a16:creationId xmlns:a16="http://schemas.microsoft.com/office/drawing/2014/main" id="{170A81E7-C628-9C47-ED06-0E5AD77D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6C662-E40D-0D0B-C0C0-00AE3C08F06F}"/>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549855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F2A6-3B14-0ECA-C347-99E99A7B6A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990E44-B2A6-C97E-E8DC-055295C425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4C96DB-1FB9-8D3E-9FA7-9A8FA36F0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6992A4-1957-7E93-E801-63962FCD2F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5CEA51-C3EB-56AE-B45F-73FA80A52C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263DFE-0014-860C-4AD7-5C43593952F9}"/>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8" name="Footer Placeholder 7">
            <a:extLst>
              <a:ext uri="{FF2B5EF4-FFF2-40B4-BE49-F238E27FC236}">
                <a16:creationId xmlns:a16="http://schemas.microsoft.com/office/drawing/2014/main" id="{CE699C5A-B36B-8E44-6008-4A24532BB1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6C6751-DBE5-E1FF-FCB7-ECCE4E7B9DA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92658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5EEE-8F7F-AB75-DF38-F4CCF46BC6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557274-16A3-FD0A-B1D5-6EAFDE6A2D95}"/>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4" name="Footer Placeholder 3">
            <a:extLst>
              <a:ext uri="{FF2B5EF4-FFF2-40B4-BE49-F238E27FC236}">
                <a16:creationId xmlns:a16="http://schemas.microsoft.com/office/drawing/2014/main" id="{53DE0251-B960-FB7C-1831-4C2AB771A9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66E457-EF89-8EC6-A1FE-380D3AFF2BE8}"/>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43883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BF24DB-7B2D-AC9D-6C05-A8ECFBA2E27B}"/>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3" name="Footer Placeholder 2">
            <a:extLst>
              <a:ext uri="{FF2B5EF4-FFF2-40B4-BE49-F238E27FC236}">
                <a16:creationId xmlns:a16="http://schemas.microsoft.com/office/drawing/2014/main" id="{45D1C4BC-2888-FD70-13AC-052942941B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6DD081-FC1E-56C9-414C-350CB3B4213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233511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49220-F72E-89CA-4662-B54FAAAAB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2ED804-7B81-1388-82BD-91DCFACBD4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F68BC-7A4D-20EC-4068-B8C625CC1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B26E2F-FC4B-0D90-228A-3969761A3869}"/>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6" name="Footer Placeholder 5">
            <a:extLst>
              <a:ext uri="{FF2B5EF4-FFF2-40B4-BE49-F238E27FC236}">
                <a16:creationId xmlns:a16="http://schemas.microsoft.com/office/drawing/2014/main" id="{05EF02B9-7882-013A-5EA4-98646DF96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E9A97-C96C-A48C-FB84-BECD55E318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6799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206BE-763F-E228-44FE-5BE236CC4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27D02-374F-B13D-E211-F746AB4548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5E965-2E8F-A4DB-2C3F-1206A35771EA}"/>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5" name="Footer Placeholder 4">
            <a:extLst>
              <a:ext uri="{FF2B5EF4-FFF2-40B4-BE49-F238E27FC236}">
                <a16:creationId xmlns:a16="http://schemas.microsoft.com/office/drawing/2014/main" id="{2A5D75E3-DD26-B560-5858-D202CAF56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9E6F7-AC7A-EE28-DD71-E401474FA0C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170560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E958-8772-C3D3-FC4F-AC0A02A86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55BB2B-7E2C-9B7F-5E96-8B75EC3B63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F99AC1-BD39-9C6A-D6CF-A75B0A89F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B97E9-3688-64B0-AF6E-36474C4E69B1}"/>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6" name="Footer Placeholder 5">
            <a:extLst>
              <a:ext uri="{FF2B5EF4-FFF2-40B4-BE49-F238E27FC236}">
                <a16:creationId xmlns:a16="http://schemas.microsoft.com/office/drawing/2014/main" id="{6E5546F8-FDFF-B96E-5655-9E6B814E5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863E7-5B26-65B3-B223-7DCE0760AE1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12120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35B8-F23A-D1F3-E860-B5A474779D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8D3ECA-2E46-75A4-A92C-9182A12B4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F0A74-C7B7-1534-4B2C-7004250AD691}"/>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5" name="Footer Placeholder 4">
            <a:extLst>
              <a:ext uri="{FF2B5EF4-FFF2-40B4-BE49-F238E27FC236}">
                <a16:creationId xmlns:a16="http://schemas.microsoft.com/office/drawing/2014/main" id="{AB24F9C6-99E6-2EA3-B2A1-7E77091A0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BBFBB-90D5-AD0D-5667-1B7A5B72F53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765025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D718F3-DD9A-900E-2D7B-B5D173AAB5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EE783C-7B29-5288-4113-F63551D22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2A974-7067-1ADC-7959-51BDA78130D6}"/>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5" name="Footer Placeholder 4">
            <a:extLst>
              <a:ext uri="{FF2B5EF4-FFF2-40B4-BE49-F238E27FC236}">
                <a16:creationId xmlns:a16="http://schemas.microsoft.com/office/drawing/2014/main" id="{46B9D0CD-DEFF-DA4F-B9BF-5E55A672E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F3819-BC77-BA04-184C-7F3AB72978A8}"/>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2019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470C-D037-B6A8-A2D3-FA8921BAC3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CCDF3F-928D-28A1-951C-4845ED7D2DE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930A68-91C3-44B7-CF51-057A0DCB626B}"/>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5" name="Footer Placeholder 4">
            <a:extLst>
              <a:ext uri="{FF2B5EF4-FFF2-40B4-BE49-F238E27FC236}">
                <a16:creationId xmlns:a16="http://schemas.microsoft.com/office/drawing/2014/main" id="{ABD3F7A2-5773-0FD0-EF18-71ADFCB96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BEFC7-2266-FFEB-1181-A580037B752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551874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45F17-8CD0-F6BB-99E6-0FECF7AEA3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7B979E-4116-81C9-C740-09942E9596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0BF8D0-71D2-17DE-483F-D4535D62B7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FDC755-442F-735E-BC29-6826E954658F}"/>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6" name="Footer Placeholder 5">
            <a:extLst>
              <a:ext uri="{FF2B5EF4-FFF2-40B4-BE49-F238E27FC236}">
                <a16:creationId xmlns:a16="http://schemas.microsoft.com/office/drawing/2014/main" id="{0329CA78-4892-AEF2-CC70-B99BF9DBC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91C396-A01C-DFB6-FEAD-C8EB8C25D9A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92362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B3912-1EB5-512A-1AE0-10A72A8157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432A23-20C9-F33A-8EAD-955FD01E21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62DAAC-9249-971B-16B7-BC80DB1400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FC742F-1E31-B310-F324-B823417A0C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FC4718-7D29-E388-58B3-2EBBDC9F9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1C4AC-DCBB-E1BB-F255-748E9884DF47}"/>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8" name="Footer Placeholder 7">
            <a:extLst>
              <a:ext uri="{FF2B5EF4-FFF2-40B4-BE49-F238E27FC236}">
                <a16:creationId xmlns:a16="http://schemas.microsoft.com/office/drawing/2014/main" id="{EA90298F-C7C0-EBD2-43AD-1D709D9F8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88EF3B-7982-34B1-B9B1-0E2FF083CFB1}"/>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362973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17C2-2E56-09E4-FAA2-1E2E755D0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C9B08A-2C73-4A26-A882-C37EDF97CDFE}"/>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4" name="Footer Placeholder 3">
            <a:extLst>
              <a:ext uri="{FF2B5EF4-FFF2-40B4-BE49-F238E27FC236}">
                <a16:creationId xmlns:a16="http://schemas.microsoft.com/office/drawing/2014/main" id="{3BCF35BB-E92D-0599-F10E-2798DC9B22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E49FC8-C180-3140-BDF5-B8805343B4C1}"/>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536391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B87644-CA51-F1AF-FE20-B8637B48105A}"/>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3" name="Footer Placeholder 2">
            <a:extLst>
              <a:ext uri="{FF2B5EF4-FFF2-40B4-BE49-F238E27FC236}">
                <a16:creationId xmlns:a16="http://schemas.microsoft.com/office/drawing/2014/main" id="{EE93E3B3-5DDB-4A80-C20E-0219533C53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822F82-34A7-CE0A-64D7-79D85A588D6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860640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7316-9ECD-F1C6-80FD-84FD14D4B4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285054-495F-C587-DD66-EA51DF41B3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760743-924D-68CD-4D41-11953C75D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EF4A3-60BA-1A95-5E52-8A7A23DD4D76}"/>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6" name="Footer Placeholder 5">
            <a:extLst>
              <a:ext uri="{FF2B5EF4-FFF2-40B4-BE49-F238E27FC236}">
                <a16:creationId xmlns:a16="http://schemas.microsoft.com/office/drawing/2014/main" id="{382D4B17-5BE8-2C19-CE58-BF1841C65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9092E-BFA3-2889-91FC-81DE1B0FDE7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366971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0DCE-673D-4F72-B305-A1F88DB6DC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22F92D-8FF8-DD98-237B-5694F0EA3F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C13CA4-1F00-073F-44E9-634F19D07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6544F-9241-42F3-3AB8-D3706E49BD26}"/>
              </a:ext>
            </a:extLst>
          </p:cNvPr>
          <p:cNvSpPr>
            <a:spLocks noGrp="1"/>
          </p:cNvSpPr>
          <p:nvPr>
            <p:ph type="dt" sz="half" idx="10"/>
          </p:nvPr>
        </p:nvSpPr>
        <p:spPr/>
        <p:txBody>
          <a:bodyPr/>
          <a:lstStyle/>
          <a:p>
            <a:fld id="{AA70F276-1833-4A75-9C1D-A56E2295A68D}" type="datetimeFigureOut">
              <a:rPr lang="en-US" smtClean="0"/>
              <a:t>11/4/2024</a:t>
            </a:fld>
            <a:endParaRPr lang="en-US"/>
          </a:p>
        </p:txBody>
      </p:sp>
      <p:sp>
        <p:nvSpPr>
          <p:cNvPr id="6" name="Footer Placeholder 5">
            <a:extLst>
              <a:ext uri="{FF2B5EF4-FFF2-40B4-BE49-F238E27FC236}">
                <a16:creationId xmlns:a16="http://schemas.microsoft.com/office/drawing/2014/main" id="{5D7EA7D7-83FF-31C9-9CF0-8DCD69928E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2F689D-E2EF-D36A-2C4E-29060900518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20299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F5962E-44C1-D700-2118-3A6265C05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8BB77B-615F-85B9-6854-D0994659D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AA975-2BA9-415F-B049-59A3EAF424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70F276-1833-4A75-9C1D-A56E2295A68D}" type="datetimeFigureOut">
              <a:rPr lang="en-US" smtClean="0"/>
              <a:pPr/>
              <a:t>11/4/2024</a:t>
            </a:fld>
            <a:endParaRPr lang="en-US" dirty="0"/>
          </a:p>
        </p:txBody>
      </p:sp>
      <p:sp>
        <p:nvSpPr>
          <p:cNvPr id="5" name="Footer Placeholder 4">
            <a:extLst>
              <a:ext uri="{FF2B5EF4-FFF2-40B4-BE49-F238E27FC236}">
                <a16:creationId xmlns:a16="http://schemas.microsoft.com/office/drawing/2014/main" id="{12FBD528-AD77-A92C-E7EF-1595939547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1F489E1F-99DC-E614-8902-21D812A69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240939308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9FED5E-049F-05D0-6EF3-5F45A7394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590515-942C-5297-398D-69F0F15405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8B08D-8BFF-E261-6DEE-13670F22E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0F276-1833-4A75-9C1D-A56E2295A68D}" type="datetimeFigureOut">
              <a:rPr lang="en-US" smtClean="0"/>
              <a:pPr/>
              <a:t>11/4/2024</a:t>
            </a:fld>
            <a:endParaRPr lang="en-US" dirty="0"/>
          </a:p>
        </p:txBody>
      </p:sp>
      <p:sp>
        <p:nvSpPr>
          <p:cNvPr id="5" name="Footer Placeholder 4">
            <a:extLst>
              <a:ext uri="{FF2B5EF4-FFF2-40B4-BE49-F238E27FC236}">
                <a16:creationId xmlns:a16="http://schemas.microsoft.com/office/drawing/2014/main" id="{689C1EA6-912B-73AE-A952-3BB901A78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3439E13F-AB97-98A4-E982-AE35A4032D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1144789735"/>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ustomXml" Target="../ink/ink1.xml"/><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customXml" Target="../ink/ink2.xml"/><Relationship Id="rId5" Type="http://schemas.openxmlformats.org/officeDocument/2006/relationships/image" Target="../media/image4.jpeg"/><Relationship Id="rId4" Type="http://schemas.openxmlformats.org/officeDocument/2006/relationships/image" Target="../media/image20.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customXml" Target="../ink/ink9.xml"/><Relationship Id="rId17" Type="http://schemas.openxmlformats.org/officeDocument/2006/relationships/image" Target="../media/image11.png"/><Relationship Id="rId2" Type="http://schemas.openxmlformats.org/officeDocument/2006/relationships/image" Target="../media/image3.png"/><Relationship Id="rId16" Type="http://schemas.openxmlformats.org/officeDocument/2006/relationships/customXml" Target="../ink/ink11.xml"/><Relationship Id="rId1" Type="http://schemas.openxmlformats.org/officeDocument/2006/relationships/slideLayout" Target="../slideLayouts/slideLayout8.xml"/><Relationship Id="rId6" Type="http://schemas.openxmlformats.org/officeDocument/2006/relationships/customXml" Target="../ink/ink5.xml"/><Relationship Id="rId11" Type="http://schemas.openxmlformats.org/officeDocument/2006/relationships/image" Target="../media/image8.png"/><Relationship Id="rId5" Type="http://schemas.openxmlformats.org/officeDocument/2006/relationships/image" Target="../media/image6.png"/><Relationship Id="rId15" Type="http://schemas.openxmlformats.org/officeDocument/2006/relationships/image" Target="../media/image10.png"/><Relationship Id="rId10" Type="http://schemas.openxmlformats.org/officeDocument/2006/relationships/customXml" Target="../ink/ink8.xml"/><Relationship Id="rId4" Type="http://schemas.openxmlformats.org/officeDocument/2006/relationships/customXml" Target="../ink/ink4.xml"/><Relationship Id="rId9" Type="http://schemas.openxmlformats.org/officeDocument/2006/relationships/customXml" Target="../ink/ink7.xml"/><Relationship Id="rId14" Type="http://schemas.openxmlformats.org/officeDocument/2006/relationships/customXml" Target="../ink/ink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descr="View from plane wing">
            <a:extLst>
              <a:ext uri="{FF2B5EF4-FFF2-40B4-BE49-F238E27FC236}">
                <a16:creationId xmlns:a16="http://schemas.microsoft.com/office/drawing/2014/main" id="{CC563AD3-8308-1A19-336F-BA0EB02C2B7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0" y="138233"/>
            <a:ext cx="12191999" cy="6857990"/>
          </a:xfrm>
          <a:prstGeom prst="rect">
            <a:avLst/>
          </a:prstGeom>
        </p:spPr>
      </p:pic>
      <p:sp>
        <p:nvSpPr>
          <p:cNvPr id="2" name="Title 1">
            <a:extLst>
              <a:ext uri="{FF2B5EF4-FFF2-40B4-BE49-F238E27FC236}">
                <a16:creationId xmlns:a16="http://schemas.microsoft.com/office/drawing/2014/main" id="{F4B35FF8-E604-032E-EB79-97C815BA6195}"/>
              </a:ext>
            </a:extLst>
          </p:cNvPr>
          <p:cNvSpPr>
            <a:spLocks noGrp="1"/>
          </p:cNvSpPr>
          <p:nvPr>
            <p:ph type="ctrTitle"/>
          </p:nvPr>
        </p:nvSpPr>
        <p:spPr>
          <a:xfrm>
            <a:off x="1066799" y="2148261"/>
            <a:ext cx="10058400" cy="2824698"/>
          </a:xfrm>
          <a:effectLst>
            <a:outerShdw blurRad="50800" dist="38100" dir="2700000" algn="tl" rotWithShape="0">
              <a:prstClr val="black">
                <a:alpha val="40000"/>
              </a:prstClr>
            </a:outerShdw>
          </a:effectLst>
        </p:spPr>
        <p:txBody>
          <a:bodyPr>
            <a:normAutofit fontScale="90000"/>
          </a:bodyPr>
          <a:lstStyle/>
          <a:p>
            <a:r>
              <a:rPr lang="en-US" sz="5200" dirty="0">
                <a:solidFill>
                  <a:srgbClr val="FFFFFF"/>
                </a:solidFill>
                <a:latin typeface="Arial" panose="020B0604020202020204" pitchFamily="34" charset="0"/>
                <a:cs typeface="Arial" panose="020B0604020202020204" pitchFamily="34" charset="0"/>
              </a:rPr>
              <a:t>Model Receipts Sourcing Regulation Review Work Group</a:t>
            </a:r>
            <a:br>
              <a:rPr lang="en-US" sz="5200" dirty="0">
                <a:solidFill>
                  <a:srgbClr val="FFFFFF"/>
                </a:solidFill>
                <a:latin typeface="Arial" panose="020B0604020202020204" pitchFamily="34" charset="0"/>
                <a:cs typeface="Arial" panose="020B0604020202020204" pitchFamily="34" charset="0"/>
              </a:rPr>
            </a:br>
            <a:br>
              <a:rPr lang="en-US" sz="5200" dirty="0">
                <a:solidFill>
                  <a:srgbClr val="FFFFFF"/>
                </a:solidFill>
                <a:latin typeface="Arial" panose="020B0604020202020204" pitchFamily="34" charset="0"/>
                <a:cs typeface="Arial" panose="020B0604020202020204" pitchFamily="34" charset="0"/>
              </a:rPr>
            </a:br>
            <a:endParaRPr lang="en-US" sz="5200" dirty="0">
              <a:solidFill>
                <a:srgbClr val="FFFFFF"/>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D76A05D-DF8B-36BF-10B2-43CA0713E4EE}"/>
              </a:ext>
            </a:extLst>
          </p:cNvPr>
          <p:cNvSpPr>
            <a:spLocks noGrp="1"/>
          </p:cNvSpPr>
          <p:nvPr>
            <p:ph type="subTitle" idx="1"/>
          </p:nvPr>
        </p:nvSpPr>
        <p:spPr>
          <a:xfrm>
            <a:off x="946794" y="4972959"/>
            <a:ext cx="10058400" cy="625082"/>
          </a:xfrm>
          <a:effectLst>
            <a:outerShdw blurRad="50800" dist="38100" dir="2700000" algn="tl" rotWithShape="0">
              <a:prstClr val="black">
                <a:alpha val="40000"/>
              </a:prstClr>
            </a:outerShdw>
          </a:effectLst>
        </p:spPr>
        <p:txBody>
          <a:bodyPr>
            <a:normAutofit/>
          </a:bodyPr>
          <a:lstStyle/>
          <a:p>
            <a:r>
              <a:rPr lang="en-US" dirty="0">
                <a:solidFill>
                  <a:srgbClr val="FFFFFF"/>
                </a:solidFill>
                <a:latin typeface="Arial" panose="020B0604020202020204" pitchFamily="34" charset="0"/>
                <a:cs typeface="Arial" panose="020B0604020202020204" pitchFamily="34" charset="0"/>
              </a:rPr>
              <a:t>November 12, 2024</a:t>
            </a:r>
          </a:p>
        </p:txBody>
      </p:sp>
    </p:spTree>
    <p:extLst>
      <p:ext uri="{BB962C8B-B14F-4D97-AF65-F5344CB8AC3E}">
        <p14:creationId xmlns:p14="http://schemas.microsoft.com/office/powerpoint/2010/main" val="149909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EBC14-B867-F4F8-862E-D12EFCBF28F5}"/>
              </a:ext>
            </a:extLst>
          </p:cNvPr>
          <p:cNvSpPr>
            <a:spLocks noGrp="1"/>
          </p:cNvSpPr>
          <p:nvPr>
            <p:ph type="title"/>
          </p:nvPr>
        </p:nvSpPr>
        <p:spPr>
          <a:xfrm>
            <a:off x="584791" y="365125"/>
            <a:ext cx="10845209" cy="1325563"/>
          </a:xfrm>
        </p:spPr>
        <p:txBody>
          <a:bodyPr/>
          <a:lstStyle/>
          <a:p>
            <a:r>
              <a:rPr lang="en-US" b="1" dirty="0">
                <a:solidFill>
                  <a:schemeClr val="accent1"/>
                </a:solidFill>
              </a:rPr>
              <a:t>Businesses that would be covered by the rule</a:t>
            </a:r>
          </a:p>
        </p:txBody>
      </p:sp>
      <p:sp>
        <p:nvSpPr>
          <p:cNvPr id="3" name="Content Placeholder 2">
            <a:extLst>
              <a:ext uri="{FF2B5EF4-FFF2-40B4-BE49-F238E27FC236}">
                <a16:creationId xmlns:a16="http://schemas.microsoft.com/office/drawing/2014/main" id="{4DF12CDB-ADFB-05E9-95DA-E2030D7D45C4}"/>
              </a:ext>
            </a:extLst>
          </p:cNvPr>
          <p:cNvSpPr>
            <a:spLocks noGrp="1"/>
          </p:cNvSpPr>
          <p:nvPr>
            <p:ph idx="1"/>
          </p:nvPr>
        </p:nvSpPr>
        <p:spPr/>
        <p:txBody>
          <a:bodyPr>
            <a:normAutofit fontScale="92500"/>
          </a:bodyPr>
          <a:lstStyle/>
          <a:p>
            <a:r>
              <a:rPr lang="en-US" u="sng" dirty="0"/>
              <a:t>Airlines, which are now defined (§ 2 (i) (A))</a:t>
            </a:r>
            <a:r>
              <a:rPr lang="en-US" dirty="0"/>
              <a:t>:</a:t>
            </a:r>
          </a:p>
          <a:p>
            <a:pPr marL="0" indent="0">
              <a:buNone/>
            </a:pPr>
            <a:r>
              <a:rPr lang="en-US" dirty="0"/>
              <a:t>	“Airline” means a taxpayer that transports passengers, freight, or 	packages by air for a charge and that holds an air carrier 	certificate issued by the Federal Aviation Authority or a foreign 	air carrier permit issued by the U.S. Department of Transportation.</a:t>
            </a:r>
          </a:p>
          <a:p>
            <a:pPr marL="0" indent="0">
              <a:buNone/>
            </a:pPr>
            <a:endParaRPr lang="en-US" dirty="0"/>
          </a:p>
          <a:p>
            <a:r>
              <a:rPr lang="en-US" u="sng" dirty="0"/>
              <a:t>Certain other taxpayers</a:t>
            </a:r>
            <a:r>
              <a:rPr lang="en-US" dirty="0"/>
              <a:t>:</a:t>
            </a:r>
          </a:p>
          <a:p>
            <a:pPr marL="0" indent="0">
              <a:buNone/>
            </a:pPr>
            <a:r>
              <a:rPr lang="en-US" dirty="0"/>
              <a:t>	“[W]ith respect to the sourcing of ‘points’ or ‘miles,’” other	taxpayers that are related to an airline.  Related parties are defined 	by Reg. IV.17(a)(3)(H).  </a:t>
            </a:r>
          </a:p>
          <a:p>
            <a:pPr marL="0" indent="0">
              <a:buNone/>
            </a:pPr>
            <a:endParaRPr lang="en-US" dirty="0"/>
          </a:p>
          <a:p>
            <a:endParaRPr lang="en-US" dirty="0"/>
          </a:p>
        </p:txBody>
      </p:sp>
    </p:spTree>
    <p:extLst>
      <p:ext uri="{BB962C8B-B14F-4D97-AF65-F5344CB8AC3E}">
        <p14:creationId xmlns:p14="http://schemas.microsoft.com/office/powerpoint/2010/main" val="441839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FBAF5-134D-3C8F-1082-09FC2BDACD86}"/>
              </a:ext>
            </a:extLst>
          </p:cNvPr>
          <p:cNvSpPr>
            <a:spLocks noGrp="1"/>
          </p:cNvSpPr>
          <p:nvPr>
            <p:ph type="title"/>
          </p:nvPr>
        </p:nvSpPr>
        <p:spPr/>
        <p:txBody>
          <a:bodyPr/>
          <a:lstStyle/>
          <a:p>
            <a:r>
              <a:rPr lang="en-US" b="1" dirty="0">
                <a:solidFill>
                  <a:schemeClr val="accent1"/>
                </a:solidFill>
              </a:rPr>
              <a:t>Non-substantive language clean-up</a:t>
            </a:r>
          </a:p>
        </p:txBody>
      </p:sp>
      <p:sp>
        <p:nvSpPr>
          <p:cNvPr id="3" name="Content Placeholder 2">
            <a:extLst>
              <a:ext uri="{FF2B5EF4-FFF2-40B4-BE49-F238E27FC236}">
                <a16:creationId xmlns:a16="http://schemas.microsoft.com/office/drawing/2014/main" id="{B16A4EF0-1801-53F0-6408-40615331E02E}"/>
              </a:ext>
            </a:extLst>
          </p:cNvPr>
          <p:cNvSpPr>
            <a:spLocks noGrp="1"/>
          </p:cNvSpPr>
          <p:nvPr>
            <p:ph idx="1"/>
          </p:nvPr>
        </p:nvSpPr>
        <p:spPr/>
        <p:txBody>
          <a:bodyPr>
            <a:normAutofit lnSpcReduction="10000"/>
          </a:bodyPr>
          <a:lstStyle/>
          <a:p>
            <a:pPr marL="0" indent="0">
              <a:buNone/>
            </a:pPr>
            <a:r>
              <a:rPr lang="en-US" u="sng" dirty="0"/>
              <a:t>Example</a:t>
            </a:r>
          </a:p>
          <a:p>
            <a:pPr marL="0" indent="0">
              <a:buNone/>
            </a:pPr>
            <a:endParaRPr lang="en-US" u="sng" dirty="0"/>
          </a:p>
          <a:p>
            <a:pPr marL="0" indent="0">
              <a:buNone/>
            </a:pPr>
            <a:r>
              <a:rPr lang="en-US" dirty="0"/>
              <a:t>The term “Cost of aircraft by type,” which currently is defined as “the average original cost or value of aircraft . . .” is replaced by the term “Value of aircraft by type” and original cost is deleted from the definition</a:t>
            </a:r>
            <a:r>
              <a:rPr lang="en-US"/>
              <a:t>.  </a:t>
            </a:r>
            <a:r>
              <a:rPr lang="en-US" i="1"/>
              <a:t>See</a:t>
            </a:r>
            <a:r>
              <a:rPr lang="en-US"/>
              <a:t> </a:t>
            </a:r>
            <a:r>
              <a:rPr lang="en-US" dirty="0"/>
              <a:t>§ 2 (i) (C).</a:t>
            </a:r>
          </a:p>
          <a:p>
            <a:pPr marL="0" indent="0">
              <a:buNone/>
            </a:pPr>
            <a:endParaRPr lang="en-US" dirty="0"/>
          </a:p>
          <a:p>
            <a:pPr marL="0" indent="0">
              <a:buNone/>
            </a:pPr>
            <a:r>
              <a:rPr lang="en-US" dirty="0"/>
              <a:t>There is no substantive change because the rule elsewhere defines “value” to mean “original cost” which in turn means federal tax basis plus the value of capital improvements.</a:t>
            </a:r>
          </a:p>
        </p:txBody>
      </p:sp>
    </p:spTree>
    <p:extLst>
      <p:ext uri="{BB962C8B-B14F-4D97-AF65-F5344CB8AC3E}">
        <p14:creationId xmlns:p14="http://schemas.microsoft.com/office/powerpoint/2010/main" val="1103746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B9F7-09C4-72F2-6CE3-E94801547C7B}"/>
              </a:ext>
            </a:extLst>
          </p:cNvPr>
          <p:cNvSpPr>
            <a:spLocks noGrp="1"/>
          </p:cNvSpPr>
          <p:nvPr>
            <p:ph type="title"/>
          </p:nvPr>
        </p:nvSpPr>
        <p:spPr/>
        <p:txBody>
          <a:bodyPr/>
          <a:lstStyle/>
          <a:p>
            <a:r>
              <a:rPr lang="en-US" b="1" dirty="0">
                <a:solidFill>
                  <a:schemeClr val="accent1"/>
                </a:solidFill>
              </a:rPr>
              <a:t>Examples</a:t>
            </a:r>
          </a:p>
        </p:txBody>
      </p:sp>
      <p:sp>
        <p:nvSpPr>
          <p:cNvPr id="3" name="Content Placeholder 2">
            <a:extLst>
              <a:ext uri="{FF2B5EF4-FFF2-40B4-BE49-F238E27FC236}">
                <a16:creationId xmlns:a16="http://schemas.microsoft.com/office/drawing/2014/main" id="{D0FD7EAB-C653-A498-7089-41B8B55B13E9}"/>
              </a:ext>
            </a:extLst>
          </p:cNvPr>
          <p:cNvSpPr>
            <a:spLocks noGrp="1"/>
          </p:cNvSpPr>
          <p:nvPr>
            <p:ph idx="1"/>
          </p:nvPr>
        </p:nvSpPr>
        <p:spPr>
          <a:xfrm>
            <a:off x="838200" y="1690688"/>
            <a:ext cx="10515600" cy="4351338"/>
          </a:xfrm>
        </p:spPr>
        <p:txBody>
          <a:bodyPr/>
          <a:lstStyle/>
          <a:p>
            <a:r>
              <a:rPr lang="en-US" dirty="0"/>
              <a:t>Current examples are cleaned up, including adding a bit more math to make the equations more intuitive.</a:t>
            </a:r>
          </a:p>
          <a:p>
            <a:pPr marL="0" indent="0">
              <a:buNone/>
            </a:pPr>
            <a:endParaRPr lang="en-US" dirty="0"/>
          </a:p>
          <a:p>
            <a:r>
              <a:rPr lang="en-US" dirty="0"/>
              <a:t>Three new examples are added:</a:t>
            </a:r>
          </a:p>
          <a:p>
            <a:pPr marL="0" indent="0">
              <a:buNone/>
            </a:pPr>
            <a:r>
              <a:rPr lang="en-US" dirty="0"/>
              <a:t>	Ex. 3.  Addresses the sourcing of receipts that are not 	transportation receipts and also interest income</a:t>
            </a:r>
          </a:p>
          <a:p>
            <a:pPr marL="0" indent="0">
              <a:buNone/>
            </a:pPr>
            <a:r>
              <a:rPr lang="en-US" dirty="0"/>
              <a:t>	Ex. 4. Addresses receipts from the sale of plane tickets 	pursuant to a codesharing agreements</a:t>
            </a:r>
          </a:p>
          <a:p>
            <a:pPr marL="0" indent="0">
              <a:buNone/>
            </a:pPr>
            <a:r>
              <a:rPr lang="en-US" dirty="0"/>
              <a:t>	Ex. 5.  Addresses the sale of airline “miles.” </a:t>
            </a:r>
          </a:p>
        </p:txBody>
      </p:sp>
    </p:spTree>
    <p:extLst>
      <p:ext uri="{BB962C8B-B14F-4D97-AF65-F5344CB8AC3E}">
        <p14:creationId xmlns:p14="http://schemas.microsoft.com/office/powerpoint/2010/main" val="272648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A693F-0080-314C-4F95-616B18AFA16E}"/>
              </a:ext>
            </a:extLst>
          </p:cNvPr>
          <p:cNvSpPr>
            <a:spLocks noGrp="1"/>
          </p:cNvSpPr>
          <p:nvPr>
            <p:ph type="title"/>
          </p:nvPr>
        </p:nvSpPr>
        <p:spPr/>
        <p:txBody>
          <a:bodyPr/>
          <a:lstStyle/>
          <a:p>
            <a:r>
              <a:rPr lang="en-US" b="1" dirty="0">
                <a:solidFill>
                  <a:schemeClr val="accent1"/>
                </a:solidFill>
              </a:rPr>
              <a:t>Topic not addressed by the discussion draft</a:t>
            </a:r>
          </a:p>
        </p:txBody>
      </p:sp>
      <p:sp>
        <p:nvSpPr>
          <p:cNvPr id="3" name="Content Placeholder 2">
            <a:extLst>
              <a:ext uri="{FF2B5EF4-FFF2-40B4-BE49-F238E27FC236}">
                <a16:creationId xmlns:a16="http://schemas.microsoft.com/office/drawing/2014/main" id="{0F46B162-FA40-F331-CF2A-8AF2F6308985}"/>
              </a:ext>
            </a:extLst>
          </p:cNvPr>
          <p:cNvSpPr>
            <a:spLocks noGrp="1"/>
          </p:cNvSpPr>
          <p:nvPr>
            <p:ph idx="1"/>
          </p:nvPr>
        </p:nvSpPr>
        <p:spPr>
          <a:xfrm>
            <a:off x="838200" y="1825625"/>
            <a:ext cx="10347251" cy="4351338"/>
          </a:xfrm>
        </p:spPr>
        <p:txBody>
          <a:bodyPr>
            <a:normAutofit lnSpcReduction="10000"/>
          </a:bodyPr>
          <a:lstStyle/>
          <a:p>
            <a:pPr marL="0" indent="0">
              <a:buNone/>
            </a:pPr>
            <a:r>
              <a:rPr lang="en-US" dirty="0"/>
              <a:t>How to source: </a:t>
            </a:r>
          </a:p>
          <a:p>
            <a:r>
              <a:rPr lang="en-US" dirty="0"/>
              <a:t>receipts of a business that transports a package in part by air and in part by ground for a single charge (is the analysis affected by whether or not the taxing state is a </a:t>
            </a:r>
            <a:r>
              <a:rPr lang="en-US" i="1" dirty="0"/>
              <a:t>Finnigan</a:t>
            </a:r>
            <a:r>
              <a:rPr lang="en-US" dirty="0"/>
              <a:t> state?), and </a:t>
            </a:r>
          </a:p>
          <a:p>
            <a:r>
              <a:rPr lang="en-US" dirty="0"/>
              <a:t>receipts of a business such as a freight forwarder that contracts with both an airline and a ground transportation company to transport a package (the entities may be related or unrelated)?</a:t>
            </a:r>
          </a:p>
          <a:p>
            <a:pPr marL="0" indent="0">
              <a:buNone/>
            </a:pPr>
            <a:endParaRPr lang="en-US" dirty="0"/>
          </a:p>
          <a:p>
            <a:pPr marL="0" indent="0">
              <a:buNone/>
            </a:pPr>
            <a:r>
              <a:rPr lang="en-US" dirty="0"/>
              <a:t>Additional language in the rule?</a:t>
            </a:r>
          </a:p>
          <a:p>
            <a:pPr marL="0" indent="0">
              <a:buNone/>
            </a:pPr>
            <a:r>
              <a:rPr lang="en-US" dirty="0"/>
              <a:t>Drafter’s note to identify the issue?  </a:t>
            </a:r>
          </a:p>
        </p:txBody>
      </p:sp>
    </p:spTree>
    <p:extLst>
      <p:ext uri="{BB962C8B-B14F-4D97-AF65-F5344CB8AC3E}">
        <p14:creationId xmlns:p14="http://schemas.microsoft.com/office/powerpoint/2010/main" val="2243653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7390D58-F9AB-D31B-6933-5A1C99F0BEBB}"/>
              </a:ext>
            </a:extLst>
          </p:cNvPr>
          <p:cNvSpPr>
            <a:spLocks noGrp="1"/>
          </p:cNvSpPr>
          <p:nvPr>
            <p:ph sz="half" idx="1"/>
          </p:nvPr>
        </p:nvSpPr>
        <p:spPr/>
        <p:txBody>
          <a:bodyPr>
            <a:normAutofit/>
          </a:bodyPr>
          <a:lstStyle/>
          <a:p>
            <a:pPr marL="0" indent="0">
              <a:buNone/>
            </a:pPr>
            <a:endParaRPr lang="en-US" sz="6000" dirty="0"/>
          </a:p>
          <a:p>
            <a:pPr marL="0" indent="0" algn="ctr">
              <a:buNone/>
            </a:pPr>
            <a:r>
              <a:rPr lang="en-US" sz="4800" dirty="0"/>
              <a:t>Other Topics to be considered by the work group?</a:t>
            </a:r>
          </a:p>
        </p:txBody>
      </p:sp>
      <p:pic>
        <p:nvPicPr>
          <p:cNvPr id="21" name="Content Placeholder 20" descr="Paper head with rainbow gears">
            <a:extLst>
              <a:ext uri="{FF2B5EF4-FFF2-40B4-BE49-F238E27FC236}">
                <a16:creationId xmlns:a16="http://schemas.microsoft.com/office/drawing/2014/main" id="{C6857E67-294A-F258-1732-7AE1FB96750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01629" y="1442853"/>
            <a:ext cx="2901478" cy="4351338"/>
          </a:xfrm>
        </p:spPr>
      </p:pic>
    </p:spTree>
    <p:extLst>
      <p:ext uri="{BB962C8B-B14F-4D97-AF65-F5344CB8AC3E}">
        <p14:creationId xmlns:p14="http://schemas.microsoft.com/office/powerpoint/2010/main" val="354246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75AF-0A73-6110-27D2-0466A555400D}"/>
              </a:ext>
            </a:extLst>
          </p:cNvPr>
          <p:cNvSpPr>
            <a:spLocks noGrp="1"/>
          </p:cNvSpPr>
          <p:nvPr>
            <p:ph type="title"/>
          </p:nvPr>
        </p:nvSpPr>
        <p:spPr/>
        <p:txBody>
          <a:bodyPr/>
          <a:lstStyle/>
          <a:p>
            <a:r>
              <a:rPr lang="en-US" dirty="0">
                <a:latin typeface="+mn-lt"/>
              </a:rPr>
              <a:t>Other Business</a:t>
            </a:r>
          </a:p>
        </p:txBody>
      </p:sp>
      <p:pic>
        <p:nvPicPr>
          <p:cNvPr id="6" name="Content Placeholder 5" descr="Meeting">
            <a:extLst>
              <a:ext uri="{FF2B5EF4-FFF2-40B4-BE49-F238E27FC236}">
                <a16:creationId xmlns:a16="http://schemas.microsoft.com/office/drawing/2014/main" id="{8AAA9208-A26C-FFD8-CC23-5126E79A35A7}"/>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1939" y="1946031"/>
            <a:ext cx="4042324" cy="4042324"/>
          </a:xfrm>
          <a:prstGeom prst="rect">
            <a:avLst/>
          </a:prstGeom>
        </p:spPr>
      </p:pic>
      <p:sp>
        <p:nvSpPr>
          <p:cNvPr id="5" name="Content Placeholder 4">
            <a:extLst>
              <a:ext uri="{FF2B5EF4-FFF2-40B4-BE49-F238E27FC236}">
                <a16:creationId xmlns:a16="http://schemas.microsoft.com/office/drawing/2014/main" id="{D1361D9E-F8B8-40DE-58E1-344DC3CDE52E}"/>
              </a:ext>
            </a:extLst>
          </p:cNvPr>
          <p:cNvSpPr>
            <a:spLocks noGrp="1"/>
          </p:cNvSpPr>
          <p:nvPr>
            <p:ph sz="half" idx="2"/>
          </p:nvPr>
        </p:nvSpPr>
        <p:spPr>
          <a:xfrm>
            <a:off x="6172200" y="2103659"/>
            <a:ext cx="5181600" cy="2650682"/>
          </a:xfrm>
        </p:spPr>
        <p:txBody>
          <a:bodyPr/>
          <a:lstStyle/>
          <a:p>
            <a:pPr marL="0" indent="0">
              <a:buNone/>
            </a:pPr>
            <a:r>
              <a:rPr lang="en-US" dirty="0"/>
              <a:t>Uniformity Committee meeting</a:t>
            </a:r>
            <a:r>
              <a:rPr lang="en-US" sz="2800" dirty="0"/>
              <a:t> – </a:t>
            </a:r>
            <a:r>
              <a:rPr lang="en-US" dirty="0"/>
              <a:t>November 19, 2024</a:t>
            </a:r>
            <a:endParaRPr lang="en-US" sz="2800" dirty="0"/>
          </a:p>
          <a:p>
            <a:pPr marL="0" indent="0">
              <a:buNone/>
            </a:pPr>
            <a:r>
              <a:rPr lang="en-US" sz="2800" dirty="0"/>
              <a:t>Santa Fe, New Mexico</a:t>
            </a:r>
          </a:p>
          <a:p>
            <a:pPr marL="0" indent="0">
              <a:buNone/>
            </a:pPr>
            <a:endParaRPr lang="en-US" sz="2800" dirty="0"/>
          </a:p>
        </p:txBody>
      </p:sp>
    </p:spTree>
    <p:extLst>
      <p:ext uri="{BB962C8B-B14F-4D97-AF65-F5344CB8AC3E}">
        <p14:creationId xmlns:p14="http://schemas.microsoft.com/office/powerpoint/2010/main" val="2087426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98DF-0E14-E825-4CC1-D2B16A3DD772}"/>
              </a:ext>
            </a:extLst>
          </p:cNvPr>
          <p:cNvSpPr>
            <a:spLocks noGrp="1"/>
          </p:cNvSpPr>
          <p:nvPr>
            <p:ph type="title"/>
          </p:nvPr>
        </p:nvSpPr>
        <p:spPr/>
        <p:txBody>
          <a:bodyPr/>
          <a:lstStyle/>
          <a:p>
            <a:r>
              <a:rPr lang="en-US" dirty="0">
                <a:latin typeface="+mn-lt"/>
              </a:rPr>
              <a:t>“Sales factor” for airlines—current language</a:t>
            </a:r>
          </a:p>
        </p:txBody>
      </p:sp>
      <p:pic>
        <p:nvPicPr>
          <p:cNvPr id="4" name="Content Placeholder 3">
            <a:extLst>
              <a:ext uri="{FF2B5EF4-FFF2-40B4-BE49-F238E27FC236}">
                <a16:creationId xmlns:a16="http://schemas.microsoft.com/office/drawing/2014/main" id="{A10ED1A9-44AA-E20E-7221-DD2EA8D37404}"/>
              </a:ext>
            </a:extLst>
          </p:cNvPr>
          <p:cNvPicPr>
            <a:picLocks noGrp="1" noChangeAspect="1"/>
          </p:cNvPicPr>
          <p:nvPr>
            <p:ph idx="1"/>
          </p:nvPr>
        </p:nvPicPr>
        <p:blipFill>
          <a:blip r:embed="rId2"/>
          <a:stretch>
            <a:fillRect/>
          </a:stretch>
        </p:blipFill>
        <p:spPr>
          <a:xfrm>
            <a:off x="897268" y="1825625"/>
            <a:ext cx="10397463" cy="4351338"/>
          </a:xfrm>
          <a:prstGeom prst="rect">
            <a:avLst/>
          </a:prstGeom>
        </p:spPr>
      </p:pic>
    </p:spTree>
    <p:extLst>
      <p:ext uri="{BB962C8B-B14F-4D97-AF65-F5344CB8AC3E}">
        <p14:creationId xmlns:p14="http://schemas.microsoft.com/office/powerpoint/2010/main" val="245156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Freeform: Shape 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 name="Freeform: Shape 5">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F152A5-C912-7F26-D0EB-7B54584A2A6F}"/>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4500" b="1" kern="1200">
                <a:solidFill>
                  <a:schemeClr val="tx1"/>
                </a:solidFill>
                <a:latin typeface="+mj-lt"/>
                <a:ea typeface="+mj-ea"/>
                <a:cs typeface="+mj-cs"/>
              </a:rPr>
              <a:t>Airlines Special Industry Rule</a:t>
            </a:r>
            <a:br>
              <a:rPr lang="en-US" sz="4500" b="1" kern="1200">
                <a:solidFill>
                  <a:schemeClr val="tx1"/>
                </a:solidFill>
                <a:latin typeface="+mj-lt"/>
                <a:ea typeface="+mj-ea"/>
                <a:cs typeface="+mj-cs"/>
              </a:rPr>
            </a:br>
            <a:br>
              <a:rPr lang="en-US" sz="4500" b="1" kern="1200">
                <a:solidFill>
                  <a:schemeClr val="tx1"/>
                </a:solidFill>
                <a:latin typeface="+mj-lt"/>
                <a:ea typeface="+mj-ea"/>
                <a:cs typeface="+mj-cs"/>
              </a:rPr>
            </a:br>
            <a:r>
              <a:rPr lang="en-US" sz="4500" b="1" kern="1200">
                <a:solidFill>
                  <a:schemeClr val="tx1"/>
                </a:solidFill>
                <a:latin typeface="+mj-lt"/>
                <a:ea typeface="+mj-ea"/>
                <a:cs typeface="+mj-cs"/>
              </a:rPr>
              <a:t>11/1/14  Discussion Draft</a:t>
            </a:r>
            <a:br>
              <a:rPr lang="en-US" sz="4500" b="1" kern="1200">
                <a:solidFill>
                  <a:schemeClr val="tx1"/>
                </a:solidFill>
                <a:latin typeface="+mj-lt"/>
                <a:ea typeface="+mj-ea"/>
                <a:cs typeface="+mj-cs"/>
              </a:rPr>
            </a:br>
            <a:r>
              <a:rPr lang="en-US" sz="4500" b="1" kern="1200">
                <a:solidFill>
                  <a:schemeClr val="tx1"/>
                </a:solidFill>
                <a:latin typeface="+mj-lt"/>
                <a:ea typeface="+mj-ea"/>
                <a:cs typeface="+mj-cs"/>
              </a:rPr>
              <a:t>Proposed Changes to Current Rule</a:t>
            </a:r>
          </a:p>
        </p:txBody>
      </p:sp>
      <p:sp>
        <p:nvSpPr>
          <p:cNvPr id="8" name="Rectangle 7">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590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104E8-A768-2396-F1AB-52E666A9DFC0}"/>
              </a:ext>
            </a:extLst>
          </p:cNvPr>
          <p:cNvSpPr>
            <a:spLocks noGrp="1"/>
          </p:cNvSpPr>
          <p:nvPr>
            <p:ph type="title"/>
          </p:nvPr>
        </p:nvSpPr>
        <p:spPr>
          <a:xfrm>
            <a:off x="897834" y="325368"/>
            <a:ext cx="10396331" cy="1325563"/>
          </a:xfrm>
        </p:spPr>
        <p:txBody>
          <a:bodyPr>
            <a:normAutofit fontScale="90000"/>
          </a:bodyPr>
          <a:lstStyle/>
          <a:p>
            <a:br>
              <a:rPr lang="en-US" b="1" dirty="0">
                <a:solidFill>
                  <a:schemeClr val="accent1"/>
                </a:solidFill>
              </a:rPr>
            </a:br>
            <a:br>
              <a:rPr lang="en-US" b="1" dirty="0">
                <a:solidFill>
                  <a:schemeClr val="accent1"/>
                </a:solidFill>
              </a:rPr>
            </a:br>
            <a:r>
              <a:rPr lang="en-US" sz="4900" b="1" dirty="0">
                <a:solidFill>
                  <a:schemeClr val="accent1"/>
                </a:solidFill>
              </a:rPr>
              <a:t>Definition of “Transportation Receipts” </a:t>
            </a:r>
            <a:br>
              <a:rPr lang="en-US" sz="4900" b="1" dirty="0">
                <a:solidFill>
                  <a:schemeClr val="accent1"/>
                </a:solidFill>
              </a:rPr>
            </a:br>
            <a:r>
              <a:rPr lang="en-US" sz="4900" b="1" dirty="0">
                <a:solidFill>
                  <a:schemeClr val="accent1"/>
                </a:solidFill>
              </a:rPr>
              <a:t>§§ 2 (i) (J), (K) &amp; (L)</a:t>
            </a:r>
            <a:br>
              <a:rPr lang="en-US" b="1" dirty="0">
                <a:solidFill>
                  <a:schemeClr val="accent1"/>
                </a:solidFill>
              </a:rPr>
            </a:br>
            <a:br>
              <a:rPr lang="en-US" b="1" dirty="0">
                <a:solidFill>
                  <a:schemeClr val="accent1"/>
                </a:solidFill>
              </a:rPr>
            </a:br>
            <a:endParaRPr lang="en-US" b="1" dirty="0">
              <a:solidFill>
                <a:schemeClr val="accent1"/>
              </a:solidFill>
            </a:endParaRPr>
          </a:p>
        </p:txBody>
      </p:sp>
      <p:sp>
        <p:nvSpPr>
          <p:cNvPr id="3" name="Content Placeholder 2">
            <a:extLst>
              <a:ext uri="{FF2B5EF4-FFF2-40B4-BE49-F238E27FC236}">
                <a16:creationId xmlns:a16="http://schemas.microsoft.com/office/drawing/2014/main" id="{BA98C69A-9A48-DF66-660C-36B340E9C3D2}"/>
              </a:ext>
            </a:extLst>
          </p:cNvPr>
          <p:cNvSpPr>
            <a:spLocks noGrp="1"/>
          </p:cNvSpPr>
          <p:nvPr>
            <p:ph idx="1"/>
          </p:nvPr>
        </p:nvSpPr>
        <p:spPr>
          <a:xfrm>
            <a:off x="897834" y="1875252"/>
            <a:ext cx="10515600" cy="5082140"/>
          </a:xfrm>
        </p:spPr>
        <p:txBody>
          <a:bodyPr>
            <a:normAutofit fontScale="92500" lnSpcReduction="10000"/>
          </a:bodyPr>
          <a:lstStyle/>
          <a:p>
            <a:r>
              <a:rPr lang="en-US" sz="2900" dirty="0"/>
              <a:t>Receipts from the sale of tickets under codesharing and other agreements</a:t>
            </a:r>
          </a:p>
          <a:p>
            <a:pPr marL="0" indent="0">
              <a:buNone/>
            </a:pPr>
            <a:r>
              <a:rPr lang="en-US" sz="2900" dirty="0"/>
              <a:t>	(sale of tickets to fly on airplanes of other airlines)</a:t>
            </a:r>
          </a:p>
          <a:p>
            <a:r>
              <a:rPr lang="en-US" sz="2900" dirty="0"/>
              <a:t>Receipts from the sale of capacity to other airlines</a:t>
            </a:r>
          </a:p>
          <a:p>
            <a:r>
              <a:rPr lang="en-US" sz="2900" dirty="0"/>
              <a:t>Baggage fees</a:t>
            </a:r>
          </a:p>
          <a:p>
            <a:r>
              <a:rPr lang="en-US" sz="2900" dirty="0"/>
              <a:t>Receipts from “selling or renting property or services to be used or consumed during the course of air transportation (e.g., sale of food, entertainment and Wi-Fi)  </a:t>
            </a:r>
          </a:p>
          <a:p>
            <a:r>
              <a:rPr lang="en-US" sz="2900" dirty="0"/>
              <a:t>Sale of “points” or “miles” which may be redeemed for air travel</a:t>
            </a:r>
          </a:p>
          <a:p>
            <a:pPr marL="0" indent="0">
              <a:buNone/>
            </a:pPr>
            <a:endParaRPr lang="en-US" dirty="0"/>
          </a:p>
          <a:p>
            <a:pPr marL="0" indent="0">
              <a:buNone/>
            </a:pPr>
            <a:r>
              <a:rPr lang="en-US" sz="2200" dirty="0"/>
              <a:t>Note that the draft incorporates the definition of  “receipts” contained in the Compact and model rules.</a:t>
            </a:r>
          </a:p>
        </p:txBody>
      </p:sp>
    </p:spTree>
    <p:extLst>
      <p:ext uri="{BB962C8B-B14F-4D97-AF65-F5344CB8AC3E}">
        <p14:creationId xmlns:p14="http://schemas.microsoft.com/office/powerpoint/2010/main" val="255996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3CCD-2487-8C3D-1C41-24C7A03AFFB5}"/>
              </a:ext>
            </a:extLst>
          </p:cNvPr>
          <p:cNvSpPr>
            <a:spLocks noGrp="1"/>
          </p:cNvSpPr>
          <p:nvPr>
            <p:ph type="title"/>
          </p:nvPr>
        </p:nvSpPr>
        <p:spPr>
          <a:xfrm>
            <a:off x="839787" y="457200"/>
            <a:ext cx="5151437" cy="1600200"/>
          </a:xfrm>
        </p:spPr>
        <p:txBody>
          <a:bodyPr>
            <a:normAutofit/>
          </a:bodyPr>
          <a:lstStyle/>
          <a:p>
            <a:r>
              <a:rPr kumimoji="0" lang="en-US" sz="3600" b="1" i="0" u="none" strike="noStrike" kern="1200" cap="none" spc="0" normalizeH="0" baseline="0" noProof="0" dirty="0">
                <a:ln>
                  <a:noFill/>
                </a:ln>
                <a:solidFill>
                  <a:schemeClr val="accent1"/>
                </a:solidFill>
                <a:effectLst/>
                <a:uLnTx/>
                <a:uFillTx/>
                <a:latin typeface="+mn-lt"/>
                <a:ea typeface="+mj-ea"/>
                <a:cs typeface="+mj-cs"/>
              </a:rPr>
              <a:t>Revenue from Codeshare arrangements</a:t>
            </a:r>
            <a:endParaRPr lang="en-US" sz="3600" b="1" dirty="0">
              <a:solidFill>
                <a:schemeClr val="accent1"/>
              </a:solidFill>
              <a:latin typeface="+mn-lt"/>
            </a:endParaRPr>
          </a:p>
        </p:txBody>
      </p:sp>
      <p:pic>
        <p:nvPicPr>
          <p:cNvPr id="3076" name="Picture 4" descr="Airplane Color Page for Kids | 101 Activity | Airplane coloring pages ...">
            <a:extLst>
              <a:ext uri="{FF2B5EF4-FFF2-40B4-BE49-F238E27FC236}">
                <a16:creationId xmlns:a16="http://schemas.microsoft.com/office/drawing/2014/main" id="{D8D5F89D-5D0B-A7BC-A21D-9CEC587BB6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83188" y="1865757"/>
            <a:ext cx="6172200" cy="311696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F6624CC-81A0-30AD-2C5B-2ACF73BAEBCB}"/>
              </a:ext>
            </a:extLst>
          </p:cNvPr>
          <p:cNvSpPr>
            <a:spLocks noGrp="1"/>
          </p:cNvSpPr>
          <p:nvPr>
            <p:ph type="body" sz="half" idx="2"/>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Airline 1 </a:t>
            </a: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sells tickets to passengers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flights operated by Airline 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Airline 1 remits this revenue to  Airline 2, net of a portion it retains. </a:t>
            </a:r>
          </a:p>
          <a:p>
            <a:endParaRPr lang="en-US" dirty="0"/>
          </a:p>
        </p:txBody>
      </p:sp>
      <p:pic>
        <p:nvPicPr>
          <p:cNvPr id="3078" name="Picture 6" descr="Airplane Color Page for Kids | 101 Activity | Airplane coloring pages ...">
            <a:extLst>
              <a:ext uri="{FF2B5EF4-FFF2-40B4-BE49-F238E27FC236}">
                <a16:creationId xmlns:a16="http://schemas.microsoft.com/office/drawing/2014/main" id="{A1999F77-D873-FBDE-5147-D4602ABDF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069" y="3549936"/>
            <a:ext cx="2664759" cy="134570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D53FE0E5-2E70-1C7E-9D41-034238C72F14}"/>
              </a:ext>
            </a:extLst>
          </p:cNvPr>
          <p:cNvSpPr/>
          <p:nvPr/>
        </p:nvSpPr>
        <p:spPr>
          <a:xfrm>
            <a:off x="7833757" y="3686175"/>
            <a:ext cx="1166965" cy="97154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Net ticket $ </a:t>
            </a:r>
          </a:p>
        </p:txBody>
      </p:sp>
      <p:sp>
        <p:nvSpPr>
          <p:cNvPr id="10" name="Arrow: Down 9">
            <a:extLst>
              <a:ext uri="{FF2B5EF4-FFF2-40B4-BE49-F238E27FC236}">
                <a16:creationId xmlns:a16="http://schemas.microsoft.com/office/drawing/2014/main" id="{14724EEB-FFFF-A7F3-E1CF-F175B8876A73}"/>
              </a:ext>
            </a:extLst>
          </p:cNvPr>
          <p:cNvSpPr/>
          <p:nvPr/>
        </p:nvSpPr>
        <p:spPr>
          <a:xfrm rot="4582214">
            <a:off x="7843505" y="1812100"/>
            <a:ext cx="746399" cy="2321217"/>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A9C76A19-CD7B-FC07-88B0-F90D7F9D0DAC}"/>
                  </a:ext>
                </a:extLst>
              </p14:cNvPr>
              <p14:cNvContentPartPr/>
              <p14:nvPr/>
            </p14:nvContentPartPr>
            <p14:xfrm>
              <a:off x="10506780" y="4222787"/>
              <a:ext cx="18360" cy="15480"/>
            </p14:xfrm>
          </p:contentPart>
        </mc:Choice>
        <mc:Fallback xmlns="">
          <p:pic>
            <p:nvPicPr>
              <p:cNvPr id="12" name="Ink 11">
                <a:extLst>
                  <a:ext uri="{FF2B5EF4-FFF2-40B4-BE49-F238E27FC236}">
                    <a16:creationId xmlns:a16="http://schemas.microsoft.com/office/drawing/2014/main" id="{A9C76A19-CD7B-FC07-88B0-F90D7F9D0DAC}"/>
                  </a:ext>
                </a:extLst>
              </p:cNvPr>
              <p:cNvPicPr/>
              <p:nvPr/>
            </p:nvPicPr>
            <p:blipFill>
              <a:blip r:embed="rId4"/>
              <a:stretch>
                <a:fillRect/>
              </a:stretch>
            </p:blipFill>
            <p:spPr>
              <a:xfrm>
                <a:off x="10489140" y="4205147"/>
                <a:ext cx="54000" cy="51120"/>
              </a:xfrm>
              <a:prstGeom prst="rect">
                <a:avLst/>
              </a:prstGeom>
            </p:spPr>
          </p:pic>
        </mc:Fallback>
      </mc:AlternateContent>
      <p:pic>
        <p:nvPicPr>
          <p:cNvPr id="3082" name="Picture 10" descr="Plane Passengers Stock Illustrations – 1,493 Plane Passengers Stock ...">
            <a:extLst>
              <a:ext uri="{FF2B5EF4-FFF2-40B4-BE49-F238E27FC236}">
                <a16:creationId xmlns:a16="http://schemas.microsoft.com/office/drawing/2014/main" id="{496106FC-CC87-5C4F-AFBD-AE95C4FA4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7567" y="2022598"/>
            <a:ext cx="1780608" cy="12854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92A31552-4DCB-EF2E-157F-20A1610D8874}"/>
                  </a:ext>
                </a:extLst>
              </p14:cNvPr>
              <p14:cNvContentPartPr/>
              <p14:nvPr/>
            </p14:nvContentPartPr>
            <p14:xfrm>
              <a:off x="10749675" y="4323225"/>
              <a:ext cx="4320" cy="10800"/>
            </p14:xfrm>
          </p:contentPart>
        </mc:Choice>
        <mc:Fallback xmlns="">
          <p:pic>
            <p:nvPicPr>
              <p:cNvPr id="15" name="Ink 14">
                <a:extLst>
                  <a:ext uri="{FF2B5EF4-FFF2-40B4-BE49-F238E27FC236}">
                    <a16:creationId xmlns:a16="http://schemas.microsoft.com/office/drawing/2014/main" id="{92A31552-4DCB-EF2E-157F-20A1610D8874}"/>
                  </a:ext>
                </a:extLst>
              </p:cNvPr>
              <p:cNvPicPr/>
              <p:nvPr/>
            </p:nvPicPr>
            <p:blipFill>
              <a:blip r:embed="rId7"/>
              <a:stretch>
                <a:fillRect/>
              </a:stretch>
            </p:blipFill>
            <p:spPr>
              <a:xfrm>
                <a:off x="10696035" y="4215225"/>
                <a:ext cx="11196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6FFF7E72-CD5C-2D36-F8B5-DC85E1D1711C}"/>
                  </a:ext>
                </a:extLst>
              </p14:cNvPr>
              <p14:cNvContentPartPr/>
              <p14:nvPr/>
            </p14:nvContentPartPr>
            <p14:xfrm>
              <a:off x="10260795" y="4142505"/>
              <a:ext cx="118440" cy="98640"/>
            </p14:xfrm>
          </p:contentPart>
        </mc:Choice>
        <mc:Fallback xmlns="">
          <p:pic>
            <p:nvPicPr>
              <p:cNvPr id="18" name="Ink 17">
                <a:extLst>
                  <a:ext uri="{FF2B5EF4-FFF2-40B4-BE49-F238E27FC236}">
                    <a16:creationId xmlns:a16="http://schemas.microsoft.com/office/drawing/2014/main" id="{6FFF7E72-CD5C-2D36-F8B5-DC85E1D1711C}"/>
                  </a:ext>
                </a:extLst>
              </p:cNvPr>
              <p:cNvPicPr/>
              <p:nvPr/>
            </p:nvPicPr>
            <p:blipFill>
              <a:blip r:embed="rId9"/>
              <a:stretch>
                <a:fillRect/>
              </a:stretch>
            </p:blipFill>
            <p:spPr>
              <a:xfrm>
                <a:off x="10251795" y="4133505"/>
                <a:ext cx="136080" cy="116280"/>
              </a:xfrm>
              <a:prstGeom prst="rect">
                <a:avLst/>
              </a:prstGeom>
            </p:spPr>
          </p:pic>
        </mc:Fallback>
      </mc:AlternateContent>
      <p:sp>
        <p:nvSpPr>
          <p:cNvPr id="21" name="Arrow: Right 20">
            <a:extLst>
              <a:ext uri="{FF2B5EF4-FFF2-40B4-BE49-F238E27FC236}">
                <a16:creationId xmlns:a16="http://schemas.microsoft.com/office/drawing/2014/main" id="{77D2EAF1-B826-D1F7-0F8A-54FD01D648FA}"/>
              </a:ext>
            </a:extLst>
          </p:cNvPr>
          <p:cNvSpPr/>
          <p:nvPr/>
        </p:nvSpPr>
        <p:spPr>
          <a:xfrm rot="20738541">
            <a:off x="6815694" y="1909998"/>
            <a:ext cx="2284254" cy="73712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ticket</a:t>
            </a:r>
          </a:p>
        </p:txBody>
      </p:sp>
    </p:spTree>
    <p:extLst>
      <p:ext uri="{BB962C8B-B14F-4D97-AF65-F5344CB8AC3E}">
        <p14:creationId xmlns:p14="http://schemas.microsoft.com/office/powerpoint/2010/main" val="15012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3CCD-2487-8C3D-1C41-24C7A03AFFB5}"/>
              </a:ext>
            </a:extLst>
          </p:cNvPr>
          <p:cNvSpPr>
            <a:spLocks noGrp="1"/>
          </p:cNvSpPr>
          <p:nvPr>
            <p:ph type="title"/>
          </p:nvPr>
        </p:nvSpPr>
        <p:spPr>
          <a:xfrm>
            <a:off x="839787" y="457200"/>
            <a:ext cx="5151437" cy="1600200"/>
          </a:xfrm>
        </p:spPr>
        <p:txBody>
          <a:bodyPr>
            <a:normAutofit/>
          </a:bodyPr>
          <a:lstStyle/>
          <a:p>
            <a:r>
              <a:rPr kumimoji="0" lang="en-US" sz="3600" b="1" i="0" u="none" strike="noStrike" kern="1200" cap="none" spc="0" normalizeH="0" baseline="0" noProof="0" dirty="0">
                <a:ln>
                  <a:noFill/>
                </a:ln>
                <a:solidFill>
                  <a:schemeClr val="accent1"/>
                </a:solidFill>
                <a:effectLst/>
                <a:uLnTx/>
                <a:uFillTx/>
                <a:latin typeface="+mn-lt"/>
                <a:ea typeface="+mj-ea"/>
                <a:cs typeface="+mj-cs"/>
              </a:rPr>
              <a:t>Revenue from Capacity Purchase Agreements</a:t>
            </a:r>
            <a:endParaRPr lang="en-US" sz="3600" b="1" dirty="0">
              <a:solidFill>
                <a:schemeClr val="accent1"/>
              </a:solidFill>
              <a:latin typeface="+mn-lt"/>
            </a:endParaRPr>
          </a:p>
        </p:txBody>
      </p:sp>
      <p:pic>
        <p:nvPicPr>
          <p:cNvPr id="3076" name="Picture 4" descr="Airplane Color Page for Kids | 101 Activity | Airplane coloring pages ...">
            <a:extLst>
              <a:ext uri="{FF2B5EF4-FFF2-40B4-BE49-F238E27FC236}">
                <a16:creationId xmlns:a16="http://schemas.microsoft.com/office/drawing/2014/main" id="{D8D5F89D-5D0B-A7BC-A21D-9CEC587BB6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83188" y="1865757"/>
            <a:ext cx="6172200" cy="311696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F6624CC-81A0-30AD-2C5B-2ACF73BAEBCB}"/>
              </a:ext>
            </a:extLst>
          </p:cNvPr>
          <p:cNvSpPr>
            <a:spLocks noGrp="1"/>
          </p:cNvSpPr>
          <p:nvPr>
            <p:ph type="body" sz="half" idx="2"/>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Airline 1 purchases </a:t>
            </a: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seating capacity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 flights operated by Airline 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Airline 1 retains all passenger revenue.</a:t>
            </a:r>
          </a:p>
          <a:p>
            <a:endParaRPr lang="en-US" dirty="0"/>
          </a:p>
        </p:txBody>
      </p:sp>
      <p:pic>
        <p:nvPicPr>
          <p:cNvPr id="3078" name="Picture 6" descr="Airplane Color Page for Kids | 101 Activity | Airplane coloring pages ...">
            <a:extLst>
              <a:ext uri="{FF2B5EF4-FFF2-40B4-BE49-F238E27FC236}">
                <a16:creationId xmlns:a16="http://schemas.microsoft.com/office/drawing/2014/main" id="{A1999F77-D873-FBDE-5147-D4602ABDF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069" y="3549936"/>
            <a:ext cx="2664759" cy="134570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D53FE0E5-2E70-1C7E-9D41-034238C72F14}"/>
              </a:ext>
            </a:extLst>
          </p:cNvPr>
          <p:cNvSpPr/>
          <p:nvPr/>
        </p:nvSpPr>
        <p:spPr>
          <a:xfrm>
            <a:off x="7742872" y="3547496"/>
            <a:ext cx="1432921" cy="1596033"/>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acquire capacity</a:t>
            </a:r>
          </a:p>
        </p:txBody>
      </p:sp>
      <p:sp>
        <p:nvSpPr>
          <p:cNvPr id="10" name="Arrow: Down 9">
            <a:extLst>
              <a:ext uri="{FF2B5EF4-FFF2-40B4-BE49-F238E27FC236}">
                <a16:creationId xmlns:a16="http://schemas.microsoft.com/office/drawing/2014/main" id="{14724EEB-FFFF-A7F3-E1CF-F175B8876A73}"/>
              </a:ext>
            </a:extLst>
          </p:cNvPr>
          <p:cNvSpPr/>
          <p:nvPr/>
        </p:nvSpPr>
        <p:spPr>
          <a:xfrm rot="4582214">
            <a:off x="7843505" y="1812100"/>
            <a:ext cx="746399" cy="2321217"/>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082" name="Picture 10" descr="Plane Passengers Stock Illustrations – 1,493 Plane Passengers Stock ...">
            <a:extLst>
              <a:ext uri="{FF2B5EF4-FFF2-40B4-BE49-F238E27FC236}">
                <a16:creationId xmlns:a16="http://schemas.microsoft.com/office/drawing/2014/main" id="{496106FC-CC87-5C4F-AFBD-AE95C4FA4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567" y="2022598"/>
            <a:ext cx="1780608" cy="1285466"/>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Right 20">
            <a:extLst>
              <a:ext uri="{FF2B5EF4-FFF2-40B4-BE49-F238E27FC236}">
                <a16:creationId xmlns:a16="http://schemas.microsoft.com/office/drawing/2014/main" id="{77D2EAF1-B826-D1F7-0F8A-54FD01D648FA}"/>
              </a:ext>
            </a:extLst>
          </p:cNvPr>
          <p:cNvSpPr/>
          <p:nvPr/>
        </p:nvSpPr>
        <p:spPr>
          <a:xfrm rot="20738541">
            <a:off x="6815694" y="1909998"/>
            <a:ext cx="2284254" cy="73712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ticket</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F7671D2-C022-4726-46A7-66CF1CDAA49C}"/>
                  </a:ext>
                </a:extLst>
              </p14:cNvPr>
              <p14:cNvContentPartPr/>
              <p14:nvPr/>
            </p14:nvContentPartPr>
            <p14:xfrm>
              <a:off x="11075835" y="799905"/>
              <a:ext cx="2160" cy="360"/>
            </p14:xfrm>
          </p:contentPart>
        </mc:Choice>
        <mc:Fallback xmlns="">
          <p:pic>
            <p:nvPicPr>
              <p:cNvPr id="3" name="Ink 2">
                <a:extLst>
                  <a:ext uri="{FF2B5EF4-FFF2-40B4-BE49-F238E27FC236}">
                    <a16:creationId xmlns:a16="http://schemas.microsoft.com/office/drawing/2014/main" id="{2F7671D2-C022-4726-46A7-66CF1CDAA49C}"/>
                  </a:ext>
                </a:extLst>
              </p:cNvPr>
              <p:cNvPicPr/>
              <p:nvPr/>
            </p:nvPicPr>
            <p:blipFill>
              <a:blip r:embed="rId5"/>
              <a:stretch>
                <a:fillRect/>
              </a:stretch>
            </p:blipFill>
            <p:spPr>
              <a:xfrm>
                <a:off x="11067195" y="790905"/>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875CDC16-046C-B16D-53C6-A6A5FCF27AAC}"/>
                  </a:ext>
                </a:extLst>
              </p14:cNvPr>
              <p14:cNvContentPartPr/>
              <p14:nvPr/>
            </p14:nvContentPartPr>
            <p14:xfrm>
              <a:off x="12334755" y="4190385"/>
              <a:ext cx="360" cy="360"/>
            </p14:xfrm>
          </p:contentPart>
        </mc:Choice>
        <mc:Fallback xmlns="">
          <p:pic>
            <p:nvPicPr>
              <p:cNvPr id="6" name="Ink 5">
                <a:extLst>
                  <a:ext uri="{FF2B5EF4-FFF2-40B4-BE49-F238E27FC236}">
                    <a16:creationId xmlns:a16="http://schemas.microsoft.com/office/drawing/2014/main" id="{875CDC16-046C-B16D-53C6-A6A5FCF27AAC}"/>
                  </a:ext>
                </a:extLst>
              </p:cNvPr>
              <p:cNvPicPr/>
              <p:nvPr/>
            </p:nvPicPr>
            <p:blipFill>
              <a:blip r:embed="rId7"/>
              <a:stretch>
                <a:fillRect/>
              </a:stretch>
            </p:blipFill>
            <p:spPr>
              <a:xfrm>
                <a:off x="12326115" y="4181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948C94B4-11BB-9519-4BD6-A7993712AC5E}"/>
                  </a:ext>
                </a:extLst>
              </p14:cNvPr>
              <p14:cNvContentPartPr/>
              <p14:nvPr/>
            </p14:nvContentPartPr>
            <p14:xfrm>
              <a:off x="10648875" y="4809945"/>
              <a:ext cx="360" cy="360"/>
            </p14:xfrm>
          </p:contentPart>
        </mc:Choice>
        <mc:Fallback xmlns="">
          <p:pic>
            <p:nvPicPr>
              <p:cNvPr id="7" name="Ink 6">
                <a:extLst>
                  <a:ext uri="{FF2B5EF4-FFF2-40B4-BE49-F238E27FC236}">
                    <a16:creationId xmlns:a16="http://schemas.microsoft.com/office/drawing/2014/main" id="{948C94B4-11BB-9519-4BD6-A7993712AC5E}"/>
                  </a:ext>
                </a:extLst>
              </p:cNvPr>
              <p:cNvPicPr/>
              <p:nvPr/>
            </p:nvPicPr>
            <p:blipFill>
              <a:blip r:embed="rId7"/>
              <a:stretch>
                <a:fillRect/>
              </a:stretch>
            </p:blipFill>
            <p:spPr>
              <a:xfrm>
                <a:off x="10640235" y="4800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9DBEA5DB-807B-1DDB-0F17-A22B1D0028C9}"/>
                  </a:ext>
                </a:extLst>
              </p14:cNvPr>
              <p14:cNvContentPartPr/>
              <p14:nvPr/>
            </p14:nvContentPartPr>
            <p14:xfrm>
              <a:off x="13581075" y="5333745"/>
              <a:ext cx="2160" cy="360"/>
            </p14:xfrm>
          </p:contentPart>
        </mc:Choice>
        <mc:Fallback xmlns="">
          <p:pic>
            <p:nvPicPr>
              <p:cNvPr id="8" name="Ink 7">
                <a:extLst>
                  <a:ext uri="{FF2B5EF4-FFF2-40B4-BE49-F238E27FC236}">
                    <a16:creationId xmlns:a16="http://schemas.microsoft.com/office/drawing/2014/main" id="{9DBEA5DB-807B-1DDB-0F17-A22B1D0028C9}"/>
                  </a:ext>
                </a:extLst>
              </p:cNvPr>
              <p:cNvPicPr/>
              <p:nvPr/>
            </p:nvPicPr>
            <p:blipFill>
              <a:blip r:embed="rId5"/>
              <a:stretch>
                <a:fillRect/>
              </a:stretch>
            </p:blipFill>
            <p:spPr>
              <a:xfrm>
                <a:off x="13572435" y="5324745"/>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C128E441-5C06-37D0-9784-63779193DF55}"/>
                  </a:ext>
                </a:extLst>
              </p14:cNvPr>
              <p14:cNvContentPartPr/>
              <p14:nvPr/>
            </p14:nvContentPartPr>
            <p14:xfrm>
              <a:off x="9214635" y="3668385"/>
              <a:ext cx="1177560" cy="569880"/>
            </p14:xfrm>
          </p:contentPart>
        </mc:Choice>
        <mc:Fallback xmlns="">
          <p:pic>
            <p:nvPicPr>
              <p:cNvPr id="9" name="Ink 8">
                <a:extLst>
                  <a:ext uri="{FF2B5EF4-FFF2-40B4-BE49-F238E27FC236}">
                    <a16:creationId xmlns:a16="http://schemas.microsoft.com/office/drawing/2014/main" id="{C128E441-5C06-37D0-9784-63779193DF55}"/>
                  </a:ext>
                </a:extLst>
              </p:cNvPr>
              <p:cNvPicPr/>
              <p:nvPr/>
            </p:nvPicPr>
            <p:blipFill>
              <a:blip r:embed="rId11"/>
              <a:stretch>
                <a:fillRect/>
              </a:stretch>
            </p:blipFill>
            <p:spPr>
              <a:xfrm>
                <a:off x="9210315" y="3664065"/>
                <a:ext cx="1186200" cy="578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09131336-2DE9-270D-914D-4BB46EDC87D0}"/>
                  </a:ext>
                </a:extLst>
              </p14:cNvPr>
              <p14:cNvContentPartPr/>
              <p14:nvPr/>
            </p14:nvContentPartPr>
            <p14:xfrm>
              <a:off x="11006355" y="4242945"/>
              <a:ext cx="546840" cy="407880"/>
            </p14:xfrm>
          </p:contentPart>
        </mc:Choice>
        <mc:Fallback xmlns="">
          <p:pic>
            <p:nvPicPr>
              <p:cNvPr id="13" name="Ink 12">
                <a:extLst>
                  <a:ext uri="{FF2B5EF4-FFF2-40B4-BE49-F238E27FC236}">
                    <a16:creationId xmlns:a16="http://schemas.microsoft.com/office/drawing/2014/main" id="{09131336-2DE9-270D-914D-4BB46EDC87D0}"/>
                  </a:ext>
                </a:extLst>
              </p:cNvPr>
              <p:cNvPicPr/>
              <p:nvPr/>
            </p:nvPicPr>
            <p:blipFill>
              <a:blip r:embed="rId13"/>
              <a:stretch>
                <a:fillRect/>
              </a:stretch>
            </p:blipFill>
            <p:spPr>
              <a:xfrm>
                <a:off x="10988355" y="4224945"/>
                <a:ext cx="582480" cy="443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7001E980-902E-837F-F7C9-0DAB71598B11}"/>
                  </a:ext>
                </a:extLst>
              </p14:cNvPr>
              <p14:cNvContentPartPr/>
              <p14:nvPr/>
            </p14:nvContentPartPr>
            <p14:xfrm>
              <a:off x="923835" y="5371545"/>
              <a:ext cx="360" cy="360"/>
            </p14:xfrm>
          </p:contentPart>
        </mc:Choice>
        <mc:Fallback xmlns="">
          <p:pic>
            <p:nvPicPr>
              <p:cNvPr id="14" name="Ink 13">
                <a:extLst>
                  <a:ext uri="{FF2B5EF4-FFF2-40B4-BE49-F238E27FC236}">
                    <a16:creationId xmlns:a16="http://schemas.microsoft.com/office/drawing/2014/main" id="{7001E980-902E-837F-F7C9-0DAB71598B11}"/>
                  </a:ext>
                </a:extLst>
              </p:cNvPr>
              <p:cNvPicPr/>
              <p:nvPr/>
            </p:nvPicPr>
            <p:blipFill>
              <a:blip r:embed="rId15"/>
              <a:stretch>
                <a:fillRect/>
              </a:stretch>
            </p:blipFill>
            <p:spPr>
              <a:xfrm>
                <a:off x="919515" y="53672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DE65B1C7-40D2-CF26-359C-D2D3578EE984}"/>
                  </a:ext>
                </a:extLst>
              </p14:cNvPr>
              <p14:cNvContentPartPr/>
              <p14:nvPr/>
            </p14:nvContentPartPr>
            <p14:xfrm>
              <a:off x="9205275" y="3885105"/>
              <a:ext cx="2534760" cy="764640"/>
            </p14:xfrm>
          </p:contentPart>
        </mc:Choice>
        <mc:Fallback xmlns="">
          <p:pic>
            <p:nvPicPr>
              <p:cNvPr id="16" name="Ink 15">
                <a:extLst>
                  <a:ext uri="{FF2B5EF4-FFF2-40B4-BE49-F238E27FC236}">
                    <a16:creationId xmlns:a16="http://schemas.microsoft.com/office/drawing/2014/main" id="{DE65B1C7-40D2-CF26-359C-D2D3578EE984}"/>
                  </a:ext>
                </a:extLst>
              </p:cNvPr>
              <p:cNvPicPr/>
              <p:nvPr/>
            </p:nvPicPr>
            <p:blipFill>
              <a:blip r:embed="rId17"/>
              <a:stretch>
                <a:fillRect/>
              </a:stretch>
            </p:blipFill>
            <p:spPr>
              <a:xfrm>
                <a:off x="9187275" y="3867105"/>
                <a:ext cx="2570400" cy="800280"/>
              </a:xfrm>
              <a:prstGeom prst="rect">
                <a:avLst/>
              </a:prstGeom>
            </p:spPr>
          </p:pic>
        </mc:Fallback>
      </mc:AlternateContent>
    </p:spTree>
    <p:extLst>
      <p:ext uri="{BB962C8B-B14F-4D97-AF65-F5344CB8AC3E}">
        <p14:creationId xmlns:p14="http://schemas.microsoft.com/office/powerpoint/2010/main" val="2835070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5B836-3D70-44DF-1DB0-6C14CAC8D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FAF05-0BE0-B143-DD9B-E33818969004}"/>
              </a:ext>
            </a:extLst>
          </p:cNvPr>
          <p:cNvSpPr>
            <a:spLocks noGrp="1"/>
          </p:cNvSpPr>
          <p:nvPr>
            <p:ph type="title"/>
          </p:nvPr>
        </p:nvSpPr>
        <p:spPr>
          <a:xfrm>
            <a:off x="838200" y="568021"/>
            <a:ext cx="10515600" cy="1325563"/>
          </a:xfrm>
        </p:spPr>
        <p:txBody>
          <a:bodyPr>
            <a:normAutofit/>
          </a:bodyPr>
          <a:lstStyle/>
          <a:p>
            <a:r>
              <a:rPr lang="en-US" dirty="0">
                <a:solidFill>
                  <a:schemeClr val="accent1"/>
                </a:solidFill>
                <a:latin typeface="+mn-lt"/>
                <a:ea typeface="Times New Roman" panose="02020603050405020304" pitchFamily="18" charset="0"/>
                <a:cs typeface="Calibri" panose="020F0502020204030204" pitchFamily="34" charset="0"/>
              </a:rPr>
              <a:t>Recall:  </a:t>
            </a:r>
            <a:r>
              <a:rPr lang="en-US" i="1" dirty="0">
                <a:solidFill>
                  <a:schemeClr val="accent1"/>
                </a:solidFill>
                <a:effectLst/>
                <a:latin typeface="+mn-lt"/>
                <a:ea typeface="Times New Roman" panose="02020603050405020304" pitchFamily="18" charset="0"/>
                <a:cs typeface="Calibri" panose="020F0502020204030204" pitchFamily="34" charset="0"/>
              </a:rPr>
              <a:t>Dep't of Revenue v. Alaska Airlines</a:t>
            </a:r>
            <a:r>
              <a:rPr lang="en-US" dirty="0">
                <a:solidFill>
                  <a:schemeClr val="accent1"/>
                </a:solidFill>
                <a:effectLst/>
                <a:latin typeface="+mn-lt"/>
                <a:ea typeface="Times New Roman" panose="02020603050405020304" pitchFamily="18" charset="0"/>
                <a:cs typeface="Calibri" panose="020F0502020204030204" pitchFamily="34" charset="0"/>
              </a:rPr>
              <a:t>, 2022 Ore. Tax LEXIS 33, July </a:t>
            </a:r>
            <a:r>
              <a:rPr lang="en-US" dirty="0">
                <a:solidFill>
                  <a:schemeClr val="accent1"/>
                </a:solidFill>
                <a:latin typeface="+mn-lt"/>
                <a:ea typeface="Times New Roman" panose="02020603050405020304" pitchFamily="18" charset="0"/>
                <a:cs typeface="Calibri" panose="020F0502020204030204" pitchFamily="34" charset="0"/>
              </a:rPr>
              <a:t>2</a:t>
            </a:r>
            <a:r>
              <a:rPr lang="en-US" dirty="0">
                <a:solidFill>
                  <a:schemeClr val="accent1"/>
                </a:solidFill>
                <a:effectLst/>
                <a:latin typeface="+mn-lt"/>
                <a:ea typeface="Times New Roman" panose="02020603050405020304" pitchFamily="18" charset="0"/>
                <a:cs typeface="Calibri" panose="020F0502020204030204" pitchFamily="34" charset="0"/>
              </a:rPr>
              <a:t>1, 2022 </a:t>
            </a:r>
            <a:endParaRPr lang="en-US" i="1" dirty="0">
              <a:solidFill>
                <a:schemeClr val="accent1"/>
              </a:solidFill>
              <a:latin typeface="+mn-lt"/>
            </a:endParaRPr>
          </a:p>
        </p:txBody>
      </p:sp>
      <p:sp>
        <p:nvSpPr>
          <p:cNvPr id="3" name="Content Placeholder 2">
            <a:extLst>
              <a:ext uri="{FF2B5EF4-FFF2-40B4-BE49-F238E27FC236}">
                <a16:creationId xmlns:a16="http://schemas.microsoft.com/office/drawing/2014/main" id="{0880F34B-BDE1-6BE3-F960-408B5B9AA082}"/>
              </a:ext>
            </a:extLst>
          </p:cNvPr>
          <p:cNvSpPr>
            <a:spLocks noGrp="1"/>
          </p:cNvSpPr>
          <p:nvPr>
            <p:ph idx="1"/>
          </p:nvPr>
        </p:nvSpPr>
        <p:spPr>
          <a:xfrm>
            <a:off x="838200" y="1786803"/>
            <a:ext cx="10515600" cy="3885826"/>
          </a:xfrm>
        </p:spPr>
        <p:txBody>
          <a:bodyPr anchor="t">
            <a:normAutofit/>
          </a:bodyPr>
          <a:lstStyle/>
          <a:p>
            <a:pPr marL="0" indent="0">
              <a:buNone/>
            </a:pPr>
            <a:endParaRPr lang="en-US" sz="3200" u="sng" dirty="0"/>
          </a:p>
          <a:p>
            <a:pPr marL="0" indent="0">
              <a:buNone/>
            </a:pPr>
            <a:endParaRPr lang="en-US" sz="3200" u="sng" dirty="0"/>
          </a:p>
          <a:p>
            <a:pPr marL="0" indent="0">
              <a:buNone/>
            </a:pPr>
            <a:r>
              <a:rPr lang="en-US" sz="3200" dirty="0">
                <a:effectLst/>
                <a:ea typeface="Calibri" panose="020F0502020204030204" pitchFamily="34" charset="0"/>
                <a:cs typeface="Times New Roman" panose="02020603050405020304" pitchFamily="18" charset="0"/>
              </a:rPr>
              <a:t>Tax Court’s </a:t>
            </a:r>
            <a:r>
              <a:rPr lang="en-US" sz="3200" dirty="0">
                <a:ea typeface="Calibri" panose="020F0502020204030204" pitchFamily="34" charset="0"/>
                <a:cs typeface="Times New Roman" panose="02020603050405020304" pitchFamily="18" charset="0"/>
              </a:rPr>
              <a:t>h</a:t>
            </a:r>
            <a:r>
              <a:rPr lang="en-US" sz="3200" dirty="0">
                <a:effectLst/>
                <a:ea typeface="Calibri" panose="020F0502020204030204" pitchFamily="34" charset="0"/>
                <a:cs typeface="Times New Roman" panose="02020603050405020304" pitchFamily="18" charset="0"/>
              </a:rPr>
              <a:t>olding:  Receipts from the sale of pursuant to capacity purchase agreements and receipts from the sale of airplane tickets </a:t>
            </a:r>
            <a:r>
              <a:rPr lang="en-US" sz="3200" dirty="0">
                <a:ea typeface="Calibri" panose="020F0502020204030204" pitchFamily="34" charset="0"/>
                <a:cs typeface="Times New Roman" panose="02020603050405020304" pitchFamily="18" charset="0"/>
              </a:rPr>
              <a:t>pursuant to </a:t>
            </a:r>
            <a:r>
              <a:rPr lang="en-US" sz="3200" dirty="0">
                <a:effectLst/>
                <a:ea typeface="Calibri" panose="020F0502020204030204" pitchFamily="34" charset="0"/>
                <a:cs typeface="Times New Roman" panose="02020603050405020304" pitchFamily="18" charset="0"/>
              </a:rPr>
              <a:t>codeshare agreements do not constitute “transportation revenue” because Alaska Airlines did not operate the flights. </a:t>
            </a:r>
          </a:p>
          <a:p>
            <a:pPr marL="0" indent="0">
              <a:buNone/>
            </a:pPr>
            <a:endParaRPr lang="en-US" sz="3200" dirty="0">
              <a:effectLst/>
              <a:ea typeface="Calibri" panose="020F0502020204030204" pitchFamily="34" charset="0"/>
              <a:cs typeface="Times New Roman" panose="02020603050405020304" pitchFamily="18" charset="0"/>
            </a:endParaRPr>
          </a:p>
          <a:p>
            <a:pPr marL="457200" lvl="1" indent="0">
              <a:buNone/>
            </a:pPr>
            <a:endParaRPr lang="en-US" sz="2800" dirty="0"/>
          </a:p>
          <a:p>
            <a:endParaRPr lang="en-US" dirty="0"/>
          </a:p>
        </p:txBody>
      </p:sp>
    </p:spTree>
    <p:extLst>
      <p:ext uri="{BB962C8B-B14F-4D97-AF65-F5344CB8AC3E}">
        <p14:creationId xmlns:p14="http://schemas.microsoft.com/office/powerpoint/2010/main" val="2579916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1338-5169-B24F-9AE1-8FF313826660}"/>
              </a:ext>
            </a:extLst>
          </p:cNvPr>
          <p:cNvSpPr>
            <a:spLocks noGrp="1"/>
          </p:cNvSpPr>
          <p:nvPr>
            <p:ph type="title"/>
          </p:nvPr>
        </p:nvSpPr>
        <p:spPr/>
        <p:txBody>
          <a:bodyPr/>
          <a:lstStyle/>
          <a:p>
            <a:r>
              <a:rPr lang="en-US" b="1" dirty="0">
                <a:solidFill>
                  <a:schemeClr val="accent1"/>
                </a:solidFill>
              </a:rPr>
              <a:t>Receipts Factor for Airlines § 2(iv)</a:t>
            </a:r>
          </a:p>
        </p:txBody>
      </p:sp>
      <p:sp>
        <p:nvSpPr>
          <p:cNvPr id="3" name="Content Placeholder 2">
            <a:extLst>
              <a:ext uri="{FF2B5EF4-FFF2-40B4-BE49-F238E27FC236}">
                <a16:creationId xmlns:a16="http://schemas.microsoft.com/office/drawing/2014/main" id="{39B4FD9B-494E-5C45-D7FA-DC4C10BC1C65}"/>
              </a:ext>
            </a:extLst>
          </p:cNvPr>
          <p:cNvSpPr>
            <a:spLocks noGrp="1"/>
          </p:cNvSpPr>
          <p:nvPr>
            <p:ph idx="1"/>
          </p:nvPr>
        </p:nvSpPr>
        <p:spPr>
          <a:xfrm>
            <a:off x="838200" y="1825624"/>
            <a:ext cx="10515600" cy="4362525"/>
          </a:xfrm>
        </p:spPr>
        <p:txBody>
          <a:bodyPr/>
          <a:lstStyle/>
          <a:p>
            <a:pPr marL="0" indent="0">
              <a:buNone/>
            </a:pPr>
            <a:r>
              <a:rPr lang="en-US" u="sng" dirty="0"/>
              <a:t>Denominator</a:t>
            </a:r>
            <a:endParaRPr lang="en-US" dirty="0"/>
          </a:p>
          <a:p>
            <a:pPr marL="0" indent="0">
              <a:buNone/>
            </a:pPr>
            <a:r>
              <a:rPr lang="en-US" dirty="0"/>
              <a:t>Cleaned up language without substantive changes except that the carveout for “passive income items such as interest, rental income, dividends, etc.” is deleted.  Interest and dividends are still excluded per the General Allocation &amp; Apportionment Rules.</a:t>
            </a:r>
          </a:p>
          <a:p>
            <a:pPr marL="0" indent="0">
              <a:buNone/>
            </a:pPr>
            <a:endParaRPr lang="en-US" dirty="0"/>
          </a:p>
          <a:p>
            <a:pPr marL="0" indent="0">
              <a:buNone/>
            </a:pPr>
            <a:r>
              <a:rPr lang="en-US" u="sng" dirty="0"/>
              <a:t>Numerator</a:t>
            </a:r>
          </a:p>
          <a:p>
            <a:pPr marL="0" indent="0">
              <a:buNone/>
            </a:pPr>
            <a:r>
              <a:rPr lang="en-US" dirty="0"/>
              <a:t>Cleaned up language without substantive changes.</a:t>
            </a:r>
          </a:p>
        </p:txBody>
      </p:sp>
    </p:spTree>
    <p:extLst>
      <p:ext uri="{BB962C8B-B14F-4D97-AF65-F5344CB8AC3E}">
        <p14:creationId xmlns:p14="http://schemas.microsoft.com/office/powerpoint/2010/main" val="2543714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B20F2-0CDC-0F38-409E-DD296B5A00BD}"/>
              </a:ext>
            </a:extLst>
          </p:cNvPr>
          <p:cNvSpPr>
            <a:spLocks noGrp="1"/>
          </p:cNvSpPr>
          <p:nvPr>
            <p:ph type="title"/>
          </p:nvPr>
        </p:nvSpPr>
        <p:spPr/>
        <p:txBody>
          <a:bodyPr/>
          <a:lstStyle/>
          <a:p>
            <a:r>
              <a:rPr lang="en-US" b="1" dirty="0">
                <a:solidFill>
                  <a:schemeClr val="accent1"/>
                </a:solidFill>
              </a:rPr>
              <a:t>Receipts factor for certain other taxpayers</a:t>
            </a:r>
            <a:br>
              <a:rPr lang="en-US" b="1" dirty="0">
                <a:solidFill>
                  <a:schemeClr val="accent1"/>
                </a:solidFill>
              </a:rPr>
            </a:br>
            <a:r>
              <a:rPr lang="en-US" b="1" dirty="0">
                <a:solidFill>
                  <a:schemeClr val="accent1"/>
                </a:solidFill>
              </a:rPr>
              <a:t>(“points” or “miles”)  § 2 (iv) (C)</a:t>
            </a:r>
          </a:p>
        </p:txBody>
      </p:sp>
      <p:sp>
        <p:nvSpPr>
          <p:cNvPr id="3" name="Content Placeholder 2">
            <a:extLst>
              <a:ext uri="{FF2B5EF4-FFF2-40B4-BE49-F238E27FC236}">
                <a16:creationId xmlns:a16="http://schemas.microsoft.com/office/drawing/2014/main" id="{A033E8D6-E37B-0503-B0A7-21FFAFB96AAF}"/>
              </a:ext>
            </a:extLst>
          </p:cNvPr>
          <p:cNvSpPr>
            <a:spLocks noGrp="1"/>
          </p:cNvSpPr>
          <p:nvPr>
            <p:ph idx="1"/>
          </p:nvPr>
        </p:nvSpPr>
        <p:spPr>
          <a:xfrm>
            <a:off x="838200" y="2378628"/>
            <a:ext cx="10666228" cy="4114247"/>
          </a:xfrm>
        </p:spPr>
        <p:txBody>
          <a:bodyPr/>
          <a:lstStyle/>
          <a:p>
            <a:pPr marL="0" indent="0">
              <a:lnSpc>
                <a:spcPct val="100000"/>
              </a:lnSpc>
              <a:buNone/>
            </a:pPr>
            <a:r>
              <a:rPr lang="en-US" dirty="0"/>
              <a:t>If a taxpayer and an airline are </a:t>
            </a:r>
            <a:r>
              <a:rPr lang="en-US" u="sng" dirty="0"/>
              <a:t>related parties</a:t>
            </a:r>
            <a:r>
              <a:rPr lang="en-US" dirty="0"/>
              <a:t> under Reg. IV.17.(a).(3)(H),</a:t>
            </a:r>
          </a:p>
          <a:p>
            <a:pPr marL="0" indent="0">
              <a:lnSpc>
                <a:spcPct val="100000"/>
              </a:lnSpc>
              <a:buNone/>
            </a:pPr>
            <a:r>
              <a:rPr lang="en-US" dirty="0"/>
              <a:t>but </a:t>
            </a:r>
            <a:r>
              <a:rPr lang="en-US" u="sng" dirty="0"/>
              <a:t>the taxpayer is not an airline</a:t>
            </a:r>
            <a:r>
              <a:rPr lang="en-US" dirty="0"/>
              <a:t>, </a:t>
            </a:r>
          </a:p>
          <a:p>
            <a:pPr marL="0" indent="0">
              <a:lnSpc>
                <a:spcPct val="100000"/>
              </a:lnSpc>
              <a:buNone/>
            </a:pPr>
            <a:r>
              <a:rPr lang="en-US" dirty="0"/>
              <a:t>the taxpayer will source any receipts from its sale of </a:t>
            </a:r>
            <a:r>
              <a:rPr lang="en-US" u="sng" dirty="0"/>
              <a:t>“points” or “miles” </a:t>
            </a:r>
            <a:r>
              <a:rPr lang="en-US" dirty="0"/>
              <a:t>that may be redeemed by the purchaser or by a third party for air travel </a:t>
            </a:r>
          </a:p>
          <a:p>
            <a:pPr marL="0" indent="0">
              <a:lnSpc>
                <a:spcPct val="100000"/>
              </a:lnSpc>
              <a:buNone/>
            </a:pPr>
            <a:r>
              <a:rPr lang="en-US" u="sng" dirty="0"/>
              <a:t>by applying the departures ratio applicable to the related airline</a:t>
            </a:r>
            <a:r>
              <a:rPr lang="en-US" dirty="0"/>
              <a:t>.</a:t>
            </a:r>
            <a:r>
              <a:rPr lang="en-US" dirty="0">
                <a:highlight>
                  <a:srgbClr val="FFFF00"/>
                </a:highlight>
              </a:rPr>
              <a:t> </a:t>
            </a:r>
          </a:p>
        </p:txBody>
      </p:sp>
    </p:spTree>
    <p:extLst>
      <p:ext uri="{BB962C8B-B14F-4D97-AF65-F5344CB8AC3E}">
        <p14:creationId xmlns:p14="http://schemas.microsoft.com/office/powerpoint/2010/main" val="3966630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19145</TotalTime>
  <Words>871</Words>
  <Application>Microsoft Office PowerPoint</Application>
  <PresentationFormat>Widescreen</PresentationFormat>
  <Paragraphs>77</Paragraphs>
  <Slides>15</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Aptos</vt:lpstr>
      <vt:lpstr>Aptos Display</vt:lpstr>
      <vt:lpstr>Arial</vt:lpstr>
      <vt:lpstr>Calibri</vt:lpstr>
      <vt:lpstr>Calibri Light</vt:lpstr>
      <vt:lpstr>Office Theme</vt:lpstr>
      <vt:lpstr>1_Office Theme</vt:lpstr>
      <vt:lpstr>Model Receipts Sourcing Regulation Review Work Group  </vt:lpstr>
      <vt:lpstr>“Sales factor” for airlines—current language</vt:lpstr>
      <vt:lpstr>Airlines Special Industry Rule  11/1/14  Discussion Draft Proposed Changes to Current Rule</vt:lpstr>
      <vt:lpstr>  Definition of “Transportation Receipts”  §§ 2 (i) (J), (K) &amp; (L)  </vt:lpstr>
      <vt:lpstr>Revenue from Codeshare arrangements</vt:lpstr>
      <vt:lpstr>Revenue from Capacity Purchase Agreements</vt:lpstr>
      <vt:lpstr>Recall:  Dep't of Revenue v. Alaska Airlines, 2022 Ore. Tax LEXIS 33, July 21, 2022 </vt:lpstr>
      <vt:lpstr>Receipts Factor for Airlines § 2(iv)</vt:lpstr>
      <vt:lpstr>Receipts factor for certain other taxpayers (“points” or “miles”)  § 2 (iv) (C)</vt:lpstr>
      <vt:lpstr>Businesses that would be covered by the rule</vt:lpstr>
      <vt:lpstr>Non-substantive language clean-up</vt:lpstr>
      <vt:lpstr>Examples</vt:lpstr>
      <vt:lpstr>Topic not addressed by the discussion draft</vt:lpstr>
      <vt:lpstr>PowerPoint Presentation</vt:lpstr>
      <vt:lpstr>Other Business</vt:lpstr>
    </vt:vector>
  </TitlesOfParts>
  <Company>FTB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Trucking Company Rules</dc:title>
  <dc:creator>Frank, Kathryn@FTB</dc:creator>
  <cp:lastModifiedBy>Brian A. Hamer</cp:lastModifiedBy>
  <cp:revision>67</cp:revision>
  <dcterms:created xsi:type="dcterms:W3CDTF">2023-04-19T05:30:46Z</dcterms:created>
  <dcterms:modified xsi:type="dcterms:W3CDTF">2024-11-12T16:47:27Z</dcterms:modified>
</cp:coreProperties>
</file>