
<file path=[Content_Types].xml><?xml version="1.0" encoding="utf-8"?>
<Types xmlns="http://schemas.openxmlformats.org/package/2006/content-types">
  <Default Extension="emf" ContentType="image/x-emf"/>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bookmarkIdSeed="2">
  <p:sldMasterIdLst>
    <p:sldMasterId id="2147483648" r:id="rId1"/>
  </p:sldMasterIdLst>
  <p:notesMasterIdLst>
    <p:notesMasterId r:id="rId10"/>
  </p:notesMasterIdLst>
  <p:sldIdLst>
    <p:sldId id="256" r:id="rId2"/>
    <p:sldId id="258" r:id="rId3"/>
    <p:sldId id="259" r:id="rId4"/>
    <p:sldId id="264" r:id="rId5"/>
    <p:sldId id="260" r:id="rId6"/>
    <p:sldId id="261" r:id="rId7"/>
    <p:sldId id="262" r:id="rId8"/>
    <p:sldId id="263" r:id="rId9"/>
  </p:sldIdLst>
  <p:sldSz cx="9144000" cy="5143500" type="screen16x9"/>
  <p:notesSz cx="7004050" cy="9290050"/>
  <p:embeddedFontLst>
    <p:embeddedFont>
      <p:font typeface="Arial Black" panose="020B0A04020102020204" pitchFamily="34" charset="0"/>
      <p:regular r:id="rId11"/>
      <p:bold r:id="rId12"/>
    </p:embeddedFont>
    <p:embeddedFont>
      <p:font typeface="Verdana" panose="020B060403050404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926">
          <p15:clr>
            <a:srgbClr val="A4A3A4"/>
          </p15:clr>
        </p15:guide>
        <p15:guide id="2" pos="2206">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i0SJfFpams2TZyIHy3ljedtL5Yn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j Lapsiwala"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786" y="30"/>
      </p:cViewPr>
      <p:guideLst>
        <p:guide orient="horz" pos="2160"/>
        <p:guide pos="2880"/>
        <p:guide orient="horz" pos="162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26"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6.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8" Type="http://schemas.openxmlformats.org/officeDocument/2006/relationships/presProps" Target="presProps.xml"/><Relationship Id="rId10"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5088" cy="466116"/>
          </a:xfrm>
          <a:prstGeom prst="rect">
            <a:avLst/>
          </a:prstGeom>
          <a:noFill/>
          <a:ln>
            <a:noFill/>
          </a:ln>
        </p:spPr>
        <p:txBody>
          <a:bodyPr spcFirstLastPara="1" wrap="square" lIns="93100" tIns="46550" rIns="93100" bIns="465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67341" y="0"/>
            <a:ext cx="3035088" cy="466116"/>
          </a:xfrm>
          <a:prstGeom prst="rect">
            <a:avLst/>
          </a:prstGeom>
          <a:noFill/>
          <a:ln>
            <a:noFill/>
          </a:ln>
        </p:spPr>
        <p:txBody>
          <a:bodyPr spcFirstLastPara="1" wrap="square" lIns="93100" tIns="46550" rIns="93100" bIns="465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0405" y="4470837"/>
            <a:ext cx="5603240" cy="3657957"/>
          </a:xfrm>
          <a:prstGeom prst="rect">
            <a:avLst/>
          </a:prstGeom>
          <a:noFill/>
          <a:ln>
            <a:noFill/>
          </a:ln>
        </p:spPr>
        <p:txBody>
          <a:bodyPr spcFirstLastPara="1" wrap="square" lIns="93100" tIns="46550" rIns="93100" bIns="465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3936"/>
            <a:ext cx="3035088" cy="466115"/>
          </a:xfrm>
          <a:prstGeom prst="rect">
            <a:avLst/>
          </a:prstGeom>
          <a:noFill/>
          <a:ln>
            <a:noFill/>
          </a:ln>
        </p:spPr>
        <p:txBody>
          <a:bodyPr spcFirstLastPara="1" wrap="square" lIns="93100" tIns="46550" rIns="93100" bIns="465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67341" y="8823936"/>
            <a:ext cx="3035088" cy="466115"/>
          </a:xfrm>
          <a:prstGeom prst="rect">
            <a:avLst/>
          </a:prstGeom>
          <a:noFill/>
          <a:ln>
            <a:noFill/>
          </a:ln>
        </p:spPr>
        <p:txBody>
          <a:bodyPr spcFirstLastPara="1" wrap="square" lIns="93100" tIns="46550" rIns="93100" bIns="465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p1:notes"/>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42" name="Google Shape;442;p1:notes"/>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p3:notes"/>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57" name="Google Shape;457;p3:notes"/>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4:notes"/>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65" name="Google Shape;465;p4:notes"/>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a:extLst>
            <a:ext uri="{FF2B5EF4-FFF2-40B4-BE49-F238E27FC236}">
              <a16:creationId xmlns:a16="http://schemas.microsoft.com/office/drawing/2014/main" id="{9F6F9B19-7157-F53E-76DE-EF11CFD5C800}"/>
            </a:ext>
          </a:extLst>
        </p:cNvPr>
        <p:cNvGrpSpPr/>
        <p:nvPr/>
      </p:nvGrpSpPr>
      <p:grpSpPr>
        <a:xfrm>
          <a:off x="0" y="0"/>
          <a:ext cx="0" cy="0"/>
          <a:chOff x="0" y="0"/>
          <a:chExt cx="0" cy="0"/>
        </a:xfrm>
      </p:grpSpPr>
      <p:sp>
        <p:nvSpPr>
          <p:cNvPr id="464" name="Google Shape;464;p4:notes">
            <a:extLst>
              <a:ext uri="{FF2B5EF4-FFF2-40B4-BE49-F238E27FC236}">
                <a16:creationId xmlns:a16="http://schemas.microsoft.com/office/drawing/2014/main" id="{B4701E4C-7093-32A5-223D-E7BCAA840A85}"/>
              </a:ext>
            </a:extLst>
          </p:cNvPr>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65" name="Google Shape;465;p4:notes">
            <a:extLst>
              <a:ext uri="{FF2B5EF4-FFF2-40B4-BE49-F238E27FC236}">
                <a16:creationId xmlns:a16="http://schemas.microsoft.com/office/drawing/2014/main" id="{45347338-345A-DCF2-6B56-1ACA30690BA0}"/>
              </a:ext>
            </a:extLst>
          </p:cNvPr>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8688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5:notes"/>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72" name="Google Shape;472;p5:notes"/>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p6:notes"/>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78" name="Google Shape;478;p6:notes"/>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p:cNvGrpSpPr/>
        <p:nvPr/>
      </p:nvGrpSpPr>
      <p:grpSpPr>
        <a:xfrm>
          <a:off x="0" y="0"/>
          <a:ext cx="0" cy="0"/>
          <a:chOff x="0" y="0"/>
          <a:chExt cx="0" cy="0"/>
        </a:xfrm>
      </p:grpSpPr>
      <p:sp>
        <p:nvSpPr>
          <p:cNvPr id="483" name="Google Shape;483;p7:notes"/>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84" name="Google Shape;484;p7:notes"/>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2">
          <a:extLst>
            <a:ext uri="{FF2B5EF4-FFF2-40B4-BE49-F238E27FC236}">
              <a16:creationId xmlns:a16="http://schemas.microsoft.com/office/drawing/2014/main" id="{85587B57-1A08-AE2E-843A-ED4570C94E5E}"/>
            </a:ext>
          </a:extLst>
        </p:cNvPr>
        <p:cNvGrpSpPr/>
        <p:nvPr/>
      </p:nvGrpSpPr>
      <p:grpSpPr>
        <a:xfrm>
          <a:off x="0" y="0"/>
          <a:ext cx="0" cy="0"/>
          <a:chOff x="0" y="0"/>
          <a:chExt cx="0" cy="0"/>
        </a:xfrm>
      </p:grpSpPr>
      <p:sp>
        <p:nvSpPr>
          <p:cNvPr id="483" name="Google Shape;483;p7:notes">
            <a:extLst>
              <a:ext uri="{FF2B5EF4-FFF2-40B4-BE49-F238E27FC236}">
                <a16:creationId xmlns:a16="http://schemas.microsoft.com/office/drawing/2014/main" id="{356E1280-0830-20ED-8278-301EA8962712}"/>
              </a:ext>
            </a:extLst>
          </p:cNvPr>
          <p:cNvSpPr txBox="1">
            <a:spLocks noGrp="1"/>
          </p:cNvSpPr>
          <p:nvPr>
            <p:ph type="body" idx="1"/>
          </p:nvPr>
        </p:nvSpPr>
        <p:spPr>
          <a:xfrm>
            <a:off x="700405" y="4470837"/>
            <a:ext cx="5603240" cy="3657957"/>
          </a:xfrm>
          <a:prstGeom prst="rect">
            <a:avLst/>
          </a:prstGeom>
        </p:spPr>
        <p:txBody>
          <a:bodyPr spcFirstLastPara="1" wrap="square" lIns="93100" tIns="46550" rIns="93100" bIns="46550" anchor="t" anchorCtr="0">
            <a:noAutofit/>
          </a:bodyPr>
          <a:lstStyle/>
          <a:p>
            <a:pPr marL="0" lvl="0" indent="0" algn="l" rtl="0">
              <a:spcBef>
                <a:spcPts val="0"/>
              </a:spcBef>
              <a:spcAft>
                <a:spcPts val="0"/>
              </a:spcAft>
              <a:buNone/>
            </a:pPr>
            <a:endParaRPr dirty="0"/>
          </a:p>
        </p:txBody>
      </p:sp>
      <p:sp>
        <p:nvSpPr>
          <p:cNvPr id="484" name="Google Shape;484;p7:notes">
            <a:extLst>
              <a:ext uri="{FF2B5EF4-FFF2-40B4-BE49-F238E27FC236}">
                <a16:creationId xmlns:a16="http://schemas.microsoft.com/office/drawing/2014/main" id="{289850E4-6331-064A-14D8-04F4F6C7272B}"/>
              </a:ext>
            </a:extLst>
          </p:cNvPr>
          <p:cNvSpPr>
            <a:spLocks noGrp="1" noRot="1" noChangeAspect="1"/>
          </p:cNvSpPr>
          <p:nvPr>
            <p:ph type="sldImg" idx="2"/>
          </p:nvPr>
        </p:nvSpPr>
        <p:spPr>
          <a:xfrm>
            <a:off x="714375" y="1160463"/>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88636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no image">
  <p:cSld name="Title Slide  no image">
    <p:spTree>
      <p:nvGrpSpPr>
        <p:cNvPr id="1" name="Shape 13"/>
        <p:cNvGrpSpPr/>
        <p:nvPr/>
      </p:nvGrpSpPr>
      <p:grpSpPr>
        <a:xfrm>
          <a:off x="0" y="0"/>
          <a:ext cx="0" cy="0"/>
          <a:chOff x="0" y="0"/>
          <a:chExt cx="0" cy="0"/>
        </a:xfrm>
      </p:grpSpPr>
      <p:sp>
        <p:nvSpPr>
          <p:cNvPr id="14" name="Google Shape;14;p15"/>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u="none" strike="noStrike" cap="none" dirty="0">
                <a:solidFill>
                  <a:schemeClr val="dk1"/>
                </a:solidFill>
                <a:latin typeface="Verdana"/>
                <a:ea typeface="Verdana"/>
                <a:cs typeface="Verdana"/>
                <a:sym typeface="Verdana"/>
              </a:rPr>
              <a:t>© 2022 Eversheds Sutherland (US) LLP</a:t>
            </a:r>
            <a:endParaRPr sz="800" b="1" i="0" u="none" strike="noStrike" cap="none" dirty="0">
              <a:solidFill>
                <a:schemeClr val="dk1"/>
              </a:solidFill>
              <a:latin typeface="Verdana"/>
              <a:ea typeface="Verdana"/>
              <a:cs typeface="Verdana"/>
              <a:sym typeface="Verdana"/>
            </a:endParaRPr>
          </a:p>
        </p:txBody>
      </p:sp>
      <p:sp>
        <p:nvSpPr>
          <p:cNvPr id="15" name="Google Shape;15;p15"/>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b="0" i="1" u="none" strike="noStrike" cap="none"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b="0" i="1" u="none" strike="noStrike" cap="none" dirty="0">
              <a:solidFill>
                <a:srgbClr val="7F7F7F"/>
              </a:solidFill>
              <a:latin typeface="Verdana"/>
              <a:ea typeface="Verdana"/>
              <a:cs typeface="Verdana"/>
              <a:sym typeface="Verdana"/>
            </a:endParaRPr>
          </a:p>
        </p:txBody>
      </p:sp>
      <p:sp>
        <p:nvSpPr>
          <p:cNvPr id="16" name="Google Shape;16;p15"/>
          <p:cNvSpPr txBox="1">
            <a:spLocks noGrp="1"/>
          </p:cNvSpPr>
          <p:nvPr>
            <p:ph type="subTitle" idx="1"/>
          </p:nvPr>
        </p:nvSpPr>
        <p:spPr>
          <a:xfrm>
            <a:off x="1327458" y="899171"/>
            <a:ext cx="6337299"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7" name="Google Shape;17;p15"/>
          <p:cNvSpPr txBox="1">
            <a:spLocks noGrp="1"/>
          </p:cNvSpPr>
          <p:nvPr>
            <p:ph type="title"/>
          </p:nvPr>
        </p:nvSpPr>
        <p:spPr>
          <a:xfrm>
            <a:off x="1327458" y="303609"/>
            <a:ext cx="7308851"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15"/>
          <p:cNvSpPr txBox="1">
            <a:spLocks noGrp="1"/>
          </p:cNvSpPr>
          <p:nvPr>
            <p:ph type="body" idx="2"/>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9" name="Google Shape;19;p15"/>
          <p:cNvSpPr txBox="1">
            <a:spLocks noGrp="1"/>
          </p:cNvSpPr>
          <p:nvPr>
            <p:ph type="body" idx="3"/>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15"/>
          <p:cNvSpPr txBox="1">
            <a:spLocks noGrp="1"/>
          </p:cNvSpPr>
          <p:nvPr>
            <p:ph type="body" idx="4"/>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21" name="Google Shape;21;p15"/>
          <p:cNvPicPr preferRelativeResize="0"/>
          <p:nvPr/>
        </p:nvPicPr>
        <p:blipFill rotWithShape="1">
          <a:blip r:embed="rId2">
            <a:alphaModFix/>
          </a:blip>
          <a:srcRect/>
          <a:stretch/>
        </p:blipFill>
        <p:spPr>
          <a:xfrm>
            <a:off x="-1" y="0"/>
            <a:ext cx="1285221" cy="3108960"/>
          </a:xfrm>
          <a:prstGeom prst="rect">
            <a:avLst/>
          </a:prstGeom>
          <a:noFill/>
          <a:ln>
            <a:noFill/>
          </a:ln>
        </p:spPr>
      </p:pic>
      <p:pic>
        <p:nvPicPr>
          <p:cNvPr id="22" name="Google Shape;22;p15"/>
          <p:cNvPicPr preferRelativeResize="0"/>
          <p:nvPr/>
        </p:nvPicPr>
        <p:blipFill rotWithShape="1">
          <a:blip r:embed="rId2">
            <a:alphaModFix/>
          </a:blip>
          <a:srcRect/>
          <a:stretch/>
        </p:blipFill>
        <p:spPr>
          <a:xfrm>
            <a:off x="-1" y="0"/>
            <a:ext cx="1285221" cy="31089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arge text slide">
  <p:cSld name="Large text slide">
    <p:spTree>
      <p:nvGrpSpPr>
        <p:cNvPr id="1" name="Shape 112"/>
        <p:cNvGrpSpPr/>
        <p:nvPr/>
      </p:nvGrpSpPr>
      <p:grpSpPr>
        <a:xfrm>
          <a:off x="0" y="0"/>
          <a:ext cx="0" cy="0"/>
          <a:chOff x="0" y="0"/>
          <a:chExt cx="0" cy="0"/>
        </a:xfrm>
      </p:grpSpPr>
      <p:sp>
        <p:nvSpPr>
          <p:cNvPr id="113" name="Google Shape;113;p27"/>
          <p:cNvSpPr txBox="1">
            <a:spLocks noGrp="1"/>
          </p:cNvSpPr>
          <p:nvPr>
            <p:ph type="body" idx="1"/>
          </p:nvPr>
        </p:nvSpPr>
        <p:spPr>
          <a:xfrm>
            <a:off x="429768" y="1474847"/>
            <a:ext cx="8280400" cy="36576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100"/>
              <a:buNone/>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14" name="Google Shape;114;p27"/>
          <p:cNvSpPr txBox="1">
            <a:spLocks noGrp="1"/>
          </p:cNvSpPr>
          <p:nvPr>
            <p:ph type="body" idx="2"/>
          </p:nvPr>
        </p:nvSpPr>
        <p:spPr>
          <a:xfrm>
            <a:off x="431800" y="636764"/>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15" name="Google Shape;115;p27"/>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6" name="Google Shape;116;p27"/>
          <p:cNvSpPr txBox="1">
            <a:spLocks noGrp="1"/>
          </p:cNvSpPr>
          <p:nvPr>
            <p:ph type="body" idx="3"/>
          </p:nvPr>
        </p:nvSpPr>
        <p:spPr>
          <a:xfrm>
            <a:off x="429768" y="1888782"/>
            <a:ext cx="8280400" cy="2702052"/>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Clr>
                <a:schemeClr val="accent1"/>
              </a:buClr>
              <a:buSzPts val="1500"/>
              <a:buChar char="•"/>
              <a:defRPr/>
            </a:lvl3pPr>
            <a:lvl4pPr marL="1828800" lvl="3" indent="-314325" algn="l">
              <a:lnSpc>
                <a:spcPct val="90000"/>
              </a:lnSpc>
              <a:spcBef>
                <a:spcPts val="375"/>
              </a:spcBef>
              <a:spcAft>
                <a:spcPts val="0"/>
              </a:spcAft>
              <a:buClr>
                <a:schemeClr val="accent1"/>
              </a:buClr>
              <a:buSzPts val="1350"/>
              <a:buChar char="•"/>
              <a:defRPr/>
            </a:lvl4pPr>
            <a:lvl5pPr marL="2286000" lvl="4" indent="-314325" algn="l">
              <a:lnSpc>
                <a:spcPct val="90000"/>
              </a:lnSpc>
              <a:spcBef>
                <a:spcPts val="375"/>
              </a:spcBef>
              <a:spcAft>
                <a:spcPts val="0"/>
              </a:spcAft>
              <a:buClr>
                <a:schemeClr val="accent1"/>
              </a:buClr>
              <a:buSzPts val="135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17" name="Google Shape;117;p27"/>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18" name="Google Shape;118;p27"/>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
        <p:nvSpPr>
          <p:cNvPr id="119" name="Google Shape;119;p27"/>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s bulleted slide">
  <p:cSld name="Contents bulleted slide">
    <p:spTree>
      <p:nvGrpSpPr>
        <p:cNvPr id="1" name="Shape 120"/>
        <p:cNvGrpSpPr/>
        <p:nvPr/>
      </p:nvGrpSpPr>
      <p:grpSpPr>
        <a:xfrm>
          <a:off x="0" y="0"/>
          <a:ext cx="0" cy="0"/>
          <a:chOff x="0" y="0"/>
          <a:chExt cx="0" cy="0"/>
        </a:xfrm>
      </p:grpSpPr>
      <p:sp>
        <p:nvSpPr>
          <p:cNvPr id="121" name="Google Shape;121;p28"/>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2" name="Google Shape;122;p28"/>
          <p:cNvSpPr txBox="1">
            <a:spLocks noGrp="1"/>
          </p:cNvSpPr>
          <p:nvPr>
            <p:ph type="body" idx="1"/>
          </p:nvPr>
        </p:nvSpPr>
        <p:spPr>
          <a:xfrm>
            <a:off x="429768" y="925830"/>
            <a:ext cx="8280400" cy="3895344"/>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Clr>
                <a:schemeClr val="accent1"/>
              </a:buClr>
              <a:buSzPts val="1500"/>
              <a:buChar char="•"/>
              <a:defRPr/>
            </a:lvl3pPr>
            <a:lvl4pPr marL="1828800" lvl="3" indent="-314325" algn="l">
              <a:lnSpc>
                <a:spcPct val="90000"/>
              </a:lnSpc>
              <a:spcBef>
                <a:spcPts val="375"/>
              </a:spcBef>
              <a:spcAft>
                <a:spcPts val="0"/>
              </a:spcAft>
              <a:buClr>
                <a:schemeClr val="accent1"/>
              </a:buClr>
              <a:buSzPts val="1350"/>
              <a:buChar char="•"/>
              <a:defRPr/>
            </a:lvl4pPr>
            <a:lvl5pPr marL="2286000" lvl="4" indent="-314325" algn="l">
              <a:lnSpc>
                <a:spcPct val="90000"/>
              </a:lnSpc>
              <a:spcBef>
                <a:spcPts val="375"/>
              </a:spcBef>
              <a:spcAft>
                <a:spcPts val="0"/>
              </a:spcAft>
              <a:buClr>
                <a:schemeClr val="accent1"/>
              </a:buClr>
              <a:buSzPts val="135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23" name="Google Shape;123;p28"/>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24" name="Google Shape;124;p28"/>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25" name="Google Shape;125;p28"/>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arge text slide and image">
  <p:cSld name="Large text slide and image">
    <p:spTree>
      <p:nvGrpSpPr>
        <p:cNvPr id="1" name="Shape 126"/>
        <p:cNvGrpSpPr/>
        <p:nvPr/>
      </p:nvGrpSpPr>
      <p:grpSpPr>
        <a:xfrm>
          <a:off x="0" y="0"/>
          <a:ext cx="0" cy="0"/>
          <a:chOff x="0" y="0"/>
          <a:chExt cx="0" cy="0"/>
        </a:xfrm>
      </p:grpSpPr>
      <p:sp>
        <p:nvSpPr>
          <p:cNvPr id="127" name="Google Shape;127;p29"/>
          <p:cNvSpPr txBox="1">
            <a:spLocks noGrp="1"/>
          </p:cNvSpPr>
          <p:nvPr>
            <p:ph type="body" idx="1"/>
          </p:nvPr>
        </p:nvSpPr>
        <p:spPr>
          <a:xfrm>
            <a:off x="431799" y="1949014"/>
            <a:ext cx="5170715" cy="2788920"/>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Font typeface="Verdana"/>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SzPts val="1500"/>
              <a:buChar char="•"/>
              <a:defRPr/>
            </a:lvl3pPr>
            <a:lvl4pPr marL="1828800" lvl="3" indent="-314325" algn="l">
              <a:lnSpc>
                <a:spcPct val="90000"/>
              </a:lnSpc>
              <a:spcBef>
                <a:spcPts val="375"/>
              </a:spcBef>
              <a:spcAft>
                <a:spcPts val="0"/>
              </a:spcAft>
              <a:buSzPts val="1350"/>
              <a:buChar char="•"/>
              <a:defRPr/>
            </a:lvl4pPr>
            <a:lvl5pPr marL="2286000" lvl="4" indent="-228600" algn="l">
              <a:lnSpc>
                <a:spcPct val="90000"/>
              </a:lnSpc>
              <a:spcBef>
                <a:spcPts val="375"/>
              </a:spcBef>
              <a:spcAft>
                <a:spcPts val="0"/>
              </a:spcAft>
              <a:buSzPts val="1350"/>
              <a:buNone/>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28" name="Google Shape;128;p29"/>
          <p:cNvSpPr txBox="1">
            <a:spLocks noGrp="1"/>
          </p:cNvSpPr>
          <p:nvPr>
            <p:ph type="body" idx="2"/>
          </p:nvPr>
        </p:nvSpPr>
        <p:spPr>
          <a:xfrm>
            <a:off x="429769" y="1572816"/>
            <a:ext cx="5170715"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100"/>
              <a:buNone/>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29" name="Google Shape;129;p29"/>
          <p:cNvSpPr txBox="1">
            <a:spLocks noGrp="1"/>
          </p:cNvSpPr>
          <p:nvPr>
            <p:ph type="body" idx="3"/>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30" name="Google Shape;130;p29"/>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1" name="Google Shape;131;p29"/>
          <p:cNvSpPr>
            <a:spLocks noGrp="1"/>
          </p:cNvSpPr>
          <p:nvPr>
            <p:ph type="pic" idx="4"/>
          </p:nvPr>
        </p:nvSpPr>
        <p:spPr>
          <a:xfrm>
            <a:off x="5651500" y="1583254"/>
            <a:ext cx="3060700" cy="3154680"/>
          </a:xfrm>
          <a:prstGeom prst="rect">
            <a:avLst/>
          </a:prstGeom>
          <a:noFill/>
          <a:ln>
            <a:noFill/>
          </a:ln>
        </p:spPr>
      </p:sp>
      <p:sp>
        <p:nvSpPr>
          <p:cNvPr id="132" name="Google Shape;132;p29"/>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33" name="Google Shape;133;p29"/>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34" name="Google Shape;134;p29"/>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mall text slide">
  <p:cSld name="Small text slide">
    <p:spTree>
      <p:nvGrpSpPr>
        <p:cNvPr id="1" name="Shape 135"/>
        <p:cNvGrpSpPr/>
        <p:nvPr/>
      </p:nvGrpSpPr>
      <p:grpSpPr>
        <a:xfrm>
          <a:off x="0" y="0"/>
          <a:ext cx="0" cy="0"/>
          <a:chOff x="0" y="0"/>
          <a:chExt cx="0" cy="0"/>
        </a:xfrm>
      </p:grpSpPr>
      <p:sp>
        <p:nvSpPr>
          <p:cNvPr id="136" name="Google Shape;136;p30"/>
          <p:cNvSpPr txBox="1">
            <a:spLocks noGrp="1"/>
          </p:cNvSpPr>
          <p:nvPr>
            <p:ph type="body" idx="1"/>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37" name="Google Shape;137;p30"/>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8" name="Google Shape;138;p30"/>
          <p:cNvSpPr txBox="1">
            <a:spLocks noGrp="1"/>
          </p:cNvSpPr>
          <p:nvPr>
            <p:ph type="body" idx="2"/>
          </p:nvPr>
        </p:nvSpPr>
        <p:spPr>
          <a:xfrm>
            <a:off x="431801" y="1140618"/>
            <a:ext cx="3978275" cy="3614166"/>
          </a:xfrm>
          <a:prstGeom prst="rect">
            <a:avLst/>
          </a:prstGeom>
          <a:noFill/>
          <a:ln>
            <a:noFill/>
          </a:ln>
        </p:spPr>
        <p:txBody>
          <a:bodyPr spcFirstLastPara="1" wrap="square" lIns="91425" tIns="45700" rIns="91425" bIns="45700" anchor="t" anchorCtr="0">
            <a:noAutofit/>
          </a:bodyPr>
          <a:lstStyle>
            <a:lvl1pPr marL="457200" lvl="0" indent="-304800" algn="l">
              <a:lnSpc>
                <a:spcPct val="100000"/>
              </a:lnSpc>
              <a:spcBef>
                <a:spcPts val="1200"/>
              </a:spcBef>
              <a:spcAft>
                <a:spcPts val="0"/>
              </a:spcAft>
              <a:buClr>
                <a:schemeClr val="accent1"/>
              </a:buClr>
              <a:buSzPts val="1200"/>
              <a:buChar char="─"/>
              <a:defRPr sz="1200"/>
            </a:lvl1pPr>
            <a:lvl2pPr marL="914400" lvl="1" indent="-304800" algn="l">
              <a:lnSpc>
                <a:spcPct val="90000"/>
              </a:lnSpc>
              <a:spcBef>
                <a:spcPts val="375"/>
              </a:spcBef>
              <a:spcAft>
                <a:spcPts val="0"/>
              </a:spcAft>
              <a:buClr>
                <a:schemeClr val="accent1"/>
              </a:buClr>
              <a:buSzPts val="1200"/>
              <a:buChar char="•"/>
              <a:defRPr sz="1200"/>
            </a:lvl2pPr>
            <a:lvl3pPr marL="1371600" lvl="2" indent="-304800" algn="l">
              <a:lnSpc>
                <a:spcPct val="90000"/>
              </a:lnSpc>
              <a:spcBef>
                <a:spcPts val="375"/>
              </a:spcBef>
              <a:spcAft>
                <a:spcPts val="0"/>
              </a:spcAft>
              <a:buClr>
                <a:schemeClr val="accent1"/>
              </a:buClr>
              <a:buSzPts val="1200"/>
              <a:buChar char="•"/>
              <a:defRPr sz="1200"/>
            </a:lvl3pPr>
            <a:lvl4pPr marL="1828800" lvl="3" indent="-304800" algn="l">
              <a:lnSpc>
                <a:spcPct val="90000"/>
              </a:lnSpc>
              <a:spcBef>
                <a:spcPts val="375"/>
              </a:spcBef>
              <a:spcAft>
                <a:spcPts val="0"/>
              </a:spcAft>
              <a:buClr>
                <a:schemeClr val="accent1"/>
              </a:buClr>
              <a:buSzPts val="1200"/>
              <a:buChar char="•"/>
              <a:defRPr sz="1200"/>
            </a:lvl4pPr>
            <a:lvl5pPr marL="2286000" lvl="4" indent="-304800" algn="l">
              <a:lnSpc>
                <a:spcPct val="90000"/>
              </a:lnSpc>
              <a:spcBef>
                <a:spcPts val="375"/>
              </a:spcBef>
              <a:spcAft>
                <a:spcPts val="0"/>
              </a:spcAft>
              <a:buClr>
                <a:schemeClr val="accent1"/>
              </a:buClr>
              <a:buSzPts val="1200"/>
              <a:buChar char="•"/>
              <a:defRPr sz="1200"/>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39" name="Google Shape;139;p30"/>
          <p:cNvSpPr txBox="1">
            <a:spLocks noGrp="1"/>
          </p:cNvSpPr>
          <p:nvPr>
            <p:ph type="body" idx="3"/>
          </p:nvPr>
        </p:nvSpPr>
        <p:spPr>
          <a:xfrm>
            <a:off x="4733926" y="1140618"/>
            <a:ext cx="3978275" cy="3614166"/>
          </a:xfrm>
          <a:prstGeom prst="rect">
            <a:avLst/>
          </a:prstGeom>
          <a:noFill/>
          <a:ln>
            <a:noFill/>
          </a:ln>
        </p:spPr>
        <p:txBody>
          <a:bodyPr spcFirstLastPara="1" wrap="square" lIns="91425" tIns="45700" rIns="91425" bIns="45700" anchor="t" anchorCtr="0">
            <a:normAutofit/>
          </a:bodyPr>
          <a:lstStyle>
            <a:lvl1pPr marL="457200" lvl="0" indent="-304800" algn="l">
              <a:lnSpc>
                <a:spcPct val="100000"/>
              </a:lnSpc>
              <a:spcBef>
                <a:spcPts val="1200"/>
              </a:spcBef>
              <a:spcAft>
                <a:spcPts val="0"/>
              </a:spcAft>
              <a:buClr>
                <a:schemeClr val="accent1"/>
              </a:buClr>
              <a:buSzPts val="1200"/>
              <a:buChar char="─"/>
              <a:defRPr sz="1200">
                <a:solidFill>
                  <a:schemeClr val="dk1"/>
                </a:solidFill>
                <a:latin typeface="Verdana"/>
                <a:ea typeface="Verdana"/>
                <a:cs typeface="Verdana"/>
                <a:sym typeface="Verdana"/>
              </a:defRPr>
            </a:lvl1pPr>
            <a:lvl2pPr marL="914400" lvl="1" indent="-304800" algn="l">
              <a:lnSpc>
                <a:spcPct val="90000"/>
              </a:lnSpc>
              <a:spcBef>
                <a:spcPts val="375"/>
              </a:spcBef>
              <a:spcAft>
                <a:spcPts val="0"/>
              </a:spcAft>
              <a:buClr>
                <a:schemeClr val="accent1"/>
              </a:buClr>
              <a:buSzPts val="1200"/>
              <a:buChar char="•"/>
              <a:defRPr sz="1200">
                <a:solidFill>
                  <a:schemeClr val="dk1"/>
                </a:solidFill>
                <a:latin typeface="Verdana"/>
                <a:ea typeface="Verdana"/>
                <a:cs typeface="Verdana"/>
                <a:sym typeface="Verdana"/>
              </a:defRPr>
            </a:lvl2pPr>
            <a:lvl3pPr marL="1371600" lvl="2" indent="-304800" algn="l">
              <a:lnSpc>
                <a:spcPct val="90000"/>
              </a:lnSpc>
              <a:spcBef>
                <a:spcPts val="375"/>
              </a:spcBef>
              <a:spcAft>
                <a:spcPts val="0"/>
              </a:spcAft>
              <a:buClr>
                <a:schemeClr val="accent1"/>
              </a:buClr>
              <a:buSzPts val="1200"/>
              <a:buChar char="•"/>
              <a:defRPr sz="1200">
                <a:solidFill>
                  <a:schemeClr val="dk1"/>
                </a:solidFill>
                <a:latin typeface="Verdana"/>
                <a:ea typeface="Verdana"/>
                <a:cs typeface="Verdana"/>
                <a:sym typeface="Verdana"/>
              </a:defRPr>
            </a:lvl3pPr>
            <a:lvl4pPr marL="1828800" lvl="3" indent="-304800" algn="l">
              <a:lnSpc>
                <a:spcPct val="90000"/>
              </a:lnSpc>
              <a:spcBef>
                <a:spcPts val="375"/>
              </a:spcBef>
              <a:spcAft>
                <a:spcPts val="0"/>
              </a:spcAft>
              <a:buClr>
                <a:schemeClr val="accent1"/>
              </a:buClr>
              <a:buSzPts val="1200"/>
              <a:buChar char="•"/>
              <a:defRPr sz="1200">
                <a:solidFill>
                  <a:schemeClr val="dk1"/>
                </a:solidFill>
                <a:latin typeface="Verdana"/>
                <a:ea typeface="Verdana"/>
                <a:cs typeface="Verdana"/>
                <a:sym typeface="Verdana"/>
              </a:defRPr>
            </a:lvl4pPr>
            <a:lvl5pPr marL="2286000" lvl="4" indent="-304800" algn="l">
              <a:lnSpc>
                <a:spcPct val="90000"/>
              </a:lnSpc>
              <a:spcBef>
                <a:spcPts val="375"/>
              </a:spcBef>
              <a:spcAft>
                <a:spcPts val="0"/>
              </a:spcAft>
              <a:buClr>
                <a:schemeClr val="accent1"/>
              </a:buClr>
              <a:buSzPts val="1200"/>
              <a:buChar char="•"/>
              <a:defRPr sz="1200">
                <a:solidFill>
                  <a:schemeClr val="dk1"/>
                </a:solidFill>
                <a:latin typeface="Verdana"/>
                <a:ea typeface="Verdana"/>
                <a:cs typeface="Verdana"/>
                <a:sym typeface="Verdana"/>
              </a:defRPr>
            </a:lvl5pPr>
            <a:lvl6pPr marL="2743200" lvl="5" indent="-228600" algn="l">
              <a:lnSpc>
                <a:spcPct val="90000"/>
              </a:lnSpc>
              <a:spcBef>
                <a:spcPts val="375"/>
              </a:spcBef>
              <a:spcAft>
                <a:spcPts val="0"/>
              </a:spcAft>
              <a:buClr>
                <a:schemeClr val="dk1"/>
              </a:buClr>
              <a:buSzPts val="1350"/>
              <a:buNone/>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40" name="Google Shape;140;p30"/>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41" name="Google Shape;141;p30"/>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42" name="Google Shape;142;p30"/>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95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mall text slide with image">
  <p:cSld name="Small text slide with image">
    <p:spTree>
      <p:nvGrpSpPr>
        <p:cNvPr id="1" name="Shape 143"/>
        <p:cNvGrpSpPr/>
        <p:nvPr/>
      </p:nvGrpSpPr>
      <p:grpSpPr>
        <a:xfrm>
          <a:off x="0" y="0"/>
          <a:ext cx="0" cy="0"/>
          <a:chOff x="0" y="0"/>
          <a:chExt cx="0" cy="0"/>
        </a:xfrm>
      </p:grpSpPr>
      <p:sp>
        <p:nvSpPr>
          <p:cNvPr id="144" name="Google Shape;144;p31"/>
          <p:cNvSpPr txBox="1">
            <a:spLocks noGrp="1"/>
          </p:cNvSpPr>
          <p:nvPr>
            <p:ph type="body" idx="1"/>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45" name="Google Shape;145;p31"/>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6" name="Google Shape;146;p31"/>
          <p:cNvSpPr>
            <a:spLocks noGrp="1"/>
          </p:cNvSpPr>
          <p:nvPr>
            <p:ph type="pic" idx="2"/>
          </p:nvPr>
        </p:nvSpPr>
        <p:spPr>
          <a:xfrm>
            <a:off x="4608514" y="1140618"/>
            <a:ext cx="4103687" cy="3614166"/>
          </a:xfrm>
          <a:prstGeom prst="rect">
            <a:avLst/>
          </a:prstGeom>
          <a:noFill/>
          <a:ln>
            <a:noFill/>
          </a:ln>
        </p:spPr>
      </p:sp>
      <p:sp>
        <p:nvSpPr>
          <p:cNvPr id="147" name="Google Shape;147;p31"/>
          <p:cNvSpPr txBox="1">
            <a:spLocks noGrp="1"/>
          </p:cNvSpPr>
          <p:nvPr>
            <p:ph type="body" idx="3"/>
          </p:nvPr>
        </p:nvSpPr>
        <p:spPr>
          <a:xfrm>
            <a:off x="431801" y="1140618"/>
            <a:ext cx="3978275" cy="3614166"/>
          </a:xfrm>
          <a:prstGeom prst="rect">
            <a:avLst/>
          </a:prstGeom>
          <a:noFill/>
          <a:ln>
            <a:noFill/>
          </a:ln>
        </p:spPr>
        <p:txBody>
          <a:bodyPr spcFirstLastPara="1" wrap="square" lIns="91425" tIns="45700" rIns="91425" bIns="45700" anchor="t" anchorCtr="0">
            <a:noAutofit/>
          </a:bodyPr>
          <a:lstStyle>
            <a:lvl1pPr marL="457200" lvl="0" indent="-304800" algn="l">
              <a:lnSpc>
                <a:spcPct val="100000"/>
              </a:lnSpc>
              <a:spcBef>
                <a:spcPts val="1200"/>
              </a:spcBef>
              <a:spcAft>
                <a:spcPts val="0"/>
              </a:spcAft>
              <a:buClr>
                <a:schemeClr val="accent1"/>
              </a:buClr>
              <a:buSzPts val="1200"/>
              <a:buChar char="─"/>
              <a:defRPr sz="1200"/>
            </a:lvl1pPr>
            <a:lvl2pPr marL="914400" lvl="1" indent="-304800" algn="l">
              <a:lnSpc>
                <a:spcPct val="90000"/>
              </a:lnSpc>
              <a:spcBef>
                <a:spcPts val="375"/>
              </a:spcBef>
              <a:spcAft>
                <a:spcPts val="0"/>
              </a:spcAft>
              <a:buClr>
                <a:schemeClr val="accent1"/>
              </a:buClr>
              <a:buSzPts val="1200"/>
              <a:buChar char="•"/>
              <a:defRPr sz="1200"/>
            </a:lvl2pPr>
            <a:lvl3pPr marL="1371600" lvl="2" indent="-304800" algn="l">
              <a:lnSpc>
                <a:spcPct val="90000"/>
              </a:lnSpc>
              <a:spcBef>
                <a:spcPts val="375"/>
              </a:spcBef>
              <a:spcAft>
                <a:spcPts val="0"/>
              </a:spcAft>
              <a:buClr>
                <a:schemeClr val="accent1"/>
              </a:buClr>
              <a:buSzPts val="1200"/>
              <a:buChar char="•"/>
              <a:defRPr sz="1200"/>
            </a:lvl3pPr>
            <a:lvl4pPr marL="1828800" lvl="3" indent="-304800" algn="l">
              <a:lnSpc>
                <a:spcPct val="90000"/>
              </a:lnSpc>
              <a:spcBef>
                <a:spcPts val="375"/>
              </a:spcBef>
              <a:spcAft>
                <a:spcPts val="0"/>
              </a:spcAft>
              <a:buClr>
                <a:schemeClr val="accent1"/>
              </a:buClr>
              <a:buSzPts val="1200"/>
              <a:buChar char="•"/>
              <a:defRPr sz="1200"/>
            </a:lvl4pPr>
            <a:lvl5pPr marL="2286000" lvl="4" indent="-304800" algn="l">
              <a:lnSpc>
                <a:spcPct val="90000"/>
              </a:lnSpc>
              <a:spcBef>
                <a:spcPts val="375"/>
              </a:spcBef>
              <a:spcAft>
                <a:spcPts val="0"/>
              </a:spcAft>
              <a:buClr>
                <a:schemeClr val="accent1"/>
              </a:buClr>
              <a:buSzPts val="1200"/>
              <a:buChar char="•"/>
              <a:defRPr sz="1200"/>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48" name="Google Shape;148;p31"/>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49" name="Google Shape;149;p31"/>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50" name="Google Shape;150;p31"/>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95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Large text slide with secondary image">
  <p:cSld name="Large text slide with secondary image">
    <p:spTree>
      <p:nvGrpSpPr>
        <p:cNvPr id="1" name="Shape 151"/>
        <p:cNvGrpSpPr/>
        <p:nvPr/>
      </p:nvGrpSpPr>
      <p:grpSpPr>
        <a:xfrm>
          <a:off x="0" y="0"/>
          <a:ext cx="0" cy="0"/>
          <a:chOff x="0" y="0"/>
          <a:chExt cx="0" cy="0"/>
        </a:xfrm>
      </p:grpSpPr>
      <p:sp>
        <p:nvSpPr>
          <p:cNvPr id="152" name="Google Shape;152;p32"/>
          <p:cNvSpPr txBox="1">
            <a:spLocks noGrp="1"/>
          </p:cNvSpPr>
          <p:nvPr>
            <p:ph type="body" idx="1"/>
          </p:nvPr>
        </p:nvSpPr>
        <p:spPr>
          <a:xfrm>
            <a:off x="431800" y="640080"/>
            <a:ext cx="4142232"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53" name="Google Shape;153;p32"/>
          <p:cNvSpPr txBox="1">
            <a:spLocks noGrp="1"/>
          </p:cNvSpPr>
          <p:nvPr>
            <p:ph type="title"/>
          </p:nvPr>
        </p:nvSpPr>
        <p:spPr>
          <a:xfrm>
            <a:off x="431800" y="303610"/>
            <a:ext cx="4142232"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4" name="Google Shape;154;p32"/>
          <p:cNvSpPr>
            <a:spLocks noGrp="1"/>
          </p:cNvSpPr>
          <p:nvPr>
            <p:ph type="pic" idx="2"/>
          </p:nvPr>
        </p:nvSpPr>
        <p:spPr>
          <a:xfrm>
            <a:off x="4608514" y="-5443"/>
            <a:ext cx="4535487" cy="5143500"/>
          </a:xfrm>
          <a:prstGeom prst="rect">
            <a:avLst/>
          </a:prstGeom>
          <a:noFill/>
          <a:ln>
            <a:noFill/>
          </a:ln>
        </p:spPr>
      </p:sp>
      <p:sp>
        <p:nvSpPr>
          <p:cNvPr id="155" name="Google Shape;155;p32"/>
          <p:cNvSpPr txBox="1"/>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000">
                <a:solidFill>
                  <a:srgbClr val="888888"/>
                </a:solidFill>
                <a:latin typeface="Verdana"/>
                <a:ea typeface="Verdana"/>
                <a:cs typeface="Verdana"/>
                <a:sym typeface="Verdana"/>
              </a:rPr>
              <a:t>‹#›</a:t>
            </a:fld>
            <a:endParaRPr sz="1000" dirty="0">
              <a:solidFill>
                <a:srgbClr val="888888"/>
              </a:solidFill>
              <a:latin typeface="Verdana"/>
              <a:ea typeface="Verdana"/>
              <a:cs typeface="Verdana"/>
              <a:sym typeface="Verdana"/>
            </a:endParaRPr>
          </a:p>
        </p:txBody>
      </p:sp>
      <p:sp>
        <p:nvSpPr>
          <p:cNvPr id="156" name="Google Shape;156;p32"/>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
        <p:nvSpPr>
          <p:cNvPr id="157" name="Google Shape;157;p32"/>
          <p:cNvSpPr txBox="1">
            <a:spLocks noGrp="1"/>
          </p:cNvSpPr>
          <p:nvPr>
            <p:ph type="body" idx="3"/>
          </p:nvPr>
        </p:nvSpPr>
        <p:spPr>
          <a:xfrm>
            <a:off x="429768" y="1525518"/>
            <a:ext cx="4142232" cy="36576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100"/>
              <a:buNone/>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58" name="Google Shape;158;p32"/>
          <p:cNvSpPr txBox="1">
            <a:spLocks noGrp="1"/>
          </p:cNvSpPr>
          <p:nvPr>
            <p:ph type="body" idx="4"/>
          </p:nvPr>
        </p:nvSpPr>
        <p:spPr>
          <a:xfrm>
            <a:off x="429768" y="1933248"/>
            <a:ext cx="4142232" cy="2788920"/>
          </a:xfrm>
          <a:prstGeom prst="rect">
            <a:avLst/>
          </a:prstGeom>
          <a:noFill/>
          <a:ln>
            <a:noFill/>
          </a:ln>
        </p:spPr>
        <p:txBody>
          <a:bodyPr spcFirstLastPara="1" wrap="square" lIns="91425" tIns="45700" rIns="91425" bIns="45700" anchor="t" anchorCtr="0">
            <a:normAutofit/>
          </a:bodyPr>
          <a:lstStyle>
            <a:lvl1pPr marL="457200" lvl="0" indent="-361950" algn="l">
              <a:lnSpc>
                <a:spcPct val="100000"/>
              </a:lnSpc>
              <a:spcBef>
                <a:spcPts val="1200"/>
              </a:spcBef>
              <a:spcAft>
                <a:spcPts val="0"/>
              </a:spcAft>
              <a:buClr>
                <a:schemeClr val="accent1"/>
              </a:buClr>
              <a:buSzPts val="2100"/>
              <a:buChar char="─"/>
              <a:defRPr sz="2100"/>
            </a:lvl1pPr>
            <a:lvl2pPr marL="914400" lvl="1" indent="-342900" algn="l">
              <a:lnSpc>
                <a:spcPct val="90000"/>
              </a:lnSpc>
              <a:spcBef>
                <a:spcPts val="375"/>
              </a:spcBef>
              <a:spcAft>
                <a:spcPts val="0"/>
              </a:spcAft>
              <a:buClr>
                <a:schemeClr val="accent1"/>
              </a:buClr>
              <a:buSzPts val="1800"/>
              <a:buChar char="•"/>
              <a:defRPr sz="1800"/>
            </a:lvl2pPr>
            <a:lvl3pPr marL="1371600" lvl="2" indent="-323850" algn="l">
              <a:lnSpc>
                <a:spcPct val="90000"/>
              </a:lnSpc>
              <a:spcBef>
                <a:spcPts val="375"/>
              </a:spcBef>
              <a:spcAft>
                <a:spcPts val="0"/>
              </a:spcAft>
              <a:buClr>
                <a:schemeClr val="accent1"/>
              </a:buClr>
              <a:buSzPts val="1500"/>
              <a:buChar char="•"/>
              <a:defRPr sz="1500"/>
            </a:lvl3pPr>
            <a:lvl4pPr marL="1828800" lvl="3" indent="-314325" algn="l">
              <a:lnSpc>
                <a:spcPct val="90000"/>
              </a:lnSpc>
              <a:spcBef>
                <a:spcPts val="375"/>
              </a:spcBef>
              <a:spcAft>
                <a:spcPts val="0"/>
              </a:spcAft>
              <a:buClr>
                <a:schemeClr val="accent1"/>
              </a:buClr>
              <a:buSzPts val="1350"/>
              <a:buChar char="•"/>
              <a:defRPr sz="1350"/>
            </a:lvl4pPr>
            <a:lvl5pPr marL="2286000" lvl="4" indent="-314325" algn="l">
              <a:lnSpc>
                <a:spcPct val="90000"/>
              </a:lnSpc>
              <a:spcBef>
                <a:spcPts val="375"/>
              </a:spcBef>
              <a:spcAft>
                <a:spcPts val="0"/>
              </a:spcAft>
              <a:buClr>
                <a:schemeClr val="accent1"/>
              </a:buClr>
              <a:buSzPts val="1350"/>
              <a:buChar char="•"/>
              <a:defRPr sz="1350"/>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59" name="Google Shape;159;p32"/>
          <p:cNvSpPr txBox="1"/>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000">
                <a:solidFill>
                  <a:srgbClr val="888888"/>
                </a:solidFill>
                <a:latin typeface="Verdana"/>
                <a:ea typeface="Verdana"/>
                <a:cs typeface="Verdana"/>
                <a:sym typeface="Verdana"/>
              </a:rPr>
              <a:t>‹#›</a:t>
            </a:fld>
            <a:endParaRPr sz="1000" dirty="0">
              <a:solidFill>
                <a:srgbClr val="888888"/>
              </a:solidFill>
              <a:latin typeface="Verdana"/>
              <a:ea typeface="Verdana"/>
              <a:cs typeface="Verdana"/>
              <a:sym typeface="Verdana"/>
            </a:endParaRPr>
          </a:p>
        </p:txBody>
      </p:sp>
      <p:sp>
        <p:nvSpPr>
          <p:cNvPr id="160" name="Google Shape;160;p32"/>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mall text slide with secondary image">
  <p:cSld name="Small text slide with secondary image">
    <p:spTree>
      <p:nvGrpSpPr>
        <p:cNvPr id="1" name="Shape 161"/>
        <p:cNvGrpSpPr/>
        <p:nvPr/>
      </p:nvGrpSpPr>
      <p:grpSpPr>
        <a:xfrm>
          <a:off x="0" y="0"/>
          <a:ext cx="0" cy="0"/>
          <a:chOff x="0" y="0"/>
          <a:chExt cx="0" cy="0"/>
        </a:xfrm>
      </p:grpSpPr>
      <p:sp>
        <p:nvSpPr>
          <p:cNvPr id="162" name="Google Shape;162;p33"/>
          <p:cNvSpPr txBox="1">
            <a:spLocks noGrp="1"/>
          </p:cNvSpPr>
          <p:nvPr>
            <p:ph type="body" idx="1"/>
          </p:nvPr>
        </p:nvSpPr>
        <p:spPr>
          <a:xfrm>
            <a:off x="431799" y="640080"/>
            <a:ext cx="4142232"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63" name="Google Shape;163;p33"/>
          <p:cNvSpPr txBox="1">
            <a:spLocks noGrp="1"/>
          </p:cNvSpPr>
          <p:nvPr>
            <p:ph type="title"/>
          </p:nvPr>
        </p:nvSpPr>
        <p:spPr>
          <a:xfrm>
            <a:off x="431799" y="303609"/>
            <a:ext cx="4142232"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4" name="Google Shape;164;p33"/>
          <p:cNvSpPr>
            <a:spLocks noGrp="1"/>
          </p:cNvSpPr>
          <p:nvPr>
            <p:ph type="pic" idx="2"/>
          </p:nvPr>
        </p:nvSpPr>
        <p:spPr>
          <a:xfrm>
            <a:off x="4608514" y="0"/>
            <a:ext cx="4535487" cy="5143500"/>
          </a:xfrm>
          <a:prstGeom prst="rect">
            <a:avLst/>
          </a:prstGeom>
          <a:noFill/>
          <a:ln>
            <a:noFill/>
          </a:ln>
        </p:spPr>
      </p:sp>
      <p:sp>
        <p:nvSpPr>
          <p:cNvPr id="165" name="Google Shape;165;p33"/>
          <p:cNvSpPr txBox="1">
            <a:spLocks noGrp="1"/>
          </p:cNvSpPr>
          <p:nvPr>
            <p:ph type="body" idx="3"/>
          </p:nvPr>
        </p:nvSpPr>
        <p:spPr>
          <a:xfrm>
            <a:off x="431800" y="1138428"/>
            <a:ext cx="4142232" cy="3614166"/>
          </a:xfrm>
          <a:prstGeom prst="rect">
            <a:avLst/>
          </a:prstGeom>
          <a:noFill/>
          <a:ln>
            <a:noFill/>
          </a:ln>
        </p:spPr>
        <p:txBody>
          <a:bodyPr spcFirstLastPara="1" wrap="square" lIns="91425" tIns="45700" rIns="91425" bIns="45700" anchor="t" anchorCtr="0">
            <a:normAutofit/>
          </a:bodyPr>
          <a:lstStyle>
            <a:lvl1pPr marL="457200" lvl="0" indent="-304800" algn="l">
              <a:lnSpc>
                <a:spcPct val="100000"/>
              </a:lnSpc>
              <a:spcBef>
                <a:spcPts val="1200"/>
              </a:spcBef>
              <a:spcAft>
                <a:spcPts val="0"/>
              </a:spcAft>
              <a:buClr>
                <a:schemeClr val="accent1"/>
              </a:buClr>
              <a:buSzPts val="1200"/>
              <a:buChar char="─"/>
              <a:defRPr sz="1200"/>
            </a:lvl1pPr>
            <a:lvl2pPr marL="914400" lvl="1" indent="-304800" algn="l">
              <a:lnSpc>
                <a:spcPct val="90000"/>
              </a:lnSpc>
              <a:spcBef>
                <a:spcPts val="375"/>
              </a:spcBef>
              <a:spcAft>
                <a:spcPts val="0"/>
              </a:spcAft>
              <a:buClr>
                <a:schemeClr val="accent1"/>
              </a:buClr>
              <a:buSzPts val="1200"/>
              <a:buChar char="•"/>
              <a:defRPr sz="1200"/>
            </a:lvl2pPr>
            <a:lvl3pPr marL="1371600" lvl="2" indent="-304800" algn="l">
              <a:lnSpc>
                <a:spcPct val="90000"/>
              </a:lnSpc>
              <a:spcBef>
                <a:spcPts val="375"/>
              </a:spcBef>
              <a:spcAft>
                <a:spcPts val="0"/>
              </a:spcAft>
              <a:buClr>
                <a:schemeClr val="accent1"/>
              </a:buClr>
              <a:buSzPts val="1200"/>
              <a:buChar char="•"/>
              <a:defRPr sz="1200"/>
            </a:lvl3pPr>
            <a:lvl4pPr marL="1828800" lvl="3" indent="-304800" algn="l">
              <a:lnSpc>
                <a:spcPct val="90000"/>
              </a:lnSpc>
              <a:spcBef>
                <a:spcPts val="375"/>
              </a:spcBef>
              <a:spcAft>
                <a:spcPts val="0"/>
              </a:spcAft>
              <a:buClr>
                <a:schemeClr val="accent1"/>
              </a:buClr>
              <a:buSzPts val="1200"/>
              <a:buChar char="•"/>
              <a:defRPr sz="1200"/>
            </a:lvl4pPr>
            <a:lvl5pPr marL="2286000" lvl="4" indent="-304800" algn="l">
              <a:lnSpc>
                <a:spcPct val="90000"/>
              </a:lnSpc>
              <a:spcBef>
                <a:spcPts val="375"/>
              </a:spcBef>
              <a:spcAft>
                <a:spcPts val="0"/>
              </a:spcAft>
              <a:buClr>
                <a:schemeClr val="accent1"/>
              </a:buClr>
              <a:buSzPts val="1200"/>
              <a:buChar char="•"/>
              <a:defRPr sz="1200"/>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66" name="Google Shape;166;p33"/>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67" name="Google Shape;167;p33"/>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68" name="Google Shape;168;p33"/>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95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mall text slide - 2 secondary images">
  <p:cSld name="Small text slide - 2 secondary images">
    <p:spTree>
      <p:nvGrpSpPr>
        <p:cNvPr id="1" name="Shape 169"/>
        <p:cNvGrpSpPr/>
        <p:nvPr/>
      </p:nvGrpSpPr>
      <p:grpSpPr>
        <a:xfrm>
          <a:off x="0" y="0"/>
          <a:ext cx="0" cy="0"/>
          <a:chOff x="0" y="0"/>
          <a:chExt cx="0" cy="0"/>
        </a:xfrm>
      </p:grpSpPr>
      <p:sp>
        <p:nvSpPr>
          <p:cNvPr id="170" name="Google Shape;170;p34"/>
          <p:cNvSpPr txBox="1">
            <a:spLocks noGrp="1"/>
          </p:cNvSpPr>
          <p:nvPr>
            <p:ph type="body" idx="1"/>
          </p:nvPr>
        </p:nvSpPr>
        <p:spPr>
          <a:xfrm>
            <a:off x="431800" y="1140618"/>
            <a:ext cx="4142232" cy="3614166"/>
          </a:xfrm>
          <a:prstGeom prst="rect">
            <a:avLst/>
          </a:prstGeom>
          <a:noFill/>
          <a:ln>
            <a:noFill/>
          </a:ln>
        </p:spPr>
        <p:txBody>
          <a:bodyPr spcFirstLastPara="1" wrap="square" lIns="91425" tIns="45700" rIns="91425" bIns="45700" anchor="t" anchorCtr="0">
            <a:noAutofit/>
          </a:bodyPr>
          <a:lstStyle>
            <a:lvl1pPr marL="457200" lvl="0" indent="-304800" algn="l">
              <a:lnSpc>
                <a:spcPct val="100000"/>
              </a:lnSpc>
              <a:spcBef>
                <a:spcPts val="1200"/>
              </a:spcBef>
              <a:spcAft>
                <a:spcPts val="0"/>
              </a:spcAft>
              <a:buClr>
                <a:schemeClr val="accent1"/>
              </a:buClr>
              <a:buSzPts val="1200"/>
              <a:buFont typeface="Verdana"/>
              <a:buChar char="−"/>
              <a:defRPr sz="1200" b="1">
                <a:solidFill>
                  <a:schemeClr val="accent1"/>
                </a:solidFill>
              </a:defRPr>
            </a:lvl1pPr>
            <a:lvl2pPr marL="914400" lvl="1" indent="-228600" algn="l">
              <a:lnSpc>
                <a:spcPct val="90000"/>
              </a:lnSpc>
              <a:spcBef>
                <a:spcPts val="0"/>
              </a:spcBef>
              <a:spcAft>
                <a:spcPts val="0"/>
              </a:spcAft>
              <a:buSzPts val="2100"/>
              <a:buFont typeface="Verdana"/>
              <a:buNone/>
              <a:defRPr sz="2100"/>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71" name="Google Shape;171;p34"/>
          <p:cNvSpPr txBox="1">
            <a:spLocks noGrp="1"/>
          </p:cNvSpPr>
          <p:nvPr>
            <p:ph type="body" idx="2"/>
          </p:nvPr>
        </p:nvSpPr>
        <p:spPr>
          <a:xfrm>
            <a:off x="431800" y="640080"/>
            <a:ext cx="4142232"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72" name="Google Shape;172;p34"/>
          <p:cNvSpPr txBox="1">
            <a:spLocks noGrp="1"/>
          </p:cNvSpPr>
          <p:nvPr>
            <p:ph type="title"/>
          </p:nvPr>
        </p:nvSpPr>
        <p:spPr>
          <a:xfrm>
            <a:off x="431800" y="303610"/>
            <a:ext cx="4142232"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3" name="Google Shape;173;p34"/>
          <p:cNvSpPr>
            <a:spLocks noGrp="1"/>
          </p:cNvSpPr>
          <p:nvPr>
            <p:ph type="pic" idx="3"/>
          </p:nvPr>
        </p:nvSpPr>
        <p:spPr>
          <a:xfrm>
            <a:off x="4688340" y="303609"/>
            <a:ext cx="3977640" cy="2194560"/>
          </a:xfrm>
          <a:prstGeom prst="rect">
            <a:avLst/>
          </a:prstGeom>
          <a:noFill/>
          <a:ln>
            <a:noFill/>
          </a:ln>
        </p:spPr>
      </p:sp>
      <p:sp>
        <p:nvSpPr>
          <p:cNvPr id="174" name="Google Shape;174;p34"/>
          <p:cNvSpPr>
            <a:spLocks noGrp="1"/>
          </p:cNvSpPr>
          <p:nvPr>
            <p:ph type="pic" idx="4"/>
          </p:nvPr>
        </p:nvSpPr>
        <p:spPr>
          <a:xfrm>
            <a:off x="4688340" y="2561036"/>
            <a:ext cx="3977640" cy="2194560"/>
          </a:xfrm>
          <a:prstGeom prst="rect">
            <a:avLst/>
          </a:prstGeom>
          <a:noFill/>
          <a:ln>
            <a:noFill/>
          </a:ln>
        </p:spPr>
      </p:sp>
      <p:sp>
        <p:nvSpPr>
          <p:cNvPr id="175" name="Google Shape;175;p34"/>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76" name="Google Shape;176;p34"/>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77" name="Google Shape;177;p34"/>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958">
          <p15:clr>
            <a:srgbClr val="FBAE40"/>
          </p15:clr>
        </p15:guide>
        <p15:guide id="3" orient="horz" pos="2160">
          <p15:clr>
            <a:srgbClr val="FBAE40"/>
          </p15:clr>
        </p15:guide>
        <p15:guide id="4" orient="horz" pos="2137">
          <p15:clr>
            <a:srgbClr val="FBAE40"/>
          </p15:clr>
        </p15:guide>
        <p15:guide id="5" orient="horz" pos="218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Large text slide - 3 secondary images">
  <p:cSld name="Large text slide - 3 secondary images">
    <p:spTree>
      <p:nvGrpSpPr>
        <p:cNvPr id="1" name="Shape 178"/>
        <p:cNvGrpSpPr/>
        <p:nvPr/>
      </p:nvGrpSpPr>
      <p:grpSpPr>
        <a:xfrm>
          <a:off x="0" y="0"/>
          <a:ext cx="0" cy="0"/>
          <a:chOff x="0" y="0"/>
          <a:chExt cx="0" cy="0"/>
        </a:xfrm>
      </p:grpSpPr>
      <p:sp>
        <p:nvSpPr>
          <p:cNvPr id="179" name="Google Shape;179;p35"/>
          <p:cNvSpPr txBox="1">
            <a:spLocks noGrp="1"/>
          </p:cNvSpPr>
          <p:nvPr>
            <p:ph type="body" idx="1"/>
          </p:nvPr>
        </p:nvSpPr>
        <p:spPr>
          <a:xfrm>
            <a:off x="431800" y="640080"/>
            <a:ext cx="4142232"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80" name="Google Shape;180;p35"/>
          <p:cNvSpPr txBox="1">
            <a:spLocks noGrp="1"/>
          </p:cNvSpPr>
          <p:nvPr>
            <p:ph type="title"/>
          </p:nvPr>
        </p:nvSpPr>
        <p:spPr>
          <a:xfrm>
            <a:off x="431800" y="303610"/>
            <a:ext cx="4142232"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1" name="Google Shape;181;p35"/>
          <p:cNvSpPr>
            <a:spLocks noGrp="1"/>
          </p:cNvSpPr>
          <p:nvPr>
            <p:ph type="pic" idx="2"/>
          </p:nvPr>
        </p:nvSpPr>
        <p:spPr>
          <a:xfrm>
            <a:off x="4628092" y="303608"/>
            <a:ext cx="4142232" cy="1440180"/>
          </a:xfrm>
          <a:prstGeom prst="rect">
            <a:avLst/>
          </a:prstGeom>
          <a:noFill/>
          <a:ln>
            <a:noFill/>
          </a:ln>
        </p:spPr>
      </p:sp>
      <p:sp>
        <p:nvSpPr>
          <p:cNvPr id="182" name="Google Shape;182;p35"/>
          <p:cNvSpPr>
            <a:spLocks noGrp="1"/>
          </p:cNvSpPr>
          <p:nvPr>
            <p:ph type="pic" idx="3"/>
          </p:nvPr>
        </p:nvSpPr>
        <p:spPr>
          <a:xfrm>
            <a:off x="4628092" y="1793549"/>
            <a:ext cx="4142232" cy="1440180"/>
          </a:xfrm>
          <a:prstGeom prst="rect">
            <a:avLst/>
          </a:prstGeom>
          <a:noFill/>
          <a:ln>
            <a:noFill/>
          </a:ln>
        </p:spPr>
      </p:sp>
      <p:sp>
        <p:nvSpPr>
          <p:cNvPr id="183" name="Google Shape;183;p35"/>
          <p:cNvSpPr>
            <a:spLocks noGrp="1"/>
          </p:cNvSpPr>
          <p:nvPr>
            <p:ph type="pic" idx="4"/>
          </p:nvPr>
        </p:nvSpPr>
        <p:spPr>
          <a:xfrm>
            <a:off x="4628092" y="3283491"/>
            <a:ext cx="4142232" cy="1440180"/>
          </a:xfrm>
          <a:prstGeom prst="rect">
            <a:avLst/>
          </a:prstGeom>
          <a:noFill/>
          <a:ln>
            <a:noFill/>
          </a:ln>
        </p:spPr>
      </p:sp>
      <p:sp>
        <p:nvSpPr>
          <p:cNvPr id="184" name="Google Shape;184;p35"/>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85" name="Google Shape;185;p35"/>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86" name="Google Shape;186;p35"/>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
        <p:nvSpPr>
          <p:cNvPr id="187" name="Google Shape;187;p35"/>
          <p:cNvSpPr txBox="1">
            <a:spLocks noGrp="1"/>
          </p:cNvSpPr>
          <p:nvPr>
            <p:ph type="body" idx="5"/>
          </p:nvPr>
        </p:nvSpPr>
        <p:spPr>
          <a:xfrm>
            <a:off x="429768" y="1525518"/>
            <a:ext cx="4142232" cy="36576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100"/>
              <a:buNone/>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88" name="Google Shape;188;p35"/>
          <p:cNvSpPr txBox="1">
            <a:spLocks noGrp="1"/>
          </p:cNvSpPr>
          <p:nvPr>
            <p:ph type="body" idx="6"/>
          </p:nvPr>
        </p:nvSpPr>
        <p:spPr>
          <a:xfrm>
            <a:off x="429768" y="1933248"/>
            <a:ext cx="4142232" cy="2788920"/>
          </a:xfrm>
          <a:prstGeom prst="rect">
            <a:avLst/>
          </a:prstGeom>
          <a:noFill/>
          <a:ln>
            <a:noFill/>
          </a:ln>
        </p:spPr>
        <p:txBody>
          <a:bodyPr spcFirstLastPara="1" wrap="square" lIns="91425" tIns="45700" rIns="91425" bIns="45700" anchor="t" anchorCtr="0">
            <a:normAutofit/>
          </a:bodyPr>
          <a:lstStyle>
            <a:lvl1pPr marL="457200" lvl="0" indent="-361950" algn="l">
              <a:lnSpc>
                <a:spcPct val="100000"/>
              </a:lnSpc>
              <a:spcBef>
                <a:spcPts val="1200"/>
              </a:spcBef>
              <a:spcAft>
                <a:spcPts val="0"/>
              </a:spcAft>
              <a:buClr>
                <a:schemeClr val="accent1"/>
              </a:buClr>
              <a:buSzPts val="2100"/>
              <a:buChar char="─"/>
              <a:defRPr sz="2100"/>
            </a:lvl1pPr>
            <a:lvl2pPr marL="914400" lvl="1" indent="-342900" algn="l">
              <a:lnSpc>
                <a:spcPct val="90000"/>
              </a:lnSpc>
              <a:spcBef>
                <a:spcPts val="375"/>
              </a:spcBef>
              <a:spcAft>
                <a:spcPts val="0"/>
              </a:spcAft>
              <a:buClr>
                <a:schemeClr val="accent1"/>
              </a:buClr>
              <a:buSzPts val="1800"/>
              <a:buChar char="•"/>
              <a:defRPr sz="1800"/>
            </a:lvl2pPr>
            <a:lvl3pPr marL="1371600" lvl="2" indent="-323850" algn="l">
              <a:lnSpc>
                <a:spcPct val="90000"/>
              </a:lnSpc>
              <a:spcBef>
                <a:spcPts val="375"/>
              </a:spcBef>
              <a:spcAft>
                <a:spcPts val="0"/>
              </a:spcAft>
              <a:buClr>
                <a:schemeClr val="accent1"/>
              </a:buClr>
              <a:buSzPts val="1500"/>
              <a:buChar char="•"/>
              <a:defRPr sz="1500"/>
            </a:lvl3pPr>
            <a:lvl4pPr marL="1828800" lvl="3" indent="-314325" algn="l">
              <a:lnSpc>
                <a:spcPct val="90000"/>
              </a:lnSpc>
              <a:spcBef>
                <a:spcPts val="375"/>
              </a:spcBef>
              <a:spcAft>
                <a:spcPts val="0"/>
              </a:spcAft>
              <a:buClr>
                <a:schemeClr val="accent1"/>
              </a:buClr>
              <a:buSzPts val="1350"/>
              <a:buChar char="•"/>
              <a:defRPr sz="1350"/>
            </a:lvl4pPr>
            <a:lvl5pPr marL="2286000" lvl="4" indent="-314325" algn="l">
              <a:lnSpc>
                <a:spcPct val="90000"/>
              </a:lnSpc>
              <a:spcBef>
                <a:spcPts val="375"/>
              </a:spcBef>
              <a:spcAft>
                <a:spcPts val="0"/>
              </a:spcAft>
              <a:buClr>
                <a:schemeClr val="accent1"/>
              </a:buClr>
              <a:buSzPts val="1350"/>
              <a:buChar char="•"/>
              <a:defRPr sz="1350"/>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Divider">
  <p:cSld name="Divider">
    <p:spTree>
      <p:nvGrpSpPr>
        <p:cNvPr id="1" name="Shape 189"/>
        <p:cNvGrpSpPr/>
        <p:nvPr/>
      </p:nvGrpSpPr>
      <p:grpSpPr>
        <a:xfrm>
          <a:off x="0" y="0"/>
          <a:ext cx="0" cy="0"/>
          <a:chOff x="0" y="0"/>
          <a:chExt cx="0" cy="0"/>
        </a:xfrm>
      </p:grpSpPr>
      <p:sp>
        <p:nvSpPr>
          <p:cNvPr id="190" name="Google Shape;190;p36"/>
          <p:cNvSpPr txBox="1">
            <a:spLocks noGrp="1"/>
          </p:cNvSpPr>
          <p:nvPr>
            <p:ph type="title"/>
          </p:nvPr>
        </p:nvSpPr>
        <p:spPr>
          <a:xfrm>
            <a:off x="431798" y="1843088"/>
            <a:ext cx="5486400" cy="36576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400"/>
              <a:buFont typeface="Verdana"/>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1" name="Google Shape;191;p36"/>
          <p:cNvSpPr txBox="1">
            <a:spLocks noGrp="1"/>
          </p:cNvSpPr>
          <p:nvPr>
            <p:ph type="body" idx="1"/>
          </p:nvPr>
        </p:nvSpPr>
        <p:spPr>
          <a:xfrm>
            <a:off x="431798" y="2187636"/>
            <a:ext cx="5486400" cy="4572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400"/>
              <a:buNone/>
              <a:defRPr sz="2400">
                <a:solidFill>
                  <a:schemeClr val="dk1"/>
                </a:solidFill>
              </a:defRPr>
            </a:lvl1pPr>
            <a:lvl2pPr marL="914400" lvl="1" indent="-228600" algn="l">
              <a:lnSpc>
                <a:spcPct val="90000"/>
              </a:lnSpc>
              <a:spcBef>
                <a:spcPts val="375"/>
              </a:spcBef>
              <a:spcAft>
                <a:spcPts val="0"/>
              </a:spcAft>
              <a:buSzPts val="1500"/>
              <a:buNone/>
              <a:defRPr sz="1500">
                <a:solidFill>
                  <a:srgbClr val="888888"/>
                </a:solidFill>
              </a:defRPr>
            </a:lvl2pPr>
            <a:lvl3pPr marL="1371600" lvl="2" indent="-228600" algn="l">
              <a:lnSpc>
                <a:spcPct val="90000"/>
              </a:lnSpc>
              <a:spcBef>
                <a:spcPts val="375"/>
              </a:spcBef>
              <a:spcAft>
                <a:spcPts val="0"/>
              </a:spcAft>
              <a:buSzPts val="1350"/>
              <a:buNone/>
              <a:defRPr sz="1350">
                <a:solidFill>
                  <a:srgbClr val="888888"/>
                </a:solidFill>
              </a:defRPr>
            </a:lvl3pPr>
            <a:lvl4pPr marL="1828800" lvl="3" indent="-228600" algn="l">
              <a:lnSpc>
                <a:spcPct val="90000"/>
              </a:lnSpc>
              <a:spcBef>
                <a:spcPts val="375"/>
              </a:spcBef>
              <a:spcAft>
                <a:spcPts val="0"/>
              </a:spcAft>
              <a:buSzPts val="1200"/>
              <a:buNone/>
              <a:defRPr sz="1200">
                <a:solidFill>
                  <a:srgbClr val="888888"/>
                </a:solidFill>
              </a:defRPr>
            </a:lvl4pPr>
            <a:lvl5pPr marL="2286000" lvl="4" indent="-228600" algn="l">
              <a:lnSpc>
                <a:spcPct val="90000"/>
              </a:lnSpc>
              <a:spcBef>
                <a:spcPts val="375"/>
              </a:spcBef>
              <a:spcAft>
                <a:spcPts val="0"/>
              </a:spcAft>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192" name="Google Shape;192;p36"/>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s bulleted w sub slide">
  <p:cSld name="Contents bulleted w sub slide">
    <p:spTree>
      <p:nvGrpSpPr>
        <p:cNvPr id="1" name="Shape 27"/>
        <p:cNvGrpSpPr/>
        <p:nvPr/>
      </p:nvGrpSpPr>
      <p:grpSpPr>
        <a:xfrm>
          <a:off x="0" y="0"/>
          <a:ext cx="0" cy="0"/>
          <a:chOff x="0" y="0"/>
          <a:chExt cx="0" cy="0"/>
        </a:xfrm>
      </p:grpSpPr>
      <p:sp>
        <p:nvSpPr>
          <p:cNvPr id="28" name="Google Shape;28;p17"/>
          <p:cNvSpPr txBox="1">
            <a:spLocks noGrp="1"/>
          </p:cNvSpPr>
          <p:nvPr>
            <p:ph type="body" idx="1"/>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 name="Google Shape;29;p17"/>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7"/>
          <p:cNvSpPr txBox="1">
            <a:spLocks noGrp="1"/>
          </p:cNvSpPr>
          <p:nvPr>
            <p:ph type="body" idx="2"/>
          </p:nvPr>
        </p:nvSpPr>
        <p:spPr>
          <a:xfrm>
            <a:off x="429768" y="1138428"/>
            <a:ext cx="8280400" cy="3614166"/>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Clr>
                <a:schemeClr val="accent1"/>
              </a:buClr>
              <a:buSzPts val="1500"/>
              <a:buChar char="•"/>
              <a:defRPr/>
            </a:lvl3pPr>
            <a:lvl4pPr marL="1828800" lvl="3" indent="-314325" algn="l">
              <a:lnSpc>
                <a:spcPct val="90000"/>
              </a:lnSpc>
              <a:spcBef>
                <a:spcPts val="375"/>
              </a:spcBef>
              <a:spcAft>
                <a:spcPts val="0"/>
              </a:spcAft>
              <a:buClr>
                <a:schemeClr val="accent1"/>
              </a:buClr>
              <a:buSzPts val="1350"/>
              <a:buChar char="•"/>
              <a:defRPr/>
            </a:lvl4pPr>
            <a:lvl5pPr marL="2286000" lvl="4" indent="-314325" algn="l">
              <a:lnSpc>
                <a:spcPct val="90000"/>
              </a:lnSpc>
              <a:spcBef>
                <a:spcPts val="375"/>
              </a:spcBef>
              <a:spcAft>
                <a:spcPts val="0"/>
              </a:spcAft>
              <a:buClr>
                <a:schemeClr val="accent1"/>
              </a:buClr>
              <a:buSzPts val="135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1" name="Google Shape;31;p17"/>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2" name="Google Shape;32;p17"/>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33" name="Google Shape;33;p17"/>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Divider - secondary image">
  <p:cSld name="Divider - secondary image">
    <p:spTree>
      <p:nvGrpSpPr>
        <p:cNvPr id="1" name="Shape 193"/>
        <p:cNvGrpSpPr/>
        <p:nvPr/>
      </p:nvGrpSpPr>
      <p:grpSpPr>
        <a:xfrm>
          <a:off x="0" y="0"/>
          <a:ext cx="0" cy="0"/>
          <a:chOff x="0" y="0"/>
          <a:chExt cx="0" cy="0"/>
        </a:xfrm>
      </p:grpSpPr>
      <p:sp>
        <p:nvSpPr>
          <p:cNvPr id="194" name="Google Shape;194;p37"/>
          <p:cNvSpPr txBox="1">
            <a:spLocks noGrp="1"/>
          </p:cNvSpPr>
          <p:nvPr>
            <p:ph type="title"/>
          </p:nvPr>
        </p:nvSpPr>
        <p:spPr>
          <a:xfrm>
            <a:off x="334110" y="1843087"/>
            <a:ext cx="3200400" cy="64008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5" name="Google Shape;195;p37"/>
          <p:cNvSpPr txBox="1">
            <a:spLocks noGrp="1"/>
          </p:cNvSpPr>
          <p:nvPr>
            <p:ph type="body" idx="1"/>
          </p:nvPr>
        </p:nvSpPr>
        <p:spPr>
          <a:xfrm>
            <a:off x="333840" y="2491372"/>
            <a:ext cx="3200400" cy="64008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100"/>
              <a:buNone/>
              <a:defRPr sz="2100">
                <a:solidFill>
                  <a:schemeClr val="dk1"/>
                </a:solidFill>
                <a:latin typeface="Verdana"/>
                <a:ea typeface="Verdana"/>
                <a:cs typeface="Verdana"/>
                <a:sym typeface="Verdana"/>
              </a:defRPr>
            </a:lvl1pPr>
            <a:lvl2pPr marL="914400" lvl="1" indent="-228600" algn="l">
              <a:lnSpc>
                <a:spcPct val="90000"/>
              </a:lnSpc>
              <a:spcBef>
                <a:spcPts val="375"/>
              </a:spcBef>
              <a:spcAft>
                <a:spcPts val="0"/>
              </a:spcAft>
              <a:buSzPts val="1500"/>
              <a:buNone/>
              <a:defRPr sz="1500">
                <a:solidFill>
                  <a:srgbClr val="888888"/>
                </a:solidFill>
              </a:defRPr>
            </a:lvl2pPr>
            <a:lvl3pPr marL="1371600" lvl="2" indent="-228600" algn="l">
              <a:lnSpc>
                <a:spcPct val="90000"/>
              </a:lnSpc>
              <a:spcBef>
                <a:spcPts val="375"/>
              </a:spcBef>
              <a:spcAft>
                <a:spcPts val="0"/>
              </a:spcAft>
              <a:buSzPts val="1350"/>
              <a:buNone/>
              <a:defRPr sz="1350">
                <a:solidFill>
                  <a:srgbClr val="888888"/>
                </a:solidFill>
              </a:defRPr>
            </a:lvl3pPr>
            <a:lvl4pPr marL="1828800" lvl="3" indent="-228600" algn="l">
              <a:lnSpc>
                <a:spcPct val="90000"/>
              </a:lnSpc>
              <a:spcBef>
                <a:spcPts val="375"/>
              </a:spcBef>
              <a:spcAft>
                <a:spcPts val="0"/>
              </a:spcAft>
              <a:buSzPts val="1200"/>
              <a:buNone/>
              <a:defRPr sz="1200">
                <a:solidFill>
                  <a:srgbClr val="888888"/>
                </a:solidFill>
              </a:defRPr>
            </a:lvl4pPr>
            <a:lvl5pPr marL="2286000" lvl="4" indent="-228600" algn="l">
              <a:lnSpc>
                <a:spcPct val="90000"/>
              </a:lnSpc>
              <a:spcBef>
                <a:spcPts val="375"/>
              </a:spcBef>
              <a:spcAft>
                <a:spcPts val="0"/>
              </a:spcAft>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196" name="Google Shape;196;p37"/>
          <p:cNvSpPr>
            <a:spLocks noGrp="1"/>
          </p:cNvSpPr>
          <p:nvPr>
            <p:ph type="pic" idx="2"/>
          </p:nvPr>
        </p:nvSpPr>
        <p:spPr>
          <a:xfrm>
            <a:off x="3563938" y="0"/>
            <a:ext cx="5580062" cy="5143500"/>
          </a:xfrm>
          <a:prstGeom prst="rect">
            <a:avLst/>
          </a:prstGeom>
          <a:noFill/>
          <a:ln>
            <a:noFill/>
          </a:ln>
        </p:spPr>
      </p:sp>
      <p:sp>
        <p:nvSpPr>
          <p:cNvPr id="197" name="Google Shape;197;p37"/>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Quote slide">
  <p:cSld name="Quote slide">
    <p:bg>
      <p:bgPr>
        <a:solidFill>
          <a:schemeClr val="accent1"/>
        </a:solidFill>
        <a:effectLst/>
      </p:bgPr>
    </p:bg>
    <p:spTree>
      <p:nvGrpSpPr>
        <p:cNvPr id="1" name="Shape 198"/>
        <p:cNvGrpSpPr/>
        <p:nvPr/>
      </p:nvGrpSpPr>
      <p:grpSpPr>
        <a:xfrm>
          <a:off x="0" y="0"/>
          <a:ext cx="0" cy="0"/>
          <a:chOff x="0" y="0"/>
          <a:chExt cx="0" cy="0"/>
        </a:xfrm>
      </p:grpSpPr>
      <p:sp>
        <p:nvSpPr>
          <p:cNvPr id="199" name="Google Shape;199;p38"/>
          <p:cNvSpPr txBox="1">
            <a:spLocks noGrp="1"/>
          </p:cNvSpPr>
          <p:nvPr>
            <p:ph type="title"/>
          </p:nvPr>
        </p:nvSpPr>
        <p:spPr>
          <a:xfrm>
            <a:off x="1572769" y="1900538"/>
            <a:ext cx="6264275" cy="126252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2100"/>
              <a:buFont typeface="Verdana"/>
              <a:buNone/>
              <a:defRPr sz="2100" b="0"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0" name="Google Shape;200;p38"/>
          <p:cNvSpPr txBox="1">
            <a:spLocks noGrp="1"/>
          </p:cNvSpPr>
          <p:nvPr>
            <p:ph type="body" idx="1"/>
          </p:nvPr>
        </p:nvSpPr>
        <p:spPr>
          <a:xfrm>
            <a:off x="1572769" y="3163058"/>
            <a:ext cx="5221287" cy="27432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1">
                <a:solidFill>
                  <a:schemeClr val="lt1"/>
                </a:solidFill>
              </a:defRPr>
            </a:lvl1pPr>
            <a:lvl2pPr marL="914400" lvl="1" indent="-228600" algn="l">
              <a:lnSpc>
                <a:spcPct val="90000"/>
              </a:lnSpc>
              <a:spcBef>
                <a:spcPts val="375"/>
              </a:spcBef>
              <a:spcAft>
                <a:spcPts val="0"/>
              </a:spcAft>
              <a:buSzPts val="1500"/>
              <a:buNone/>
              <a:defRPr sz="1500">
                <a:solidFill>
                  <a:srgbClr val="888888"/>
                </a:solidFill>
              </a:defRPr>
            </a:lvl2pPr>
            <a:lvl3pPr marL="1371600" lvl="2" indent="-228600" algn="l">
              <a:lnSpc>
                <a:spcPct val="90000"/>
              </a:lnSpc>
              <a:spcBef>
                <a:spcPts val="375"/>
              </a:spcBef>
              <a:spcAft>
                <a:spcPts val="0"/>
              </a:spcAft>
              <a:buSzPts val="1350"/>
              <a:buNone/>
              <a:defRPr sz="1350">
                <a:solidFill>
                  <a:srgbClr val="888888"/>
                </a:solidFill>
              </a:defRPr>
            </a:lvl3pPr>
            <a:lvl4pPr marL="1828800" lvl="3" indent="-228600" algn="l">
              <a:lnSpc>
                <a:spcPct val="90000"/>
              </a:lnSpc>
              <a:spcBef>
                <a:spcPts val="375"/>
              </a:spcBef>
              <a:spcAft>
                <a:spcPts val="0"/>
              </a:spcAft>
              <a:buSzPts val="1200"/>
              <a:buNone/>
              <a:defRPr sz="1200">
                <a:solidFill>
                  <a:srgbClr val="888888"/>
                </a:solidFill>
              </a:defRPr>
            </a:lvl4pPr>
            <a:lvl5pPr marL="2286000" lvl="4" indent="-228600" algn="l">
              <a:lnSpc>
                <a:spcPct val="90000"/>
              </a:lnSpc>
              <a:spcBef>
                <a:spcPts val="375"/>
              </a:spcBef>
              <a:spcAft>
                <a:spcPts val="0"/>
              </a:spcAft>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01" name="Google Shape;201;p38"/>
          <p:cNvSpPr txBox="1"/>
          <p:nvPr/>
        </p:nvSpPr>
        <p:spPr>
          <a:xfrm>
            <a:off x="475639" y="896143"/>
            <a:ext cx="1424966" cy="26468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600" b="0" dirty="0">
                <a:solidFill>
                  <a:schemeClr val="lt1"/>
                </a:solidFill>
                <a:latin typeface="Arial Black"/>
                <a:ea typeface="Arial Black"/>
                <a:cs typeface="Arial Black"/>
                <a:sym typeface="Arial Black"/>
              </a:rPr>
              <a:t>“</a:t>
            </a:r>
            <a:endParaRPr sz="13800" b="0" dirty="0">
              <a:solidFill>
                <a:schemeClr val="lt1"/>
              </a:solidFill>
              <a:latin typeface="Arial Black"/>
              <a:ea typeface="Arial Black"/>
              <a:cs typeface="Arial Black"/>
              <a:sym typeface="Arial Black"/>
            </a:endParaRPr>
          </a:p>
        </p:txBody>
      </p:sp>
      <p:sp>
        <p:nvSpPr>
          <p:cNvPr id="202" name="Google Shape;202;p38"/>
          <p:cNvSpPr txBox="1"/>
          <p:nvPr/>
        </p:nvSpPr>
        <p:spPr>
          <a:xfrm>
            <a:off x="6808177" y="2881302"/>
            <a:ext cx="1302726" cy="26468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600" b="0" dirty="0">
                <a:solidFill>
                  <a:schemeClr val="lt1"/>
                </a:solidFill>
                <a:latin typeface="Arial Black"/>
                <a:ea typeface="Arial Black"/>
                <a:cs typeface="Arial Black"/>
                <a:sym typeface="Arial Black"/>
              </a:rPr>
              <a:t>”</a:t>
            </a:r>
            <a:endParaRPr sz="13800" b="0" dirty="0">
              <a:solidFill>
                <a:schemeClr val="lt1"/>
              </a:solidFill>
              <a:latin typeface="Arial Black"/>
              <a:ea typeface="Arial Black"/>
              <a:cs typeface="Arial Black"/>
              <a:sym typeface="Arial Black"/>
            </a:endParaRPr>
          </a:p>
        </p:txBody>
      </p:sp>
      <p:sp>
        <p:nvSpPr>
          <p:cNvPr id="203" name="Google Shape;203;p38"/>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lt1"/>
                </a:solidFill>
                <a:latin typeface="Verdana"/>
                <a:ea typeface="Verdana"/>
                <a:cs typeface="Verdana"/>
                <a:sym typeface="Verdana"/>
              </a:rPr>
              <a:t>Eversheds Sutherland</a:t>
            </a:r>
            <a:endParaRPr sz="800" b="0" dirty="0">
              <a:solidFill>
                <a:schemeClr val="lt1"/>
              </a:solidFill>
              <a:latin typeface="Verdana"/>
              <a:ea typeface="Verdana"/>
              <a:cs typeface="Verdana"/>
              <a:sym typeface="Verdana"/>
            </a:endParaRPr>
          </a:p>
        </p:txBody>
      </p:sp>
      <p:sp>
        <p:nvSpPr>
          <p:cNvPr id="204" name="Google Shape;204;p38"/>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chemeClr val="lt1"/>
              </a:solidFill>
              <a:latin typeface="Verdana"/>
              <a:ea typeface="Verdana"/>
              <a:cs typeface="Verdana"/>
              <a:sym typeface="Verdana"/>
            </a:endParaRPr>
          </a:p>
        </p:txBody>
      </p:sp>
      <p:sp>
        <p:nvSpPr>
          <p:cNvPr id="205" name="Google Shape;205;p38"/>
          <p:cNvSpPr txBox="1"/>
          <p:nvPr/>
        </p:nvSpPr>
        <p:spPr>
          <a:xfrm>
            <a:off x="475639" y="896143"/>
            <a:ext cx="1424966" cy="26468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600" b="0" dirty="0">
                <a:solidFill>
                  <a:schemeClr val="lt1"/>
                </a:solidFill>
                <a:latin typeface="Arial Black"/>
                <a:ea typeface="Arial Black"/>
                <a:cs typeface="Arial Black"/>
                <a:sym typeface="Arial Black"/>
              </a:rPr>
              <a:t>“</a:t>
            </a:r>
            <a:endParaRPr sz="13800" b="0" dirty="0">
              <a:solidFill>
                <a:schemeClr val="lt1"/>
              </a:solidFill>
              <a:latin typeface="Arial Black"/>
              <a:ea typeface="Arial Black"/>
              <a:cs typeface="Arial Black"/>
              <a:sym typeface="Arial Black"/>
            </a:endParaRPr>
          </a:p>
        </p:txBody>
      </p:sp>
      <p:sp>
        <p:nvSpPr>
          <p:cNvPr id="206" name="Google Shape;206;p38"/>
          <p:cNvSpPr txBox="1"/>
          <p:nvPr/>
        </p:nvSpPr>
        <p:spPr>
          <a:xfrm>
            <a:off x="6808177" y="2881302"/>
            <a:ext cx="1302726" cy="26468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600" b="0" dirty="0">
                <a:solidFill>
                  <a:schemeClr val="lt1"/>
                </a:solidFill>
                <a:latin typeface="Arial Black"/>
                <a:ea typeface="Arial Black"/>
                <a:cs typeface="Arial Black"/>
                <a:sym typeface="Arial Black"/>
              </a:rPr>
              <a:t>”</a:t>
            </a:r>
            <a:endParaRPr sz="13800" b="0" dirty="0">
              <a:solidFill>
                <a:schemeClr val="lt1"/>
              </a:solidFill>
              <a:latin typeface="Arial Black"/>
              <a:ea typeface="Arial Black"/>
              <a:cs typeface="Arial Black"/>
              <a:sym typeface="Arial Black"/>
            </a:endParaRPr>
          </a:p>
        </p:txBody>
      </p:sp>
      <p:sp>
        <p:nvSpPr>
          <p:cNvPr id="207" name="Google Shape;207;p38"/>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b="0" i="1" dirty="0">
                <a:solidFill>
                  <a:schemeClr val="lt1"/>
                </a:solidFill>
                <a:latin typeface="Verdana"/>
                <a:ea typeface="Verdana"/>
                <a:cs typeface="Verdana"/>
                <a:sym typeface="Verdana"/>
              </a:rPr>
              <a:t>PRIVILEGED AND CONFIDENTIAL</a:t>
            </a:r>
            <a:endParaRPr sz="600" b="0" i="1" dirty="0">
              <a:solidFill>
                <a:schemeClr val="lt1"/>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randed Chart">
  <p:cSld name="Branded Chart">
    <p:spTree>
      <p:nvGrpSpPr>
        <p:cNvPr id="1" name="Shape 208"/>
        <p:cNvGrpSpPr/>
        <p:nvPr/>
      </p:nvGrpSpPr>
      <p:grpSpPr>
        <a:xfrm>
          <a:off x="0" y="0"/>
          <a:ext cx="0" cy="0"/>
          <a:chOff x="0" y="0"/>
          <a:chExt cx="0" cy="0"/>
        </a:xfrm>
      </p:grpSpPr>
      <p:sp>
        <p:nvSpPr>
          <p:cNvPr id="209" name="Google Shape;209;p39"/>
          <p:cNvSpPr txBox="1">
            <a:spLocks noGrp="1"/>
          </p:cNvSpPr>
          <p:nvPr>
            <p:ph type="title"/>
          </p:nvPr>
        </p:nvSpPr>
        <p:spPr>
          <a:xfrm>
            <a:off x="429768" y="303610"/>
            <a:ext cx="8284464"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0" name="Google Shape;210;p39"/>
          <p:cNvSpPr txBox="1">
            <a:spLocks noGrp="1"/>
          </p:cNvSpPr>
          <p:nvPr>
            <p:ph type="body" idx="1"/>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11" name="Google Shape;211;p39"/>
          <p:cNvSpPr>
            <a:spLocks noGrp="1"/>
          </p:cNvSpPr>
          <p:nvPr>
            <p:ph type="chart" idx="2"/>
          </p:nvPr>
        </p:nvSpPr>
        <p:spPr>
          <a:xfrm>
            <a:off x="431800" y="1179576"/>
            <a:ext cx="8280400" cy="3614166"/>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1200"/>
              </a:spcBef>
              <a:spcAft>
                <a:spcPts val="0"/>
              </a:spcAft>
              <a:buClr>
                <a:schemeClr val="accent1"/>
              </a:buClr>
              <a:buSzPts val="1400"/>
              <a:buFont typeface="Arial"/>
              <a:buNone/>
              <a:defRPr sz="1400" b="0" i="1" u="none" strike="noStrike" cap="none">
                <a:solidFill>
                  <a:schemeClr val="dk1"/>
                </a:solidFill>
                <a:latin typeface="Verdana"/>
                <a:ea typeface="Verdana"/>
                <a:cs typeface="Verdana"/>
                <a:sym typeface="Verdana"/>
              </a:defRPr>
            </a:lvl1pPr>
            <a:lvl2pPr marR="0" lvl="1" algn="l" rtl="0">
              <a:lnSpc>
                <a:spcPct val="90000"/>
              </a:lnSpc>
              <a:spcBef>
                <a:spcPts val="375"/>
              </a:spcBef>
              <a:spcAft>
                <a:spcPts val="0"/>
              </a:spcAft>
              <a:buClr>
                <a:schemeClr val="accent1"/>
              </a:buClr>
              <a:buSzPts val="1800"/>
              <a:buFont typeface="Arial"/>
              <a:buChar char="•"/>
              <a:defRPr sz="1800" b="0" i="0" u="none" strike="noStrike" cap="none">
                <a:solidFill>
                  <a:schemeClr val="dk1"/>
                </a:solidFill>
                <a:latin typeface="Verdana"/>
                <a:ea typeface="Verdana"/>
                <a:cs typeface="Verdana"/>
                <a:sym typeface="Verdana"/>
              </a:defRPr>
            </a:lvl2pPr>
            <a:lvl3pPr marR="0" lvl="2" algn="l" rtl="0">
              <a:lnSpc>
                <a:spcPct val="90000"/>
              </a:lnSpc>
              <a:spcBef>
                <a:spcPts val="375"/>
              </a:spcBef>
              <a:spcAft>
                <a:spcPts val="0"/>
              </a:spcAft>
              <a:buClr>
                <a:schemeClr val="accent1"/>
              </a:buClr>
              <a:buSzPts val="1500"/>
              <a:buFont typeface="Arial"/>
              <a:buChar char="•"/>
              <a:defRPr sz="1500" b="0" i="0" u="none" strike="noStrike" cap="none">
                <a:solidFill>
                  <a:schemeClr val="dk1"/>
                </a:solidFill>
                <a:latin typeface="Verdana"/>
                <a:ea typeface="Verdana"/>
                <a:cs typeface="Verdana"/>
                <a:sym typeface="Verdana"/>
              </a:defRPr>
            </a:lvl3pPr>
            <a:lvl4pPr marR="0" lvl="3" algn="l" rtl="0">
              <a:lnSpc>
                <a:spcPct val="90000"/>
              </a:lnSpc>
              <a:spcBef>
                <a:spcPts val="375"/>
              </a:spcBef>
              <a:spcAft>
                <a:spcPts val="0"/>
              </a:spcAft>
              <a:buClr>
                <a:schemeClr val="accent1"/>
              </a:buClr>
              <a:buSzPts val="1350"/>
              <a:buFont typeface="Arial"/>
              <a:buChar char="•"/>
              <a:defRPr sz="1350" b="0" i="0" u="none" strike="noStrike" cap="none">
                <a:solidFill>
                  <a:schemeClr val="dk1"/>
                </a:solidFill>
                <a:latin typeface="Verdana"/>
                <a:ea typeface="Verdana"/>
                <a:cs typeface="Verdana"/>
                <a:sym typeface="Verdana"/>
              </a:defRPr>
            </a:lvl4pPr>
            <a:lvl5pPr marR="0" lvl="4" algn="l" rtl="0">
              <a:lnSpc>
                <a:spcPct val="90000"/>
              </a:lnSpc>
              <a:spcBef>
                <a:spcPts val="375"/>
              </a:spcBef>
              <a:spcAft>
                <a:spcPts val="0"/>
              </a:spcAft>
              <a:buClr>
                <a:schemeClr val="accent1"/>
              </a:buClr>
              <a:buSzPts val="1350"/>
              <a:buFont typeface="Arial"/>
              <a:buChar char="•"/>
              <a:defRPr sz="1350" b="0" i="0" u="none" strike="noStrike" cap="none">
                <a:solidFill>
                  <a:schemeClr val="dk1"/>
                </a:solidFill>
                <a:latin typeface="Verdana"/>
                <a:ea typeface="Verdana"/>
                <a:cs typeface="Verdana"/>
                <a:sym typeface="Verdana"/>
              </a:defRPr>
            </a:lvl5pPr>
            <a:lvl6pPr marR="0" lvl="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6pPr>
            <a:lvl7pPr marR="0" lvl="6"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7pPr>
            <a:lvl8pPr marR="0" lvl="7"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8pPr>
            <a:lvl9pPr marR="0" lvl="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9pPr>
          </a:lstStyle>
          <a:p>
            <a:endParaRPr dirty="0"/>
          </a:p>
        </p:txBody>
      </p:sp>
      <p:sp>
        <p:nvSpPr>
          <p:cNvPr id="212" name="Google Shape;212;p39"/>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13" name="Google Shape;213;p39"/>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214" name="Google Shape;214;p39"/>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eam Profile - 2 people">
  <p:cSld name="Team Profile - 2 people">
    <p:spTree>
      <p:nvGrpSpPr>
        <p:cNvPr id="1" name="Shape 215"/>
        <p:cNvGrpSpPr/>
        <p:nvPr/>
      </p:nvGrpSpPr>
      <p:grpSpPr>
        <a:xfrm>
          <a:off x="0" y="0"/>
          <a:ext cx="0" cy="0"/>
          <a:chOff x="0" y="0"/>
          <a:chExt cx="0" cy="0"/>
        </a:xfrm>
      </p:grpSpPr>
      <p:sp>
        <p:nvSpPr>
          <p:cNvPr id="216" name="Google Shape;216;p40"/>
          <p:cNvSpPr txBox="1">
            <a:spLocks noGrp="1"/>
          </p:cNvSpPr>
          <p:nvPr>
            <p:ph type="body" idx="1"/>
          </p:nvPr>
        </p:nvSpPr>
        <p:spPr>
          <a:xfrm>
            <a:off x="353118" y="3791683"/>
            <a:ext cx="4182370" cy="878131"/>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17" name="Google Shape;217;p40"/>
          <p:cNvSpPr txBox="1">
            <a:spLocks noGrp="1"/>
          </p:cNvSpPr>
          <p:nvPr>
            <p:ph type="body" idx="2"/>
          </p:nvPr>
        </p:nvSpPr>
        <p:spPr>
          <a:xfrm>
            <a:off x="353118" y="3221576"/>
            <a:ext cx="4182370" cy="194438"/>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18" name="Google Shape;218;p40"/>
          <p:cNvSpPr txBox="1">
            <a:spLocks noGrp="1"/>
          </p:cNvSpPr>
          <p:nvPr>
            <p:ph type="body" idx="3"/>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19" name="Google Shape;219;p40"/>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0" name="Google Shape;220;p40"/>
          <p:cNvSpPr txBox="1">
            <a:spLocks noGrp="1"/>
          </p:cNvSpPr>
          <p:nvPr>
            <p:ph type="body" idx="4"/>
          </p:nvPr>
        </p:nvSpPr>
        <p:spPr>
          <a:xfrm>
            <a:off x="353118" y="3454851"/>
            <a:ext cx="4182370" cy="2286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21" name="Google Shape;221;p40"/>
          <p:cNvSpPr>
            <a:spLocks noGrp="1"/>
          </p:cNvSpPr>
          <p:nvPr>
            <p:ph type="pic" idx="5"/>
          </p:nvPr>
        </p:nvSpPr>
        <p:spPr>
          <a:xfrm>
            <a:off x="354899" y="1460322"/>
            <a:ext cx="4178808" cy="1618860"/>
          </a:xfrm>
          <a:prstGeom prst="rect">
            <a:avLst/>
          </a:prstGeom>
          <a:noFill/>
          <a:ln>
            <a:noFill/>
          </a:ln>
        </p:spPr>
      </p:sp>
      <p:sp>
        <p:nvSpPr>
          <p:cNvPr id="222" name="Google Shape;222;p40"/>
          <p:cNvSpPr txBox="1">
            <a:spLocks noGrp="1"/>
          </p:cNvSpPr>
          <p:nvPr>
            <p:ph type="body" idx="6"/>
          </p:nvPr>
        </p:nvSpPr>
        <p:spPr>
          <a:xfrm>
            <a:off x="4522153" y="3791683"/>
            <a:ext cx="4182370" cy="878131"/>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23" name="Google Shape;223;p40"/>
          <p:cNvSpPr txBox="1">
            <a:spLocks noGrp="1"/>
          </p:cNvSpPr>
          <p:nvPr>
            <p:ph type="body" idx="7"/>
          </p:nvPr>
        </p:nvSpPr>
        <p:spPr>
          <a:xfrm>
            <a:off x="4522153" y="3221576"/>
            <a:ext cx="4182370" cy="194438"/>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24" name="Google Shape;224;p40"/>
          <p:cNvSpPr txBox="1">
            <a:spLocks noGrp="1"/>
          </p:cNvSpPr>
          <p:nvPr>
            <p:ph type="body" idx="8"/>
          </p:nvPr>
        </p:nvSpPr>
        <p:spPr>
          <a:xfrm>
            <a:off x="4522153" y="3454851"/>
            <a:ext cx="4182370" cy="2286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25" name="Google Shape;225;p40"/>
          <p:cNvSpPr>
            <a:spLocks noGrp="1"/>
          </p:cNvSpPr>
          <p:nvPr>
            <p:ph type="pic" idx="9"/>
          </p:nvPr>
        </p:nvSpPr>
        <p:spPr>
          <a:xfrm>
            <a:off x="4523934" y="1460322"/>
            <a:ext cx="4178808" cy="1618860"/>
          </a:xfrm>
          <a:prstGeom prst="rect">
            <a:avLst/>
          </a:prstGeom>
          <a:noFill/>
          <a:ln>
            <a:noFill/>
          </a:ln>
        </p:spPr>
      </p:sp>
      <p:sp>
        <p:nvSpPr>
          <p:cNvPr id="226" name="Google Shape;226;p40"/>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27" name="Google Shape;227;p40"/>
          <p:cNvSpPr txBox="1"/>
          <p:nvPr/>
        </p:nvSpPr>
        <p:spPr>
          <a:xfrm>
            <a:off x="347694" y="4766741"/>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228" name="Google Shape;228;p40"/>
          <p:cNvSpPr txBox="1"/>
          <p:nvPr/>
        </p:nvSpPr>
        <p:spPr>
          <a:xfrm>
            <a:off x="3833780" y="4787778"/>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1253">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eam Profile - 3 people">
  <p:cSld name="Team Profile - 3 people">
    <p:spTree>
      <p:nvGrpSpPr>
        <p:cNvPr id="1" name="Shape 229"/>
        <p:cNvGrpSpPr/>
        <p:nvPr/>
      </p:nvGrpSpPr>
      <p:grpSpPr>
        <a:xfrm>
          <a:off x="0" y="0"/>
          <a:ext cx="0" cy="0"/>
          <a:chOff x="0" y="0"/>
          <a:chExt cx="0" cy="0"/>
        </a:xfrm>
      </p:grpSpPr>
      <p:sp>
        <p:nvSpPr>
          <p:cNvPr id="230" name="Google Shape;230;p41"/>
          <p:cNvSpPr txBox="1">
            <a:spLocks noGrp="1"/>
          </p:cNvSpPr>
          <p:nvPr>
            <p:ph type="body" idx="1"/>
          </p:nvPr>
        </p:nvSpPr>
        <p:spPr>
          <a:xfrm>
            <a:off x="353118" y="3527914"/>
            <a:ext cx="2093976" cy="11419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1" name="Google Shape;231;p41"/>
          <p:cNvSpPr txBox="1">
            <a:spLocks noGrp="1"/>
          </p:cNvSpPr>
          <p:nvPr>
            <p:ph type="body" idx="2"/>
          </p:nvPr>
        </p:nvSpPr>
        <p:spPr>
          <a:xfrm>
            <a:off x="353118" y="2957809"/>
            <a:ext cx="2093976" cy="2286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2" name="Google Shape;232;p41"/>
          <p:cNvSpPr txBox="1">
            <a:spLocks noGrp="1"/>
          </p:cNvSpPr>
          <p:nvPr>
            <p:ph type="body" idx="3"/>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3" name="Google Shape;233;p41"/>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4" name="Google Shape;234;p41"/>
          <p:cNvSpPr txBox="1">
            <a:spLocks noGrp="1"/>
          </p:cNvSpPr>
          <p:nvPr>
            <p:ph type="body" idx="4"/>
          </p:nvPr>
        </p:nvSpPr>
        <p:spPr>
          <a:xfrm>
            <a:off x="353118" y="3206849"/>
            <a:ext cx="2093976" cy="2286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5" name="Google Shape;235;p41"/>
          <p:cNvSpPr>
            <a:spLocks noGrp="1"/>
          </p:cNvSpPr>
          <p:nvPr>
            <p:ph type="pic" idx="5"/>
          </p:nvPr>
        </p:nvSpPr>
        <p:spPr>
          <a:xfrm>
            <a:off x="389694" y="1545808"/>
            <a:ext cx="2020824" cy="1268730"/>
          </a:xfrm>
          <a:prstGeom prst="rect">
            <a:avLst/>
          </a:prstGeom>
          <a:noFill/>
          <a:ln>
            <a:noFill/>
          </a:ln>
        </p:spPr>
      </p:sp>
      <p:sp>
        <p:nvSpPr>
          <p:cNvPr id="236" name="Google Shape;236;p41"/>
          <p:cNvSpPr txBox="1">
            <a:spLocks noGrp="1"/>
          </p:cNvSpPr>
          <p:nvPr>
            <p:ph type="body" idx="6"/>
          </p:nvPr>
        </p:nvSpPr>
        <p:spPr>
          <a:xfrm>
            <a:off x="6631139" y="3527914"/>
            <a:ext cx="2093976" cy="1141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7" name="Google Shape;237;p41"/>
          <p:cNvSpPr txBox="1">
            <a:spLocks noGrp="1"/>
          </p:cNvSpPr>
          <p:nvPr>
            <p:ph type="body" idx="7"/>
          </p:nvPr>
        </p:nvSpPr>
        <p:spPr>
          <a:xfrm>
            <a:off x="6631139" y="2958557"/>
            <a:ext cx="2093976" cy="2286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8" name="Google Shape;238;p41"/>
          <p:cNvSpPr txBox="1">
            <a:spLocks noGrp="1"/>
          </p:cNvSpPr>
          <p:nvPr>
            <p:ph type="body" idx="8"/>
          </p:nvPr>
        </p:nvSpPr>
        <p:spPr>
          <a:xfrm>
            <a:off x="6631139" y="3206849"/>
            <a:ext cx="2093976" cy="2286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9" name="Google Shape;239;p41"/>
          <p:cNvSpPr>
            <a:spLocks noGrp="1"/>
          </p:cNvSpPr>
          <p:nvPr>
            <p:ph type="pic" idx="9"/>
          </p:nvPr>
        </p:nvSpPr>
        <p:spPr>
          <a:xfrm>
            <a:off x="6667715" y="1545808"/>
            <a:ext cx="2020824" cy="1268730"/>
          </a:xfrm>
          <a:prstGeom prst="rect">
            <a:avLst/>
          </a:prstGeom>
          <a:noFill/>
          <a:ln>
            <a:noFill/>
          </a:ln>
        </p:spPr>
      </p:sp>
      <p:sp>
        <p:nvSpPr>
          <p:cNvPr id="240" name="Google Shape;240;p41"/>
          <p:cNvSpPr txBox="1">
            <a:spLocks noGrp="1"/>
          </p:cNvSpPr>
          <p:nvPr>
            <p:ph type="body" idx="13"/>
          </p:nvPr>
        </p:nvSpPr>
        <p:spPr>
          <a:xfrm>
            <a:off x="3485256" y="3527914"/>
            <a:ext cx="2093976" cy="11419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1" name="Google Shape;241;p41"/>
          <p:cNvSpPr txBox="1">
            <a:spLocks noGrp="1"/>
          </p:cNvSpPr>
          <p:nvPr>
            <p:ph type="body" idx="14"/>
          </p:nvPr>
        </p:nvSpPr>
        <p:spPr>
          <a:xfrm>
            <a:off x="3485256" y="2957809"/>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2" name="Google Shape;242;p41"/>
          <p:cNvSpPr txBox="1">
            <a:spLocks noGrp="1"/>
          </p:cNvSpPr>
          <p:nvPr>
            <p:ph type="body" idx="15"/>
          </p:nvPr>
        </p:nvSpPr>
        <p:spPr>
          <a:xfrm>
            <a:off x="3485256" y="3206849"/>
            <a:ext cx="2093976" cy="2286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3" name="Google Shape;243;p41"/>
          <p:cNvSpPr>
            <a:spLocks noGrp="1"/>
          </p:cNvSpPr>
          <p:nvPr>
            <p:ph type="pic" idx="16"/>
          </p:nvPr>
        </p:nvSpPr>
        <p:spPr>
          <a:xfrm>
            <a:off x="3521832" y="1545808"/>
            <a:ext cx="2020824" cy="1268730"/>
          </a:xfrm>
          <a:prstGeom prst="rect">
            <a:avLst/>
          </a:prstGeom>
          <a:noFill/>
          <a:ln>
            <a:noFill/>
          </a:ln>
        </p:spPr>
      </p:sp>
      <p:sp>
        <p:nvSpPr>
          <p:cNvPr id="244" name="Google Shape;244;p41"/>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45" name="Google Shape;245;p41"/>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246" name="Google Shape;246;p41"/>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eam Profile - 4 people">
  <p:cSld name="Team Profile - 4 people">
    <p:spTree>
      <p:nvGrpSpPr>
        <p:cNvPr id="1" name="Shape 247"/>
        <p:cNvGrpSpPr/>
        <p:nvPr/>
      </p:nvGrpSpPr>
      <p:grpSpPr>
        <a:xfrm>
          <a:off x="0" y="0"/>
          <a:ext cx="0" cy="0"/>
          <a:chOff x="0" y="0"/>
          <a:chExt cx="0" cy="0"/>
        </a:xfrm>
      </p:grpSpPr>
      <p:sp>
        <p:nvSpPr>
          <p:cNvPr id="248" name="Google Shape;248;p42"/>
          <p:cNvSpPr txBox="1">
            <a:spLocks noGrp="1"/>
          </p:cNvSpPr>
          <p:nvPr>
            <p:ph type="body" idx="1"/>
          </p:nvPr>
        </p:nvSpPr>
        <p:spPr>
          <a:xfrm>
            <a:off x="353118" y="3543680"/>
            <a:ext cx="2093976" cy="1141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9" name="Google Shape;249;p42"/>
          <p:cNvSpPr txBox="1">
            <a:spLocks noGrp="1"/>
          </p:cNvSpPr>
          <p:nvPr>
            <p:ph type="body" idx="2"/>
          </p:nvPr>
        </p:nvSpPr>
        <p:spPr>
          <a:xfrm>
            <a:off x="353118"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0" name="Google Shape;250;p42"/>
          <p:cNvSpPr txBox="1">
            <a:spLocks noGrp="1"/>
          </p:cNvSpPr>
          <p:nvPr>
            <p:ph type="body" idx="3"/>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1" name="Google Shape;251;p42"/>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2" name="Google Shape;252;p42"/>
          <p:cNvSpPr txBox="1">
            <a:spLocks noGrp="1"/>
          </p:cNvSpPr>
          <p:nvPr>
            <p:ph type="body" idx="4"/>
          </p:nvPr>
        </p:nvSpPr>
        <p:spPr>
          <a:xfrm>
            <a:off x="353118"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3" name="Google Shape;253;p42"/>
          <p:cNvSpPr>
            <a:spLocks noGrp="1"/>
          </p:cNvSpPr>
          <p:nvPr>
            <p:ph type="pic" idx="5"/>
          </p:nvPr>
        </p:nvSpPr>
        <p:spPr>
          <a:xfrm>
            <a:off x="389694" y="1545336"/>
            <a:ext cx="2020824" cy="1268730"/>
          </a:xfrm>
          <a:prstGeom prst="rect">
            <a:avLst/>
          </a:prstGeom>
          <a:noFill/>
          <a:ln>
            <a:noFill/>
          </a:ln>
        </p:spPr>
      </p:sp>
      <p:sp>
        <p:nvSpPr>
          <p:cNvPr id="254" name="Google Shape;254;p42"/>
          <p:cNvSpPr txBox="1">
            <a:spLocks noGrp="1"/>
          </p:cNvSpPr>
          <p:nvPr>
            <p:ph type="body" idx="6"/>
          </p:nvPr>
        </p:nvSpPr>
        <p:spPr>
          <a:xfrm>
            <a:off x="6629400" y="3540778"/>
            <a:ext cx="2093976" cy="11419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5" name="Google Shape;255;p42"/>
          <p:cNvSpPr>
            <a:spLocks noGrp="1"/>
          </p:cNvSpPr>
          <p:nvPr>
            <p:ph type="pic" idx="7"/>
          </p:nvPr>
        </p:nvSpPr>
        <p:spPr>
          <a:xfrm>
            <a:off x="6665976" y="1545336"/>
            <a:ext cx="2020824" cy="1268730"/>
          </a:xfrm>
          <a:prstGeom prst="rect">
            <a:avLst/>
          </a:prstGeom>
          <a:noFill/>
          <a:ln>
            <a:noFill/>
          </a:ln>
        </p:spPr>
      </p:sp>
      <p:sp>
        <p:nvSpPr>
          <p:cNvPr id="256" name="Google Shape;256;p42"/>
          <p:cNvSpPr txBox="1">
            <a:spLocks noGrp="1"/>
          </p:cNvSpPr>
          <p:nvPr>
            <p:ph type="body" idx="8"/>
          </p:nvPr>
        </p:nvSpPr>
        <p:spPr>
          <a:xfrm>
            <a:off x="2453640" y="3543680"/>
            <a:ext cx="2093976" cy="1141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7" name="Google Shape;257;p42"/>
          <p:cNvSpPr txBox="1">
            <a:spLocks noGrp="1"/>
          </p:cNvSpPr>
          <p:nvPr>
            <p:ph type="body" idx="9"/>
          </p:nvPr>
        </p:nvSpPr>
        <p:spPr>
          <a:xfrm>
            <a:off x="2453640"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8" name="Google Shape;258;p42"/>
          <p:cNvSpPr txBox="1">
            <a:spLocks noGrp="1"/>
          </p:cNvSpPr>
          <p:nvPr>
            <p:ph type="body" idx="13"/>
          </p:nvPr>
        </p:nvSpPr>
        <p:spPr>
          <a:xfrm>
            <a:off x="2453640"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9" name="Google Shape;259;p42"/>
          <p:cNvSpPr>
            <a:spLocks noGrp="1"/>
          </p:cNvSpPr>
          <p:nvPr>
            <p:ph type="pic" idx="14"/>
          </p:nvPr>
        </p:nvSpPr>
        <p:spPr>
          <a:xfrm>
            <a:off x="2490216" y="1545336"/>
            <a:ext cx="2020824" cy="1268730"/>
          </a:xfrm>
          <a:prstGeom prst="rect">
            <a:avLst/>
          </a:prstGeom>
          <a:noFill/>
          <a:ln>
            <a:noFill/>
          </a:ln>
        </p:spPr>
      </p:sp>
      <p:sp>
        <p:nvSpPr>
          <p:cNvPr id="260" name="Google Shape;260;p42"/>
          <p:cNvSpPr txBox="1">
            <a:spLocks noGrp="1"/>
          </p:cNvSpPr>
          <p:nvPr>
            <p:ph type="body" idx="15"/>
          </p:nvPr>
        </p:nvSpPr>
        <p:spPr>
          <a:xfrm>
            <a:off x="4541520" y="3543680"/>
            <a:ext cx="2093976" cy="1141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61" name="Google Shape;261;p42"/>
          <p:cNvSpPr txBox="1">
            <a:spLocks noGrp="1"/>
          </p:cNvSpPr>
          <p:nvPr>
            <p:ph type="body" idx="16"/>
          </p:nvPr>
        </p:nvSpPr>
        <p:spPr>
          <a:xfrm>
            <a:off x="4541520"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62" name="Google Shape;262;p42"/>
          <p:cNvSpPr txBox="1">
            <a:spLocks noGrp="1"/>
          </p:cNvSpPr>
          <p:nvPr>
            <p:ph type="body" idx="17"/>
          </p:nvPr>
        </p:nvSpPr>
        <p:spPr>
          <a:xfrm>
            <a:off x="4541520"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63" name="Google Shape;263;p42"/>
          <p:cNvSpPr>
            <a:spLocks noGrp="1"/>
          </p:cNvSpPr>
          <p:nvPr>
            <p:ph type="pic" idx="18"/>
          </p:nvPr>
        </p:nvSpPr>
        <p:spPr>
          <a:xfrm>
            <a:off x="4578096" y="1545336"/>
            <a:ext cx="2020824" cy="1268730"/>
          </a:xfrm>
          <a:prstGeom prst="rect">
            <a:avLst/>
          </a:prstGeom>
          <a:noFill/>
          <a:ln>
            <a:noFill/>
          </a:ln>
        </p:spPr>
      </p:sp>
      <p:sp>
        <p:nvSpPr>
          <p:cNvPr id="264" name="Google Shape;264;p42"/>
          <p:cNvSpPr txBox="1">
            <a:spLocks noGrp="1"/>
          </p:cNvSpPr>
          <p:nvPr>
            <p:ph type="body" idx="19"/>
          </p:nvPr>
        </p:nvSpPr>
        <p:spPr>
          <a:xfrm>
            <a:off x="6629400"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65" name="Google Shape;265;p42"/>
          <p:cNvSpPr txBox="1">
            <a:spLocks noGrp="1"/>
          </p:cNvSpPr>
          <p:nvPr>
            <p:ph type="body" idx="20"/>
          </p:nvPr>
        </p:nvSpPr>
        <p:spPr>
          <a:xfrm>
            <a:off x="6629400"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66" name="Google Shape;266;p42"/>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67" name="Google Shape;267;p42"/>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268" name="Google Shape;268;p42"/>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69"/>
        <p:cNvGrpSpPr/>
        <p:nvPr/>
      </p:nvGrpSpPr>
      <p:grpSpPr>
        <a:xfrm>
          <a:off x="0" y="0"/>
          <a:ext cx="0" cy="0"/>
          <a:chOff x="0" y="0"/>
          <a:chExt cx="0" cy="0"/>
        </a:xfrm>
      </p:grpSpPr>
      <p:sp>
        <p:nvSpPr>
          <p:cNvPr id="270" name="Google Shape;270;p43"/>
          <p:cNvSpPr txBox="1">
            <a:spLocks noGrp="1"/>
          </p:cNvSpPr>
          <p:nvPr>
            <p:ph type="title"/>
          </p:nvPr>
        </p:nvSpPr>
        <p:spPr>
          <a:xfrm>
            <a:off x="431800" y="303611"/>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1" name="Google Shape;271;p43"/>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72" name="Google Shape;272;p43"/>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273" name="Google Shape;273;p43"/>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b="0" i="1" dirty="0">
                <a:solidFill>
                  <a:srgbClr val="000000"/>
                </a:solidFill>
                <a:latin typeface="Verdana"/>
                <a:ea typeface="Verdana"/>
                <a:cs typeface="Verdana"/>
                <a:sym typeface="Verdana"/>
              </a:rPr>
              <a:t>PRIVILEGED AND CONFIDENTIAL</a:t>
            </a: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 you for participation slide">
  <p:cSld name="Thank you for participation slide">
    <p:spTree>
      <p:nvGrpSpPr>
        <p:cNvPr id="1" name="Shape 274"/>
        <p:cNvGrpSpPr/>
        <p:nvPr/>
      </p:nvGrpSpPr>
      <p:grpSpPr>
        <a:xfrm>
          <a:off x="0" y="0"/>
          <a:ext cx="0" cy="0"/>
          <a:chOff x="0" y="0"/>
          <a:chExt cx="0" cy="0"/>
        </a:xfrm>
      </p:grpSpPr>
      <p:pic>
        <p:nvPicPr>
          <p:cNvPr id="275" name="Google Shape;275;p44"/>
          <p:cNvPicPr preferRelativeResize="0"/>
          <p:nvPr/>
        </p:nvPicPr>
        <p:blipFill rotWithShape="1">
          <a:blip r:embed="rId2">
            <a:alphaModFix/>
          </a:blip>
          <a:srcRect/>
          <a:stretch/>
        </p:blipFill>
        <p:spPr>
          <a:xfrm>
            <a:off x="0" y="0"/>
            <a:ext cx="9144000" cy="5143499"/>
          </a:xfrm>
          <a:prstGeom prst="rect">
            <a:avLst/>
          </a:prstGeom>
          <a:noFill/>
          <a:ln>
            <a:noFill/>
          </a:ln>
        </p:spPr>
      </p:pic>
      <p:sp>
        <p:nvSpPr>
          <p:cNvPr id="276" name="Google Shape;276;p44"/>
          <p:cNvSpPr txBox="1">
            <a:spLocks noGrp="1"/>
          </p:cNvSpPr>
          <p:nvPr>
            <p:ph type="title"/>
          </p:nvPr>
        </p:nvSpPr>
        <p:spPr>
          <a:xfrm>
            <a:off x="431800" y="303611"/>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7" name="Google Shape;277;p44"/>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b="0" i="1" dirty="0">
                <a:solidFill>
                  <a:srgbClr val="000000"/>
                </a:solidFill>
                <a:latin typeface="Verdana"/>
                <a:ea typeface="Verdana"/>
                <a:cs typeface="Verdana"/>
                <a:sym typeface="Verdana"/>
              </a:rPr>
              <a:t>PRIVILEGED AND CONFIDENTIAL</a:t>
            </a:r>
            <a:endParaRPr sz="600" b="0" i="1" dirty="0">
              <a:solidFill>
                <a:srgbClr val="000000"/>
              </a:solidFill>
              <a:latin typeface="Verdana"/>
              <a:ea typeface="Verdana"/>
              <a:cs typeface="Verdana"/>
              <a:sym typeface="Verdana"/>
            </a:endParaRPr>
          </a:p>
        </p:txBody>
      </p:sp>
      <p:pic>
        <p:nvPicPr>
          <p:cNvPr id="278" name="Google Shape;278;p44"/>
          <p:cNvPicPr preferRelativeResize="0"/>
          <p:nvPr/>
        </p:nvPicPr>
        <p:blipFill rotWithShape="1">
          <a:blip r:embed="rId2">
            <a:alphaModFix/>
          </a:blip>
          <a:srcRect/>
          <a:stretch/>
        </p:blipFill>
        <p:spPr>
          <a:xfrm>
            <a:off x="0" y="0"/>
            <a:ext cx="9144000" cy="5143499"/>
          </a:xfrm>
          <a:prstGeom prst="rect">
            <a:avLst/>
          </a:prstGeom>
          <a:noFill/>
          <a:ln>
            <a:noFill/>
          </a:ln>
        </p:spPr>
      </p:pic>
      <p:sp>
        <p:nvSpPr>
          <p:cNvPr id="279" name="Google Shape;279;p44"/>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b="0" i="1" dirty="0">
                <a:solidFill>
                  <a:srgbClr val="000000"/>
                </a:solidFill>
                <a:latin typeface="Verdana"/>
                <a:ea typeface="Verdana"/>
                <a:cs typeface="Verdana"/>
                <a:sym typeface="Verdana"/>
              </a:rPr>
              <a:t>PRIVILEGED AND CONFIDENTIAL</a:t>
            </a: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0"/>
        <p:cNvGrpSpPr/>
        <p:nvPr/>
      </p:nvGrpSpPr>
      <p:grpSpPr>
        <a:xfrm>
          <a:off x="0" y="0"/>
          <a:ext cx="0" cy="0"/>
          <a:chOff x="0" y="0"/>
          <a:chExt cx="0" cy="0"/>
        </a:xfrm>
      </p:grpSpPr>
      <p:sp>
        <p:nvSpPr>
          <p:cNvPr id="281" name="Google Shape;281;p45"/>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82" name="Google Shape;282;p45"/>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283" name="Google Shape;283;p45"/>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Infographics Quotes">
  <p:cSld name="Infographics Quotes">
    <p:spTree>
      <p:nvGrpSpPr>
        <p:cNvPr id="1" name="Shape 284"/>
        <p:cNvGrpSpPr/>
        <p:nvPr/>
      </p:nvGrpSpPr>
      <p:grpSpPr>
        <a:xfrm>
          <a:off x="0" y="0"/>
          <a:ext cx="0" cy="0"/>
          <a:chOff x="0" y="0"/>
          <a:chExt cx="0" cy="0"/>
        </a:xfrm>
      </p:grpSpPr>
      <p:sp>
        <p:nvSpPr>
          <p:cNvPr id="285" name="Google Shape;285;p46"/>
          <p:cNvSpPr txBox="1">
            <a:spLocks noGrp="1"/>
          </p:cNvSpPr>
          <p:nvPr>
            <p:ph type="body" idx="1"/>
          </p:nvPr>
        </p:nvSpPr>
        <p:spPr>
          <a:xfrm>
            <a:off x="4964908" y="1156956"/>
            <a:ext cx="3319463" cy="1173409"/>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200"/>
              </a:spcBef>
              <a:spcAft>
                <a:spcPts val="0"/>
              </a:spcAft>
              <a:buSzPts val="1200"/>
              <a:buFont typeface="Verdana"/>
              <a:buNone/>
              <a:defRPr sz="1200">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86" name="Google Shape;286;p46"/>
          <p:cNvSpPr txBox="1">
            <a:spLocks noGrp="1"/>
          </p:cNvSpPr>
          <p:nvPr>
            <p:ph type="body" idx="2"/>
          </p:nvPr>
        </p:nvSpPr>
        <p:spPr>
          <a:xfrm>
            <a:off x="4964907" y="2341609"/>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87" name="Google Shape;287;p46"/>
          <p:cNvSpPr txBox="1">
            <a:spLocks noGrp="1"/>
          </p:cNvSpPr>
          <p:nvPr>
            <p:ph type="body" idx="3"/>
          </p:nvPr>
        </p:nvSpPr>
        <p:spPr>
          <a:xfrm>
            <a:off x="4964907" y="2517964"/>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0" i="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grpSp>
        <p:nvGrpSpPr>
          <p:cNvPr id="288" name="Google Shape;288;p46"/>
          <p:cNvGrpSpPr/>
          <p:nvPr/>
        </p:nvGrpSpPr>
        <p:grpSpPr>
          <a:xfrm flipH="1">
            <a:off x="4704440" y="1019712"/>
            <a:ext cx="3840397" cy="2034915"/>
            <a:chOff x="431800" y="2165214"/>
            <a:chExt cx="3840397" cy="2713220"/>
          </a:xfrm>
        </p:grpSpPr>
        <p:sp>
          <p:nvSpPr>
            <p:cNvPr id="289" name="Google Shape;289;p46"/>
            <p:cNvSpPr/>
            <p:nvPr/>
          </p:nvSpPr>
          <p:spPr>
            <a:xfrm>
              <a:off x="431800" y="2165214"/>
              <a:ext cx="3840397" cy="2713220"/>
            </a:xfrm>
            <a:prstGeom prst="wedgeRoundRectCallout">
              <a:avLst>
                <a:gd name="adj1" fmla="val 33228"/>
                <a:gd name="adj2" fmla="val 77969"/>
                <a:gd name="adj3" fmla="val 16667"/>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Verdana"/>
                <a:ea typeface="Verdana"/>
                <a:cs typeface="Verdana"/>
                <a:sym typeface="Verdana"/>
              </a:endParaRPr>
            </a:p>
          </p:txBody>
        </p:sp>
        <p:sp>
          <p:nvSpPr>
            <p:cNvPr id="290" name="Google Shape;290;p46"/>
            <p:cNvSpPr/>
            <p:nvPr/>
          </p:nvSpPr>
          <p:spPr>
            <a:xfrm>
              <a:off x="431800" y="2165214"/>
              <a:ext cx="3840397" cy="2713220"/>
            </a:xfrm>
            <a:prstGeom prst="roundRect">
              <a:avLst>
                <a:gd name="adj" fmla="val 2855"/>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Verdana"/>
                <a:ea typeface="Verdana"/>
                <a:cs typeface="Verdana"/>
                <a:sym typeface="Verdana"/>
              </a:endParaRPr>
            </a:p>
          </p:txBody>
        </p:sp>
      </p:grpSp>
      <p:sp>
        <p:nvSpPr>
          <p:cNvPr id="291" name="Google Shape;291;p46"/>
          <p:cNvSpPr txBox="1">
            <a:spLocks noGrp="1"/>
          </p:cNvSpPr>
          <p:nvPr>
            <p:ph type="body" idx="4"/>
          </p:nvPr>
        </p:nvSpPr>
        <p:spPr>
          <a:xfrm>
            <a:off x="682626" y="2323047"/>
            <a:ext cx="3319463" cy="1173409"/>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200"/>
              </a:spcBef>
              <a:spcAft>
                <a:spcPts val="0"/>
              </a:spcAft>
              <a:buSzPts val="1200"/>
              <a:buFont typeface="Verdana"/>
              <a:buNone/>
              <a:defRPr sz="1200">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2" name="Google Shape;292;p46"/>
          <p:cNvSpPr txBox="1">
            <a:spLocks noGrp="1"/>
          </p:cNvSpPr>
          <p:nvPr>
            <p:ph type="body" idx="5"/>
          </p:nvPr>
        </p:nvSpPr>
        <p:spPr>
          <a:xfrm>
            <a:off x="682624" y="3507700"/>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93" name="Google Shape;293;p46"/>
          <p:cNvSpPr txBox="1">
            <a:spLocks noGrp="1"/>
          </p:cNvSpPr>
          <p:nvPr>
            <p:ph type="body" idx="6"/>
          </p:nvPr>
        </p:nvSpPr>
        <p:spPr>
          <a:xfrm>
            <a:off x="682624" y="3684055"/>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0" i="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grpSp>
        <p:nvGrpSpPr>
          <p:cNvPr id="294" name="Google Shape;294;p46"/>
          <p:cNvGrpSpPr/>
          <p:nvPr/>
        </p:nvGrpSpPr>
        <p:grpSpPr>
          <a:xfrm>
            <a:off x="539759" y="2131765"/>
            <a:ext cx="3840397" cy="2034915"/>
            <a:chOff x="431800" y="2165214"/>
            <a:chExt cx="3840397" cy="2713220"/>
          </a:xfrm>
        </p:grpSpPr>
        <p:sp>
          <p:nvSpPr>
            <p:cNvPr id="295" name="Google Shape;295;p46"/>
            <p:cNvSpPr/>
            <p:nvPr/>
          </p:nvSpPr>
          <p:spPr>
            <a:xfrm>
              <a:off x="431800" y="2165214"/>
              <a:ext cx="3840397" cy="2713220"/>
            </a:xfrm>
            <a:prstGeom prst="wedgeRoundRectCallout">
              <a:avLst>
                <a:gd name="adj1" fmla="val 33228"/>
                <a:gd name="adj2" fmla="val 77969"/>
                <a:gd name="adj3" fmla="val 16667"/>
              </a:avLst>
            </a:prstGeom>
            <a:solidFill>
              <a:schemeClr val="accent1"/>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1200" dirty="0">
                <a:solidFill>
                  <a:schemeClr val="lt1"/>
                </a:solidFill>
                <a:latin typeface="Verdana"/>
                <a:ea typeface="Verdana"/>
                <a:cs typeface="Verdana"/>
                <a:sym typeface="Verdana"/>
              </a:endParaRPr>
            </a:p>
          </p:txBody>
        </p:sp>
        <p:sp>
          <p:nvSpPr>
            <p:cNvPr id="296" name="Google Shape;296;p46"/>
            <p:cNvSpPr/>
            <p:nvPr/>
          </p:nvSpPr>
          <p:spPr>
            <a:xfrm>
              <a:off x="431800" y="2165214"/>
              <a:ext cx="3840397" cy="2713220"/>
            </a:xfrm>
            <a:prstGeom prst="roundRect">
              <a:avLst>
                <a:gd name="adj" fmla="val 2855"/>
              </a:avLst>
            </a:prstGeom>
            <a:solidFill>
              <a:schemeClr val="accent1"/>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1200" dirty="0">
                <a:solidFill>
                  <a:schemeClr val="lt1"/>
                </a:solidFill>
                <a:latin typeface="Verdana"/>
                <a:ea typeface="Verdana"/>
                <a:cs typeface="Verdana"/>
                <a:sym typeface="Verdana"/>
              </a:endParaRPr>
            </a:p>
          </p:txBody>
        </p:sp>
      </p:grpSp>
      <p:sp>
        <p:nvSpPr>
          <p:cNvPr id="297" name="Google Shape;297;p46"/>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98" name="Google Shape;298;p46"/>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299" name="Google Shape;299;p46"/>
          <p:cNvSpPr txBox="1">
            <a:spLocks noGrp="1"/>
          </p:cNvSpPr>
          <p:nvPr>
            <p:ph type="body" idx="7"/>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00" name="Google Shape;300;p46"/>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1" name="Google Shape;301;p46"/>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with primary image">
  <p:cSld name="Title with primary image">
    <p:spTree>
      <p:nvGrpSpPr>
        <p:cNvPr id="1" name="Shape 53"/>
        <p:cNvGrpSpPr/>
        <p:nvPr/>
      </p:nvGrpSpPr>
      <p:grpSpPr>
        <a:xfrm>
          <a:off x="0" y="0"/>
          <a:ext cx="0" cy="0"/>
          <a:chOff x="0" y="0"/>
          <a:chExt cx="0" cy="0"/>
        </a:xfrm>
      </p:grpSpPr>
      <p:pic>
        <p:nvPicPr>
          <p:cNvPr id="54" name="Google Shape;54;p20"/>
          <p:cNvPicPr preferRelativeResize="0"/>
          <p:nvPr/>
        </p:nvPicPr>
        <p:blipFill rotWithShape="1">
          <a:blip r:embed="rId2">
            <a:alphaModFix/>
          </a:blip>
          <a:srcRect/>
          <a:stretch/>
        </p:blipFill>
        <p:spPr>
          <a:xfrm>
            <a:off x="-1" y="0"/>
            <a:ext cx="1285221" cy="3108960"/>
          </a:xfrm>
          <a:prstGeom prst="rect">
            <a:avLst/>
          </a:prstGeom>
          <a:noFill/>
          <a:ln>
            <a:noFill/>
          </a:ln>
        </p:spPr>
      </p:pic>
      <p:sp>
        <p:nvSpPr>
          <p:cNvPr id="55" name="Google Shape;55;p20"/>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dirty="0">
                <a:solidFill>
                  <a:schemeClr val="dk1"/>
                </a:solidFill>
                <a:latin typeface="Verdana"/>
                <a:ea typeface="Verdana"/>
                <a:cs typeface="Verdana"/>
                <a:sym typeface="Verdana"/>
              </a:rPr>
              <a:t>© 2021 Eversheds Sutherland (US) LLP</a:t>
            </a:r>
            <a:endParaRPr sz="800" b="1" i="0" dirty="0">
              <a:solidFill>
                <a:schemeClr val="dk1"/>
              </a:solidFill>
              <a:latin typeface="Verdana"/>
              <a:ea typeface="Verdana"/>
              <a:cs typeface="Verdana"/>
              <a:sym typeface="Verdana"/>
            </a:endParaRPr>
          </a:p>
        </p:txBody>
      </p:sp>
      <p:sp>
        <p:nvSpPr>
          <p:cNvPr id="56" name="Google Shape;56;p20"/>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i="1"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i="1" dirty="0">
              <a:solidFill>
                <a:srgbClr val="7F7F7F"/>
              </a:solidFill>
              <a:latin typeface="Verdana"/>
              <a:ea typeface="Verdana"/>
              <a:cs typeface="Verdana"/>
              <a:sym typeface="Verdana"/>
            </a:endParaRPr>
          </a:p>
        </p:txBody>
      </p:sp>
      <p:sp>
        <p:nvSpPr>
          <p:cNvPr id="57" name="Google Shape;57;p20"/>
          <p:cNvSpPr txBox="1">
            <a:spLocks noGrp="1"/>
          </p:cNvSpPr>
          <p:nvPr>
            <p:ph type="subTitle" idx="1"/>
          </p:nvPr>
        </p:nvSpPr>
        <p:spPr>
          <a:xfrm>
            <a:off x="1327458" y="899171"/>
            <a:ext cx="6337299"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58" name="Google Shape;58;p20"/>
          <p:cNvSpPr txBox="1">
            <a:spLocks noGrp="1"/>
          </p:cNvSpPr>
          <p:nvPr>
            <p:ph type="title"/>
          </p:nvPr>
        </p:nvSpPr>
        <p:spPr>
          <a:xfrm>
            <a:off x="1327458" y="303609"/>
            <a:ext cx="7308851"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20"/>
          <p:cNvSpPr txBox="1">
            <a:spLocks noGrp="1"/>
          </p:cNvSpPr>
          <p:nvPr>
            <p:ph type="body" idx="2"/>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60" name="Google Shape;60;p20"/>
          <p:cNvSpPr txBox="1">
            <a:spLocks noGrp="1"/>
          </p:cNvSpPr>
          <p:nvPr>
            <p:ph type="body" idx="3"/>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61" name="Google Shape;61;p20"/>
          <p:cNvSpPr txBox="1">
            <a:spLocks noGrp="1"/>
          </p:cNvSpPr>
          <p:nvPr>
            <p:ph type="body" idx="4"/>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62" name="Google Shape;62;p20"/>
          <p:cNvSpPr>
            <a:spLocks noGrp="1"/>
          </p:cNvSpPr>
          <p:nvPr>
            <p:ph type="pic" idx="5"/>
          </p:nvPr>
        </p:nvSpPr>
        <p:spPr>
          <a:xfrm>
            <a:off x="4729654" y="2774730"/>
            <a:ext cx="4382814" cy="1766935"/>
          </a:xfrm>
          <a:prstGeom prst="rect">
            <a:avLst/>
          </a:prstGeom>
          <a:noFill/>
          <a:ln>
            <a:noFill/>
          </a:ln>
        </p:spPr>
      </p:sp>
      <p:pic>
        <p:nvPicPr>
          <p:cNvPr id="63" name="Google Shape;63;p20"/>
          <p:cNvPicPr preferRelativeResize="0"/>
          <p:nvPr/>
        </p:nvPicPr>
        <p:blipFill rotWithShape="1">
          <a:blip r:embed="rId2">
            <a:alphaModFix/>
          </a:blip>
          <a:srcRect/>
          <a:stretch/>
        </p:blipFill>
        <p:spPr>
          <a:xfrm>
            <a:off x="-1" y="0"/>
            <a:ext cx="1285221" cy="31089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1_Title Slide  no image">
  <p:cSld name="1_Title Slide  no image">
    <p:spTree>
      <p:nvGrpSpPr>
        <p:cNvPr id="1" name="Shape 302"/>
        <p:cNvGrpSpPr/>
        <p:nvPr/>
      </p:nvGrpSpPr>
      <p:grpSpPr>
        <a:xfrm>
          <a:off x="0" y="0"/>
          <a:ext cx="0" cy="0"/>
          <a:chOff x="0" y="0"/>
          <a:chExt cx="0" cy="0"/>
        </a:xfrm>
      </p:grpSpPr>
      <p:sp>
        <p:nvSpPr>
          <p:cNvPr id="303" name="Google Shape;303;p47"/>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dirty="0">
                <a:solidFill>
                  <a:schemeClr val="dk1"/>
                </a:solidFill>
                <a:latin typeface="Verdana"/>
                <a:ea typeface="Verdana"/>
                <a:cs typeface="Verdana"/>
                <a:sym typeface="Verdana"/>
              </a:rPr>
              <a:t>© 2021 Eversheds Sutherland (US) LLP</a:t>
            </a:r>
            <a:endParaRPr sz="800" b="1" i="0" dirty="0">
              <a:solidFill>
                <a:schemeClr val="dk1"/>
              </a:solidFill>
              <a:latin typeface="Verdana"/>
              <a:ea typeface="Verdana"/>
              <a:cs typeface="Verdana"/>
              <a:sym typeface="Verdana"/>
            </a:endParaRPr>
          </a:p>
        </p:txBody>
      </p:sp>
      <p:sp>
        <p:nvSpPr>
          <p:cNvPr id="304" name="Google Shape;304;p47"/>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i="1"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i="1" dirty="0">
              <a:solidFill>
                <a:srgbClr val="7F7F7F"/>
              </a:solidFill>
              <a:latin typeface="Verdana"/>
              <a:ea typeface="Verdana"/>
              <a:cs typeface="Verdana"/>
              <a:sym typeface="Verdana"/>
            </a:endParaRPr>
          </a:p>
        </p:txBody>
      </p:sp>
      <p:sp>
        <p:nvSpPr>
          <p:cNvPr id="305" name="Google Shape;305;p47"/>
          <p:cNvSpPr txBox="1">
            <a:spLocks noGrp="1"/>
          </p:cNvSpPr>
          <p:nvPr>
            <p:ph type="subTitle" idx="1"/>
          </p:nvPr>
        </p:nvSpPr>
        <p:spPr>
          <a:xfrm>
            <a:off x="1327458" y="899171"/>
            <a:ext cx="6337299"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306" name="Google Shape;306;p47"/>
          <p:cNvSpPr txBox="1">
            <a:spLocks noGrp="1"/>
          </p:cNvSpPr>
          <p:nvPr>
            <p:ph type="title"/>
          </p:nvPr>
        </p:nvSpPr>
        <p:spPr>
          <a:xfrm>
            <a:off x="1327458" y="303609"/>
            <a:ext cx="7308851"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7" name="Google Shape;307;p47"/>
          <p:cNvSpPr txBox="1">
            <a:spLocks noGrp="1"/>
          </p:cNvSpPr>
          <p:nvPr>
            <p:ph type="body" idx="2"/>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08" name="Google Shape;308;p47"/>
          <p:cNvSpPr txBox="1">
            <a:spLocks noGrp="1"/>
          </p:cNvSpPr>
          <p:nvPr>
            <p:ph type="body" idx="3"/>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09" name="Google Shape;309;p47"/>
          <p:cNvSpPr txBox="1">
            <a:spLocks noGrp="1"/>
          </p:cNvSpPr>
          <p:nvPr>
            <p:ph type="body" idx="4"/>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310" name="Google Shape;310;p47"/>
          <p:cNvPicPr preferRelativeResize="0"/>
          <p:nvPr/>
        </p:nvPicPr>
        <p:blipFill rotWithShape="1">
          <a:blip r:embed="rId2">
            <a:alphaModFix/>
          </a:blip>
          <a:srcRect/>
          <a:stretch/>
        </p:blipFill>
        <p:spPr>
          <a:xfrm>
            <a:off x="-1" y="0"/>
            <a:ext cx="1285221" cy="31089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1_Title with primary image">
  <p:cSld name="1_Title with primary image">
    <p:spTree>
      <p:nvGrpSpPr>
        <p:cNvPr id="1" name="Shape 311"/>
        <p:cNvGrpSpPr/>
        <p:nvPr/>
      </p:nvGrpSpPr>
      <p:grpSpPr>
        <a:xfrm>
          <a:off x="0" y="0"/>
          <a:ext cx="0" cy="0"/>
          <a:chOff x="0" y="0"/>
          <a:chExt cx="0" cy="0"/>
        </a:xfrm>
      </p:grpSpPr>
      <p:pic>
        <p:nvPicPr>
          <p:cNvPr id="312" name="Google Shape;312;p48"/>
          <p:cNvPicPr preferRelativeResize="0"/>
          <p:nvPr/>
        </p:nvPicPr>
        <p:blipFill rotWithShape="1">
          <a:blip r:embed="rId2">
            <a:alphaModFix/>
          </a:blip>
          <a:srcRect/>
          <a:stretch/>
        </p:blipFill>
        <p:spPr>
          <a:xfrm>
            <a:off x="-1" y="0"/>
            <a:ext cx="1285221" cy="3108960"/>
          </a:xfrm>
          <a:prstGeom prst="rect">
            <a:avLst/>
          </a:prstGeom>
          <a:noFill/>
          <a:ln>
            <a:noFill/>
          </a:ln>
        </p:spPr>
      </p:pic>
      <p:sp>
        <p:nvSpPr>
          <p:cNvPr id="313" name="Google Shape;313;p48"/>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dirty="0">
                <a:solidFill>
                  <a:schemeClr val="dk1"/>
                </a:solidFill>
                <a:latin typeface="Verdana"/>
                <a:ea typeface="Verdana"/>
                <a:cs typeface="Verdana"/>
                <a:sym typeface="Verdana"/>
              </a:rPr>
              <a:t>© 2020 Eversheds Sutherland (US) LLP</a:t>
            </a:r>
            <a:endParaRPr sz="800" b="1" i="0" dirty="0">
              <a:solidFill>
                <a:schemeClr val="dk1"/>
              </a:solidFill>
              <a:latin typeface="Verdana"/>
              <a:ea typeface="Verdana"/>
              <a:cs typeface="Verdana"/>
              <a:sym typeface="Verdana"/>
            </a:endParaRPr>
          </a:p>
        </p:txBody>
      </p:sp>
      <p:sp>
        <p:nvSpPr>
          <p:cNvPr id="314" name="Google Shape;314;p48"/>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i="1"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i="1" dirty="0">
              <a:solidFill>
                <a:srgbClr val="7F7F7F"/>
              </a:solidFill>
              <a:latin typeface="Verdana"/>
              <a:ea typeface="Verdana"/>
              <a:cs typeface="Verdana"/>
              <a:sym typeface="Verdana"/>
            </a:endParaRPr>
          </a:p>
        </p:txBody>
      </p:sp>
      <p:sp>
        <p:nvSpPr>
          <p:cNvPr id="315" name="Google Shape;315;p48"/>
          <p:cNvSpPr txBox="1">
            <a:spLocks noGrp="1"/>
          </p:cNvSpPr>
          <p:nvPr>
            <p:ph type="subTitle" idx="1"/>
          </p:nvPr>
        </p:nvSpPr>
        <p:spPr>
          <a:xfrm>
            <a:off x="1327458" y="899171"/>
            <a:ext cx="6337299"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316" name="Google Shape;316;p48"/>
          <p:cNvSpPr txBox="1">
            <a:spLocks noGrp="1"/>
          </p:cNvSpPr>
          <p:nvPr>
            <p:ph type="title"/>
          </p:nvPr>
        </p:nvSpPr>
        <p:spPr>
          <a:xfrm>
            <a:off x="1327458" y="303609"/>
            <a:ext cx="7308851"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7" name="Google Shape;317;p48"/>
          <p:cNvSpPr txBox="1">
            <a:spLocks noGrp="1"/>
          </p:cNvSpPr>
          <p:nvPr>
            <p:ph type="body" idx="2"/>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18" name="Google Shape;318;p48"/>
          <p:cNvSpPr txBox="1">
            <a:spLocks noGrp="1"/>
          </p:cNvSpPr>
          <p:nvPr>
            <p:ph type="body" idx="3"/>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19" name="Google Shape;319;p48"/>
          <p:cNvSpPr txBox="1">
            <a:spLocks noGrp="1"/>
          </p:cNvSpPr>
          <p:nvPr>
            <p:ph type="body" idx="4"/>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0" name="Google Shape;320;p48"/>
          <p:cNvSpPr>
            <a:spLocks noGrp="1"/>
          </p:cNvSpPr>
          <p:nvPr>
            <p:ph type="pic" idx="5"/>
          </p:nvPr>
        </p:nvSpPr>
        <p:spPr>
          <a:xfrm>
            <a:off x="4729654" y="2774730"/>
            <a:ext cx="4382814" cy="1766935"/>
          </a:xfrm>
          <a:prstGeom prst="rect">
            <a:avLst/>
          </a:prstGeom>
          <a:noFill/>
          <a:ln>
            <a:noFill/>
          </a:ln>
        </p:spPr>
      </p:sp>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1_Title with co-brand bottom left">
  <p:cSld name="1_Title with co-brand bottom left">
    <p:spTree>
      <p:nvGrpSpPr>
        <p:cNvPr id="1" name="Shape 321"/>
        <p:cNvGrpSpPr/>
        <p:nvPr/>
      </p:nvGrpSpPr>
      <p:grpSpPr>
        <a:xfrm>
          <a:off x="0" y="0"/>
          <a:ext cx="0" cy="0"/>
          <a:chOff x="0" y="0"/>
          <a:chExt cx="0" cy="0"/>
        </a:xfrm>
      </p:grpSpPr>
      <p:sp>
        <p:nvSpPr>
          <p:cNvPr id="322" name="Google Shape;322;p49"/>
          <p:cNvSpPr txBox="1">
            <a:spLocks noGrp="1"/>
          </p:cNvSpPr>
          <p:nvPr>
            <p:ph type="body" idx="1"/>
          </p:nvPr>
        </p:nvSpPr>
        <p:spPr>
          <a:xfrm>
            <a:off x="431800" y="3944571"/>
            <a:ext cx="2087563" cy="457200"/>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1200"/>
              </a:spcBef>
              <a:spcAft>
                <a:spcPts val="0"/>
              </a:spcAft>
              <a:buSzPts val="1200"/>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323" name="Google Shape;323;p49"/>
          <p:cNvPicPr preferRelativeResize="0"/>
          <p:nvPr/>
        </p:nvPicPr>
        <p:blipFill rotWithShape="1">
          <a:blip r:embed="rId2">
            <a:alphaModFix/>
          </a:blip>
          <a:srcRect/>
          <a:stretch/>
        </p:blipFill>
        <p:spPr>
          <a:xfrm>
            <a:off x="-1" y="0"/>
            <a:ext cx="1285221" cy="3108960"/>
          </a:xfrm>
          <a:prstGeom prst="rect">
            <a:avLst/>
          </a:prstGeom>
          <a:noFill/>
          <a:ln>
            <a:noFill/>
          </a:ln>
        </p:spPr>
      </p:pic>
      <p:sp>
        <p:nvSpPr>
          <p:cNvPr id="324" name="Google Shape;324;p49"/>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dirty="0">
                <a:solidFill>
                  <a:schemeClr val="dk1"/>
                </a:solidFill>
                <a:latin typeface="Verdana"/>
                <a:ea typeface="Verdana"/>
                <a:cs typeface="Verdana"/>
                <a:sym typeface="Verdana"/>
              </a:rPr>
              <a:t>© 2020 Eversheds Sutherland (US) LLP</a:t>
            </a:r>
            <a:endParaRPr sz="800" b="1" i="0" dirty="0">
              <a:solidFill>
                <a:schemeClr val="dk1"/>
              </a:solidFill>
              <a:latin typeface="Verdana"/>
              <a:ea typeface="Verdana"/>
              <a:cs typeface="Verdana"/>
              <a:sym typeface="Verdana"/>
            </a:endParaRPr>
          </a:p>
        </p:txBody>
      </p:sp>
      <p:sp>
        <p:nvSpPr>
          <p:cNvPr id="325" name="Google Shape;325;p49"/>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i="1"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i="1" dirty="0">
              <a:solidFill>
                <a:srgbClr val="7F7F7F"/>
              </a:solidFill>
              <a:latin typeface="Verdana"/>
              <a:ea typeface="Verdana"/>
              <a:cs typeface="Verdana"/>
              <a:sym typeface="Verdana"/>
            </a:endParaRPr>
          </a:p>
        </p:txBody>
      </p:sp>
      <p:sp>
        <p:nvSpPr>
          <p:cNvPr id="326" name="Google Shape;326;p49"/>
          <p:cNvSpPr txBox="1">
            <a:spLocks noGrp="1"/>
          </p:cNvSpPr>
          <p:nvPr>
            <p:ph type="subTitle" idx="2"/>
          </p:nvPr>
        </p:nvSpPr>
        <p:spPr>
          <a:xfrm>
            <a:off x="1327458" y="899171"/>
            <a:ext cx="6337299"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327" name="Google Shape;327;p49"/>
          <p:cNvSpPr txBox="1">
            <a:spLocks noGrp="1"/>
          </p:cNvSpPr>
          <p:nvPr>
            <p:ph type="title"/>
          </p:nvPr>
        </p:nvSpPr>
        <p:spPr>
          <a:xfrm>
            <a:off x="1327458" y="303609"/>
            <a:ext cx="7308851"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8" name="Google Shape;328;p49"/>
          <p:cNvSpPr txBox="1">
            <a:spLocks noGrp="1"/>
          </p:cNvSpPr>
          <p:nvPr>
            <p:ph type="body" idx="3"/>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9" name="Google Shape;329;p49"/>
          <p:cNvSpPr txBox="1">
            <a:spLocks noGrp="1"/>
          </p:cNvSpPr>
          <p:nvPr>
            <p:ph type="body" idx="4"/>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0" name="Google Shape;330;p49"/>
          <p:cNvSpPr txBox="1">
            <a:spLocks noGrp="1"/>
          </p:cNvSpPr>
          <p:nvPr>
            <p:ph type="body" idx="5"/>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1" name="Google Shape;331;p49"/>
          <p:cNvSpPr>
            <a:spLocks noGrp="1"/>
          </p:cNvSpPr>
          <p:nvPr>
            <p:ph type="pic" idx="6"/>
          </p:nvPr>
        </p:nvSpPr>
        <p:spPr>
          <a:xfrm>
            <a:off x="4729654" y="2774730"/>
            <a:ext cx="4382814" cy="1766935"/>
          </a:xfrm>
          <a:prstGeom prst="rect">
            <a:avLst/>
          </a:prstGeom>
          <a:noFill/>
          <a:ln>
            <a:noFill/>
          </a:ln>
        </p:spPr>
      </p:sp>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1_Title Slide - co brand top right">
  <p:cSld name="1_Title Slide - co brand top right">
    <p:spTree>
      <p:nvGrpSpPr>
        <p:cNvPr id="1" name="Shape 332"/>
        <p:cNvGrpSpPr/>
        <p:nvPr/>
      </p:nvGrpSpPr>
      <p:grpSpPr>
        <a:xfrm>
          <a:off x="0" y="0"/>
          <a:ext cx="0" cy="0"/>
          <a:chOff x="0" y="0"/>
          <a:chExt cx="0" cy="0"/>
        </a:xfrm>
      </p:grpSpPr>
      <p:sp>
        <p:nvSpPr>
          <p:cNvPr id="333" name="Google Shape;333;p50"/>
          <p:cNvSpPr>
            <a:spLocks noGrp="1"/>
          </p:cNvSpPr>
          <p:nvPr>
            <p:ph type="pic" idx="2"/>
          </p:nvPr>
        </p:nvSpPr>
        <p:spPr>
          <a:xfrm>
            <a:off x="4729654" y="2774730"/>
            <a:ext cx="4382814" cy="1766935"/>
          </a:xfrm>
          <a:prstGeom prst="rect">
            <a:avLst/>
          </a:prstGeom>
          <a:noFill/>
          <a:ln>
            <a:noFill/>
          </a:ln>
        </p:spPr>
      </p:sp>
      <p:sp>
        <p:nvSpPr>
          <p:cNvPr id="334" name="Google Shape;334;p50"/>
          <p:cNvSpPr txBox="1">
            <a:spLocks noGrp="1"/>
          </p:cNvSpPr>
          <p:nvPr>
            <p:ph type="body" idx="1"/>
          </p:nvPr>
        </p:nvSpPr>
        <p:spPr>
          <a:xfrm>
            <a:off x="6703469" y="310021"/>
            <a:ext cx="2087563" cy="355997"/>
          </a:xfrm>
          <a:prstGeom prst="rect">
            <a:avLst/>
          </a:prstGeom>
          <a:noFill/>
          <a:ln>
            <a:noFill/>
          </a:ln>
        </p:spPr>
        <p:txBody>
          <a:bodyPr spcFirstLastPara="1" wrap="square" lIns="91425" tIns="45700" rIns="91425" bIns="45700" anchor="ctr" anchorCtr="0">
            <a:normAutofit/>
          </a:bodyPr>
          <a:lstStyle>
            <a:lvl1pPr marL="457200" lvl="0" indent="-228600" algn="ctr">
              <a:lnSpc>
                <a:spcPct val="100000"/>
              </a:lnSpc>
              <a:spcBef>
                <a:spcPts val="1200"/>
              </a:spcBef>
              <a:spcAft>
                <a:spcPts val="0"/>
              </a:spcAft>
              <a:buSzPts val="1200"/>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335" name="Google Shape;335;p50"/>
          <p:cNvPicPr preferRelativeResize="0"/>
          <p:nvPr/>
        </p:nvPicPr>
        <p:blipFill rotWithShape="1">
          <a:blip r:embed="rId2">
            <a:alphaModFix/>
          </a:blip>
          <a:srcRect/>
          <a:stretch/>
        </p:blipFill>
        <p:spPr>
          <a:xfrm>
            <a:off x="-1" y="0"/>
            <a:ext cx="1285221" cy="3108960"/>
          </a:xfrm>
          <a:prstGeom prst="rect">
            <a:avLst/>
          </a:prstGeom>
          <a:noFill/>
          <a:ln>
            <a:noFill/>
          </a:ln>
        </p:spPr>
      </p:pic>
      <p:sp>
        <p:nvSpPr>
          <p:cNvPr id="336" name="Google Shape;336;p50"/>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dirty="0">
                <a:solidFill>
                  <a:schemeClr val="dk1"/>
                </a:solidFill>
                <a:latin typeface="Verdana"/>
                <a:ea typeface="Verdana"/>
                <a:cs typeface="Verdana"/>
                <a:sym typeface="Verdana"/>
              </a:rPr>
              <a:t>© 2020 Eversheds Sutherland (US) LLP</a:t>
            </a:r>
            <a:endParaRPr sz="800" b="1" i="0" dirty="0">
              <a:solidFill>
                <a:schemeClr val="dk1"/>
              </a:solidFill>
              <a:latin typeface="Verdana"/>
              <a:ea typeface="Verdana"/>
              <a:cs typeface="Verdana"/>
              <a:sym typeface="Verdana"/>
            </a:endParaRPr>
          </a:p>
        </p:txBody>
      </p:sp>
      <p:sp>
        <p:nvSpPr>
          <p:cNvPr id="337" name="Google Shape;337;p50"/>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i="1"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i="1" dirty="0">
              <a:solidFill>
                <a:srgbClr val="7F7F7F"/>
              </a:solidFill>
              <a:latin typeface="Verdana"/>
              <a:ea typeface="Verdana"/>
              <a:cs typeface="Verdana"/>
              <a:sym typeface="Verdana"/>
            </a:endParaRPr>
          </a:p>
        </p:txBody>
      </p:sp>
      <p:sp>
        <p:nvSpPr>
          <p:cNvPr id="338" name="Google Shape;338;p50"/>
          <p:cNvSpPr txBox="1">
            <a:spLocks noGrp="1"/>
          </p:cNvSpPr>
          <p:nvPr>
            <p:ph type="subTitle" idx="3"/>
          </p:nvPr>
        </p:nvSpPr>
        <p:spPr>
          <a:xfrm>
            <a:off x="1327458" y="899171"/>
            <a:ext cx="5303520"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339" name="Google Shape;339;p50"/>
          <p:cNvSpPr txBox="1">
            <a:spLocks noGrp="1"/>
          </p:cNvSpPr>
          <p:nvPr>
            <p:ph type="title"/>
          </p:nvPr>
        </p:nvSpPr>
        <p:spPr>
          <a:xfrm>
            <a:off x="1327458" y="303609"/>
            <a:ext cx="5303520"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0" name="Google Shape;340;p50"/>
          <p:cNvSpPr txBox="1">
            <a:spLocks noGrp="1"/>
          </p:cNvSpPr>
          <p:nvPr>
            <p:ph type="body" idx="4"/>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41" name="Google Shape;341;p50"/>
          <p:cNvSpPr txBox="1">
            <a:spLocks noGrp="1"/>
          </p:cNvSpPr>
          <p:nvPr>
            <p:ph type="body" idx="5"/>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42" name="Google Shape;342;p50"/>
          <p:cNvSpPr txBox="1">
            <a:spLocks noGrp="1"/>
          </p:cNvSpPr>
          <p:nvPr>
            <p:ph type="body" idx="6"/>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1_Agenda Slide">
  <p:cSld name="1_Agenda Slide">
    <p:spTree>
      <p:nvGrpSpPr>
        <p:cNvPr id="1" name="Shape 343"/>
        <p:cNvGrpSpPr/>
        <p:nvPr/>
      </p:nvGrpSpPr>
      <p:grpSpPr>
        <a:xfrm>
          <a:off x="0" y="0"/>
          <a:ext cx="0" cy="0"/>
          <a:chOff x="0" y="0"/>
          <a:chExt cx="0" cy="0"/>
        </a:xfrm>
      </p:grpSpPr>
      <p:sp>
        <p:nvSpPr>
          <p:cNvPr id="344" name="Google Shape;344;p51"/>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5" name="Google Shape;345;p51"/>
          <p:cNvSpPr txBox="1">
            <a:spLocks noGrp="1"/>
          </p:cNvSpPr>
          <p:nvPr>
            <p:ph type="body" idx="1"/>
          </p:nvPr>
        </p:nvSpPr>
        <p:spPr>
          <a:xfrm>
            <a:off x="431799" y="925116"/>
            <a:ext cx="8284464" cy="3895344"/>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Clr>
                <a:schemeClr val="accent1"/>
              </a:buClr>
              <a:buSzPts val="1500"/>
              <a:buChar char="•"/>
              <a:defRPr/>
            </a:lvl3pPr>
            <a:lvl4pPr marL="1828800" lvl="3" indent="-314325" algn="l">
              <a:lnSpc>
                <a:spcPct val="90000"/>
              </a:lnSpc>
              <a:spcBef>
                <a:spcPts val="375"/>
              </a:spcBef>
              <a:spcAft>
                <a:spcPts val="0"/>
              </a:spcAft>
              <a:buClr>
                <a:schemeClr val="accent1"/>
              </a:buClr>
              <a:buSzPts val="1350"/>
              <a:buChar char="•"/>
              <a:defRPr/>
            </a:lvl4pPr>
            <a:lvl5pPr marL="2286000" lvl="4" indent="-314325" algn="l">
              <a:lnSpc>
                <a:spcPct val="90000"/>
              </a:lnSpc>
              <a:spcBef>
                <a:spcPts val="375"/>
              </a:spcBef>
              <a:spcAft>
                <a:spcPts val="0"/>
              </a:spcAft>
              <a:buClr>
                <a:schemeClr val="accent1"/>
              </a:buClr>
              <a:buSzPts val="135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46" name="Google Shape;346;p51"/>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47" name="Google Shape;347;p51"/>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348" name="Google Shape;348;p51"/>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77">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1_Contents bulleted w sub slide">
  <p:cSld name="1_Contents bulleted w sub slide">
    <p:spTree>
      <p:nvGrpSpPr>
        <p:cNvPr id="1" name="Shape 349"/>
        <p:cNvGrpSpPr/>
        <p:nvPr/>
      </p:nvGrpSpPr>
      <p:grpSpPr>
        <a:xfrm>
          <a:off x="0" y="0"/>
          <a:ext cx="0" cy="0"/>
          <a:chOff x="0" y="0"/>
          <a:chExt cx="0" cy="0"/>
        </a:xfrm>
      </p:grpSpPr>
      <p:sp>
        <p:nvSpPr>
          <p:cNvPr id="350" name="Google Shape;350;p52"/>
          <p:cNvSpPr txBox="1">
            <a:spLocks noGrp="1"/>
          </p:cNvSpPr>
          <p:nvPr>
            <p:ph type="body" idx="1"/>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51" name="Google Shape;351;p52"/>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2" name="Google Shape;352;p52"/>
          <p:cNvSpPr txBox="1">
            <a:spLocks noGrp="1"/>
          </p:cNvSpPr>
          <p:nvPr>
            <p:ph type="body" idx="2"/>
          </p:nvPr>
        </p:nvSpPr>
        <p:spPr>
          <a:xfrm>
            <a:off x="429768" y="1138428"/>
            <a:ext cx="8280400" cy="3614166"/>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Clr>
                <a:schemeClr val="accent1"/>
              </a:buClr>
              <a:buSzPts val="1500"/>
              <a:buChar char="•"/>
              <a:defRPr/>
            </a:lvl3pPr>
            <a:lvl4pPr marL="1828800" lvl="3" indent="-314325" algn="l">
              <a:lnSpc>
                <a:spcPct val="90000"/>
              </a:lnSpc>
              <a:spcBef>
                <a:spcPts val="375"/>
              </a:spcBef>
              <a:spcAft>
                <a:spcPts val="0"/>
              </a:spcAft>
              <a:buClr>
                <a:schemeClr val="accent1"/>
              </a:buClr>
              <a:buSzPts val="1350"/>
              <a:buChar char="•"/>
              <a:defRPr/>
            </a:lvl4pPr>
            <a:lvl5pPr marL="2286000" lvl="4" indent="-314325" algn="l">
              <a:lnSpc>
                <a:spcPct val="90000"/>
              </a:lnSpc>
              <a:spcBef>
                <a:spcPts val="375"/>
              </a:spcBef>
              <a:spcAft>
                <a:spcPts val="0"/>
              </a:spcAft>
              <a:buClr>
                <a:schemeClr val="accent1"/>
              </a:buClr>
              <a:buSzPts val="135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53" name="Google Shape;353;p52"/>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54" name="Google Shape;354;p52"/>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355" name="Google Shape;355;p52"/>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1_Contents bulleted slide">
  <p:cSld name="1_Contents bulleted slide">
    <p:spTree>
      <p:nvGrpSpPr>
        <p:cNvPr id="1" name="Shape 356"/>
        <p:cNvGrpSpPr/>
        <p:nvPr/>
      </p:nvGrpSpPr>
      <p:grpSpPr>
        <a:xfrm>
          <a:off x="0" y="0"/>
          <a:ext cx="0" cy="0"/>
          <a:chOff x="0" y="0"/>
          <a:chExt cx="0" cy="0"/>
        </a:xfrm>
      </p:grpSpPr>
      <p:sp>
        <p:nvSpPr>
          <p:cNvPr id="357" name="Google Shape;357;p53"/>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8" name="Google Shape;358;p53"/>
          <p:cNvSpPr txBox="1">
            <a:spLocks noGrp="1"/>
          </p:cNvSpPr>
          <p:nvPr>
            <p:ph type="body" idx="1"/>
          </p:nvPr>
        </p:nvSpPr>
        <p:spPr>
          <a:xfrm>
            <a:off x="429768" y="925830"/>
            <a:ext cx="8280400" cy="3895344"/>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Clr>
                <a:schemeClr val="accent1"/>
              </a:buClr>
              <a:buSzPts val="1500"/>
              <a:buChar char="•"/>
              <a:defRPr/>
            </a:lvl3pPr>
            <a:lvl4pPr marL="1828800" lvl="3" indent="-314325" algn="l">
              <a:lnSpc>
                <a:spcPct val="90000"/>
              </a:lnSpc>
              <a:spcBef>
                <a:spcPts val="375"/>
              </a:spcBef>
              <a:spcAft>
                <a:spcPts val="0"/>
              </a:spcAft>
              <a:buClr>
                <a:schemeClr val="accent1"/>
              </a:buClr>
              <a:buSzPts val="1350"/>
              <a:buChar char="•"/>
              <a:defRPr/>
            </a:lvl4pPr>
            <a:lvl5pPr marL="2286000" lvl="4" indent="-314325" algn="l">
              <a:lnSpc>
                <a:spcPct val="90000"/>
              </a:lnSpc>
              <a:spcBef>
                <a:spcPts val="375"/>
              </a:spcBef>
              <a:spcAft>
                <a:spcPts val="0"/>
              </a:spcAft>
              <a:buClr>
                <a:schemeClr val="accent1"/>
              </a:buClr>
              <a:buSzPts val="135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59" name="Google Shape;359;p53"/>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60" name="Google Shape;360;p53"/>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361" name="Google Shape;361;p53"/>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1_Questions slide">
  <p:cSld name="1_Questions slide">
    <p:spTree>
      <p:nvGrpSpPr>
        <p:cNvPr id="1" name="Shape 362"/>
        <p:cNvGrpSpPr/>
        <p:nvPr/>
      </p:nvGrpSpPr>
      <p:grpSpPr>
        <a:xfrm>
          <a:off x="0" y="0"/>
          <a:ext cx="0" cy="0"/>
          <a:chOff x="0" y="0"/>
          <a:chExt cx="0" cy="0"/>
        </a:xfrm>
      </p:grpSpPr>
      <p:sp>
        <p:nvSpPr>
          <p:cNvPr id="363" name="Google Shape;363;p54"/>
          <p:cNvSpPr txBox="1">
            <a:spLocks noGrp="1"/>
          </p:cNvSpPr>
          <p:nvPr>
            <p:ph type="body" idx="1"/>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4" name="Google Shape;364;p54"/>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65" name="Google Shape;365;p54"/>
          <p:cNvPicPr preferRelativeResize="0"/>
          <p:nvPr/>
        </p:nvPicPr>
        <p:blipFill rotWithShape="1">
          <a:blip r:embed="rId2">
            <a:alphaModFix/>
          </a:blip>
          <a:srcRect/>
          <a:stretch/>
        </p:blipFill>
        <p:spPr>
          <a:xfrm>
            <a:off x="3246798" y="1023764"/>
            <a:ext cx="2650405" cy="3749040"/>
          </a:xfrm>
          <a:prstGeom prst="rect">
            <a:avLst/>
          </a:prstGeom>
          <a:noFill/>
          <a:ln>
            <a:noFill/>
          </a:ln>
        </p:spPr>
      </p:pic>
      <p:sp>
        <p:nvSpPr>
          <p:cNvPr id="366" name="Google Shape;366;p54"/>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67" name="Google Shape;367;p54"/>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368" name="Google Shape;368;p54"/>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1_Large text slide with secondary image">
  <p:cSld name="1_Large text slide with secondary image">
    <p:spTree>
      <p:nvGrpSpPr>
        <p:cNvPr id="1" name="Shape 369"/>
        <p:cNvGrpSpPr/>
        <p:nvPr/>
      </p:nvGrpSpPr>
      <p:grpSpPr>
        <a:xfrm>
          <a:off x="0" y="0"/>
          <a:ext cx="0" cy="0"/>
          <a:chOff x="0" y="0"/>
          <a:chExt cx="0" cy="0"/>
        </a:xfrm>
      </p:grpSpPr>
      <p:sp>
        <p:nvSpPr>
          <p:cNvPr id="370" name="Google Shape;370;p55"/>
          <p:cNvSpPr txBox="1">
            <a:spLocks noGrp="1"/>
          </p:cNvSpPr>
          <p:nvPr>
            <p:ph type="body" idx="1"/>
          </p:nvPr>
        </p:nvSpPr>
        <p:spPr>
          <a:xfrm>
            <a:off x="431800" y="640080"/>
            <a:ext cx="4142232"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1" name="Google Shape;371;p55"/>
          <p:cNvSpPr txBox="1">
            <a:spLocks noGrp="1"/>
          </p:cNvSpPr>
          <p:nvPr>
            <p:ph type="title"/>
          </p:nvPr>
        </p:nvSpPr>
        <p:spPr>
          <a:xfrm>
            <a:off x="431800" y="303610"/>
            <a:ext cx="4142232"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2" name="Google Shape;372;p55"/>
          <p:cNvSpPr>
            <a:spLocks noGrp="1"/>
          </p:cNvSpPr>
          <p:nvPr>
            <p:ph type="pic" idx="2"/>
          </p:nvPr>
        </p:nvSpPr>
        <p:spPr>
          <a:xfrm>
            <a:off x="4608514" y="-5443"/>
            <a:ext cx="4535487" cy="5143500"/>
          </a:xfrm>
          <a:prstGeom prst="rect">
            <a:avLst/>
          </a:prstGeom>
          <a:noFill/>
          <a:ln>
            <a:noFill/>
          </a:ln>
        </p:spPr>
      </p:sp>
      <p:sp>
        <p:nvSpPr>
          <p:cNvPr id="373" name="Google Shape;373;p55"/>
          <p:cNvSpPr txBox="1"/>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000">
                <a:solidFill>
                  <a:srgbClr val="888888"/>
                </a:solidFill>
                <a:latin typeface="Verdana"/>
                <a:ea typeface="Verdana"/>
                <a:cs typeface="Verdana"/>
                <a:sym typeface="Verdana"/>
              </a:rPr>
              <a:t>‹#›</a:t>
            </a:fld>
            <a:endParaRPr sz="1000" dirty="0">
              <a:solidFill>
                <a:srgbClr val="888888"/>
              </a:solidFill>
              <a:latin typeface="Verdana"/>
              <a:ea typeface="Verdana"/>
              <a:cs typeface="Verdana"/>
              <a:sym typeface="Verdana"/>
            </a:endParaRPr>
          </a:p>
        </p:txBody>
      </p:sp>
      <p:sp>
        <p:nvSpPr>
          <p:cNvPr id="374" name="Google Shape;374;p55"/>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375" name="Google Shape;375;p55"/>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
        <p:nvSpPr>
          <p:cNvPr id="376" name="Google Shape;376;p55"/>
          <p:cNvSpPr txBox="1">
            <a:spLocks noGrp="1"/>
          </p:cNvSpPr>
          <p:nvPr>
            <p:ph type="body" idx="3"/>
          </p:nvPr>
        </p:nvSpPr>
        <p:spPr>
          <a:xfrm>
            <a:off x="429768" y="1525518"/>
            <a:ext cx="4142232" cy="36576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100"/>
              <a:buNone/>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7" name="Google Shape;377;p55"/>
          <p:cNvSpPr txBox="1">
            <a:spLocks noGrp="1"/>
          </p:cNvSpPr>
          <p:nvPr>
            <p:ph type="body" idx="4"/>
          </p:nvPr>
        </p:nvSpPr>
        <p:spPr>
          <a:xfrm>
            <a:off x="429768" y="1933248"/>
            <a:ext cx="4142232" cy="2788920"/>
          </a:xfrm>
          <a:prstGeom prst="rect">
            <a:avLst/>
          </a:prstGeom>
          <a:noFill/>
          <a:ln>
            <a:noFill/>
          </a:ln>
        </p:spPr>
        <p:txBody>
          <a:bodyPr spcFirstLastPara="1" wrap="square" lIns="91425" tIns="45700" rIns="91425" bIns="45700" anchor="t" anchorCtr="0">
            <a:normAutofit/>
          </a:bodyPr>
          <a:lstStyle>
            <a:lvl1pPr marL="457200" lvl="0" indent="-361950" algn="l">
              <a:lnSpc>
                <a:spcPct val="100000"/>
              </a:lnSpc>
              <a:spcBef>
                <a:spcPts val="1200"/>
              </a:spcBef>
              <a:spcAft>
                <a:spcPts val="0"/>
              </a:spcAft>
              <a:buClr>
                <a:schemeClr val="accent1"/>
              </a:buClr>
              <a:buSzPts val="2100"/>
              <a:buChar char="─"/>
              <a:defRPr sz="2100"/>
            </a:lvl1pPr>
            <a:lvl2pPr marL="914400" lvl="1" indent="-342900" algn="l">
              <a:lnSpc>
                <a:spcPct val="90000"/>
              </a:lnSpc>
              <a:spcBef>
                <a:spcPts val="375"/>
              </a:spcBef>
              <a:spcAft>
                <a:spcPts val="0"/>
              </a:spcAft>
              <a:buClr>
                <a:schemeClr val="accent1"/>
              </a:buClr>
              <a:buSzPts val="1800"/>
              <a:buChar char="•"/>
              <a:defRPr sz="1800"/>
            </a:lvl2pPr>
            <a:lvl3pPr marL="1371600" lvl="2" indent="-323850" algn="l">
              <a:lnSpc>
                <a:spcPct val="90000"/>
              </a:lnSpc>
              <a:spcBef>
                <a:spcPts val="375"/>
              </a:spcBef>
              <a:spcAft>
                <a:spcPts val="0"/>
              </a:spcAft>
              <a:buClr>
                <a:schemeClr val="accent1"/>
              </a:buClr>
              <a:buSzPts val="1500"/>
              <a:buChar char="•"/>
              <a:defRPr sz="1500"/>
            </a:lvl3pPr>
            <a:lvl4pPr marL="1828800" lvl="3" indent="-314325" algn="l">
              <a:lnSpc>
                <a:spcPct val="90000"/>
              </a:lnSpc>
              <a:spcBef>
                <a:spcPts val="375"/>
              </a:spcBef>
              <a:spcAft>
                <a:spcPts val="0"/>
              </a:spcAft>
              <a:buClr>
                <a:schemeClr val="accent1"/>
              </a:buClr>
              <a:buSzPts val="1350"/>
              <a:buChar char="•"/>
              <a:defRPr sz="1350"/>
            </a:lvl4pPr>
            <a:lvl5pPr marL="2286000" lvl="4" indent="-314325" algn="l">
              <a:lnSpc>
                <a:spcPct val="90000"/>
              </a:lnSpc>
              <a:spcBef>
                <a:spcPts val="375"/>
              </a:spcBef>
              <a:spcAft>
                <a:spcPts val="0"/>
              </a:spcAft>
              <a:buClr>
                <a:schemeClr val="accent1"/>
              </a:buClr>
              <a:buSzPts val="1350"/>
              <a:buChar char="•"/>
              <a:defRPr sz="1350"/>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1_Large text slide - 3 secondary images">
  <p:cSld name="1_Large text slide - 3 secondary images">
    <p:spTree>
      <p:nvGrpSpPr>
        <p:cNvPr id="1" name="Shape 378"/>
        <p:cNvGrpSpPr/>
        <p:nvPr/>
      </p:nvGrpSpPr>
      <p:grpSpPr>
        <a:xfrm>
          <a:off x="0" y="0"/>
          <a:ext cx="0" cy="0"/>
          <a:chOff x="0" y="0"/>
          <a:chExt cx="0" cy="0"/>
        </a:xfrm>
      </p:grpSpPr>
      <p:sp>
        <p:nvSpPr>
          <p:cNvPr id="379" name="Google Shape;379;p56"/>
          <p:cNvSpPr txBox="1">
            <a:spLocks noGrp="1"/>
          </p:cNvSpPr>
          <p:nvPr>
            <p:ph type="body" idx="1"/>
          </p:nvPr>
        </p:nvSpPr>
        <p:spPr>
          <a:xfrm>
            <a:off x="431800" y="640080"/>
            <a:ext cx="4142232"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80" name="Google Shape;380;p56"/>
          <p:cNvSpPr txBox="1">
            <a:spLocks noGrp="1"/>
          </p:cNvSpPr>
          <p:nvPr>
            <p:ph type="title"/>
          </p:nvPr>
        </p:nvSpPr>
        <p:spPr>
          <a:xfrm>
            <a:off x="431800" y="303610"/>
            <a:ext cx="4142232"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1" name="Google Shape;381;p56"/>
          <p:cNvSpPr>
            <a:spLocks noGrp="1"/>
          </p:cNvSpPr>
          <p:nvPr>
            <p:ph type="pic" idx="2"/>
          </p:nvPr>
        </p:nvSpPr>
        <p:spPr>
          <a:xfrm>
            <a:off x="4628092" y="303608"/>
            <a:ext cx="4142232" cy="1440180"/>
          </a:xfrm>
          <a:prstGeom prst="rect">
            <a:avLst/>
          </a:prstGeom>
          <a:noFill/>
          <a:ln>
            <a:noFill/>
          </a:ln>
        </p:spPr>
      </p:sp>
      <p:sp>
        <p:nvSpPr>
          <p:cNvPr id="382" name="Google Shape;382;p56"/>
          <p:cNvSpPr>
            <a:spLocks noGrp="1"/>
          </p:cNvSpPr>
          <p:nvPr>
            <p:ph type="pic" idx="3"/>
          </p:nvPr>
        </p:nvSpPr>
        <p:spPr>
          <a:xfrm>
            <a:off x="4628092" y="1793549"/>
            <a:ext cx="4142232" cy="1440180"/>
          </a:xfrm>
          <a:prstGeom prst="rect">
            <a:avLst/>
          </a:prstGeom>
          <a:noFill/>
          <a:ln>
            <a:noFill/>
          </a:ln>
        </p:spPr>
      </p:sp>
      <p:sp>
        <p:nvSpPr>
          <p:cNvPr id="383" name="Google Shape;383;p56"/>
          <p:cNvSpPr>
            <a:spLocks noGrp="1"/>
          </p:cNvSpPr>
          <p:nvPr>
            <p:ph type="pic" idx="4"/>
          </p:nvPr>
        </p:nvSpPr>
        <p:spPr>
          <a:xfrm>
            <a:off x="4628092" y="3283491"/>
            <a:ext cx="4142232" cy="1440180"/>
          </a:xfrm>
          <a:prstGeom prst="rect">
            <a:avLst/>
          </a:prstGeom>
          <a:noFill/>
          <a:ln>
            <a:noFill/>
          </a:ln>
        </p:spPr>
      </p:sp>
      <p:sp>
        <p:nvSpPr>
          <p:cNvPr id="384" name="Google Shape;384;p56"/>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85" name="Google Shape;385;p56"/>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386" name="Google Shape;386;p56"/>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
        <p:nvSpPr>
          <p:cNvPr id="387" name="Google Shape;387;p56"/>
          <p:cNvSpPr txBox="1">
            <a:spLocks noGrp="1"/>
          </p:cNvSpPr>
          <p:nvPr>
            <p:ph type="body" idx="5"/>
          </p:nvPr>
        </p:nvSpPr>
        <p:spPr>
          <a:xfrm>
            <a:off x="429768" y="1525518"/>
            <a:ext cx="4142232" cy="36576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2100"/>
              <a:buNone/>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88" name="Google Shape;388;p56"/>
          <p:cNvSpPr txBox="1">
            <a:spLocks noGrp="1"/>
          </p:cNvSpPr>
          <p:nvPr>
            <p:ph type="body" idx="6"/>
          </p:nvPr>
        </p:nvSpPr>
        <p:spPr>
          <a:xfrm>
            <a:off x="429768" y="1933248"/>
            <a:ext cx="4142232" cy="2788920"/>
          </a:xfrm>
          <a:prstGeom prst="rect">
            <a:avLst/>
          </a:prstGeom>
          <a:noFill/>
          <a:ln>
            <a:noFill/>
          </a:ln>
        </p:spPr>
        <p:txBody>
          <a:bodyPr spcFirstLastPara="1" wrap="square" lIns="91425" tIns="45700" rIns="91425" bIns="45700" anchor="t" anchorCtr="0">
            <a:normAutofit/>
          </a:bodyPr>
          <a:lstStyle>
            <a:lvl1pPr marL="457200" lvl="0" indent="-361950" algn="l">
              <a:lnSpc>
                <a:spcPct val="100000"/>
              </a:lnSpc>
              <a:spcBef>
                <a:spcPts val="1200"/>
              </a:spcBef>
              <a:spcAft>
                <a:spcPts val="0"/>
              </a:spcAft>
              <a:buClr>
                <a:schemeClr val="accent1"/>
              </a:buClr>
              <a:buSzPts val="2100"/>
              <a:buChar char="─"/>
              <a:defRPr sz="2100"/>
            </a:lvl1pPr>
            <a:lvl2pPr marL="914400" lvl="1" indent="-342900" algn="l">
              <a:lnSpc>
                <a:spcPct val="90000"/>
              </a:lnSpc>
              <a:spcBef>
                <a:spcPts val="375"/>
              </a:spcBef>
              <a:spcAft>
                <a:spcPts val="0"/>
              </a:spcAft>
              <a:buClr>
                <a:schemeClr val="accent1"/>
              </a:buClr>
              <a:buSzPts val="1800"/>
              <a:buChar char="•"/>
              <a:defRPr sz="1800"/>
            </a:lvl2pPr>
            <a:lvl3pPr marL="1371600" lvl="2" indent="-323850" algn="l">
              <a:lnSpc>
                <a:spcPct val="90000"/>
              </a:lnSpc>
              <a:spcBef>
                <a:spcPts val="375"/>
              </a:spcBef>
              <a:spcAft>
                <a:spcPts val="0"/>
              </a:spcAft>
              <a:buClr>
                <a:schemeClr val="accent1"/>
              </a:buClr>
              <a:buSzPts val="1500"/>
              <a:buChar char="•"/>
              <a:defRPr sz="1500"/>
            </a:lvl3pPr>
            <a:lvl4pPr marL="1828800" lvl="3" indent="-314325" algn="l">
              <a:lnSpc>
                <a:spcPct val="90000"/>
              </a:lnSpc>
              <a:spcBef>
                <a:spcPts val="375"/>
              </a:spcBef>
              <a:spcAft>
                <a:spcPts val="0"/>
              </a:spcAft>
              <a:buClr>
                <a:schemeClr val="accent1"/>
              </a:buClr>
              <a:buSzPts val="1350"/>
              <a:buChar char="•"/>
              <a:defRPr sz="1350"/>
            </a:lvl4pPr>
            <a:lvl5pPr marL="2286000" lvl="4" indent="-314325" algn="l">
              <a:lnSpc>
                <a:spcPct val="90000"/>
              </a:lnSpc>
              <a:spcBef>
                <a:spcPts val="375"/>
              </a:spcBef>
              <a:spcAft>
                <a:spcPts val="0"/>
              </a:spcAft>
              <a:buClr>
                <a:schemeClr val="accent1"/>
              </a:buClr>
              <a:buSzPts val="1350"/>
              <a:buChar char="•"/>
              <a:defRPr sz="1350"/>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with co-brand bottom left">
  <p:cSld name="Title with co-brand bottom left">
    <p:spTree>
      <p:nvGrpSpPr>
        <p:cNvPr id="1" name="Shape 64"/>
        <p:cNvGrpSpPr/>
        <p:nvPr/>
      </p:nvGrpSpPr>
      <p:grpSpPr>
        <a:xfrm>
          <a:off x="0" y="0"/>
          <a:ext cx="0" cy="0"/>
          <a:chOff x="0" y="0"/>
          <a:chExt cx="0" cy="0"/>
        </a:xfrm>
      </p:grpSpPr>
      <p:sp>
        <p:nvSpPr>
          <p:cNvPr id="65" name="Google Shape;65;p21"/>
          <p:cNvSpPr txBox="1">
            <a:spLocks noGrp="1"/>
          </p:cNvSpPr>
          <p:nvPr>
            <p:ph type="body" idx="1"/>
          </p:nvPr>
        </p:nvSpPr>
        <p:spPr>
          <a:xfrm>
            <a:off x="431800" y="3944571"/>
            <a:ext cx="2087563" cy="457200"/>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1200"/>
              </a:spcBef>
              <a:spcAft>
                <a:spcPts val="0"/>
              </a:spcAft>
              <a:buSzPts val="1200"/>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66" name="Google Shape;66;p21"/>
          <p:cNvPicPr preferRelativeResize="0"/>
          <p:nvPr/>
        </p:nvPicPr>
        <p:blipFill rotWithShape="1">
          <a:blip r:embed="rId2">
            <a:alphaModFix/>
          </a:blip>
          <a:srcRect/>
          <a:stretch/>
        </p:blipFill>
        <p:spPr>
          <a:xfrm>
            <a:off x="-1" y="0"/>
            <a:ext cx="1285221" cy="3108960"/>
          </a:xfrm>
          <a:prstGeom prst="rect">
            <a:avLst/>
          </a:prstGeom>
          <a:noFill/>
          <a:ln>
            <a:noFill/>
          </a:ln>
        </p:spPr>
      </p:pic>
      <p:sp>
        <p:nvSpPr>
          <p:cNvPr id="67" name="Google Shape;67;p21"/>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dirty="0">
                <a:solidFill>
                  <a:schemeClr val="dk1"/>
                </a:solidFill>
                <a:latin typeface="Verdana"/>
                <a:ea typeface="Verdana"/>
                <a:cs typeface="Verdana"/>
                <a:sym typeface="Verdana"/>
              </a:rPr>
              <a:t>© 2021 Eversheds Sutherland (US) LLP</a:t>
            </a:r>
            <a:endParaRPr sz="800" b="1" i="0" dirty="0">
              <a:solidFill>
                <a:schemeClr val="dk1"/>
              </a:solidFill>
              <a:latin typeface="Verdana"/>
              <a:ea typeface="Verdana"/>
              <a:cs typeface="Verdana"/>
              <a:sym typeface="Verdana"/>
            </a:endParaRPr>
          </a:p>
        </p:txBody>
      </p:sp>
      <p:sp>
        <p:nvSpPr>
          <p:cNvPr id="68" name="Google Shape;68;p21"/>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i="1"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i="1" dirty="0">
              <a:solidFill>
                <a:srgbClr val="7F7F7F"/>
              </a:solidFill>
              <a:latin typeface="Verdana"/>
              <a:ea typeface="Verdana"/>
              <a:cs typeface="Verdana"/>
              <a:sym typeface="Verdana"/>
            </a:endParaRPr>
          </a:p>
        </p:txBody>
      </p:sp>
      <p:sp>
        <p:nvSpPr>
          <p:cNvPr id="69" name="Google Shape;69;p21"/>
          <p:cNvSpPr txBox="1">
            <a:spLocks noGrp="1"/>
          </p:cNvSpPr>
          <p:nvPr>
            <p:ph type="subTitle" idx="2"/>
          </p:nvPr>
        </p:nvSpPr>
        <p:spPr>
          <a:xfrm>
            <a:off x="1327458" y="899171"/>
            <a:ext cx="6337299"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70" name="Google Shape;70;p21"/>
          <p:cNvSpPr txBox="1">
            <a:spLocks noGrp="1"/>
          </p:cNvSpPr>
          <p:nvPr>
            <p:ph type="title"/>
          </p:nvPr>
        </p:nvSpPr>
        <p:spPr>
          <a:xfrm>
            <a:off x="1327458" y="303609"/>
            <a:ext cx="7308851"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21"/>
          <p:cNvSpPr txBox="1">
            <a:spLocks noGrp="1"/>
          </p:cNvSpPr>
          <p:nvPr>
            <p:ph type="body" idx="3"/>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2" name="Google Shape;72;p21"/>
          <p:cNvSpPr txBox="1">
            <a:spLocks noGrp="1"/>
          </p:cNvSpPr>
          <p:nvPr>
            <p:ph type="body" idx="4"/>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3" name="Google Shape;73;p21"/>
          <p:cNvSpPr txBox="1">
            <a:spLocks noGrp="1"/>
          </p:cNvSpPr>
          <p:nvPr>
            <p:ph type="body" idx="5"/>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4" name="Google Shape;74;p21"/>
          <p:cNvSpPr>
            <a:spLocks noGrp="1"/>
          </p:cNvSpPr>
          <p:nvPr>
            <p:ph type="pic" idx="6"/>
          </p:nvPr>
        </p:nvSpPr>
        <p:spPr>
          <a:xfrm>
            <a:off x="4729654" y="2774730"/>
            <a:ext cx="4382814" cy="1766935"/>
          </a:xfrm>
          <a:prstGeom prst="rect">
            <a:avLst/>
          </a:prstGeom>
          <a:noFill/>
          <a:ln>
            <a:noFill/>
          </a:ln>
        </p:spPr>
      </p:sp>
      <p:pic>
        <p:nvPicPr>
          <p:cNvPr id="75" name="Google Shape;75;p21"/>
          <p:cNvPicPr preferRelativeResize="0"/>
          <p:nvPr/>
        </p:nvPicPr>
        <p:blipFill rotWithShape="1">
          <a:blip r:embed="rId2">
            <a:alphaModFix/>
          </a:blip>
          <a:srcRect/>
          <a:stretch/>
        </p:blipFill>
        <p:spPr>
          <a:xfrm>
            <a:off x="-1" y="0"/>
            <a:ext cx="1285221" cy="31089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1_Quote slide">
  <p:cSld name="1_Quote slide">
    <p:bg>
      <p:bgPr>
        <a:solidFill>
          <a:schemeClr val="accent1"/>
        </a:solidFill>
        <a:effectLst/>
      </p:bgPr>
    </p:bg>
    <p:spTree>
      <p:nvGrpSpPr>
        <p:cNvPr id="1" name="Shape 389"/>
        <p:cNvGrpSpPr/>
        <p:nvPr/>
      </p:nvGrpSpPr>
      <p:grpSpPr>
        <a:xfrm>
          <a:off x="0" y="0"/>
          <a:ext cx="0" cy="0"/>
          <a:chOff x="0" y="0"/>
          <a:chExt cx="0" cy="0"/>
        </a:xfrm>
      </p:grpSpPr>
      <p:sp>
        <p:nvSpPr>
          <p:cNvPr id="390" name="Google Shape;390;p57"/>
          <p:cNvSpPr txBox="1">
            <a:spLocks noGrp="1"/>
          </p:cNvSpPr>
          <p:nvPr>
            <p:ph type="title"/>
          </p:nvPr>
        </p:nvSpPr>
        <p:spPr>
          <a:xfrm>
            <a:off x="1572769" y="1900538"/>
            <a:ext cx="6264275" cy="126252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2100"/>
              <a:buFont typeface="Verdana"/>
              <a:buNone/>
              <a:defRPr sz="2100" b="0" i="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1" name="Google Shape;391;p57"/>
          <p:cNvSpPr txBox="1">
            <a:spLocks noGrp="1"/>
          </p:cNvSpPr>
          <p:nvPr>
            <p:ph type="body" idx="1"/>
          </p:nvPr>
        </p:nvSpPr>
        <p:spPr>
          <a:xfrm>
            <a:off x="1572769" y="3163058"/>
            <a:ext cx="5221287" cy="27432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None/>
              <a:defRPr sz="1200" b="1">
                <a:solidFill>
                  <a:schemeClr val="lt1"/>
                </a:solidFill>
              </a:defRPr>
            </a:lvl1pPr>
            <a:lvl2pPr marL="914400" lvl="1" indent="-228600" algn="l">
              <a:lnSpc>
                <a:spcPct val="90000"/>
              </a:lnSpc>
              <a:spcBef>
                <a:spcPts val="375"/>
              </a:spcBef>
              <a:spcAft>
                <a:spcPts val="0"/>
              </a:spcAft>
              <a:buSzPts val="1500"/>
              <a:buNone/>
              <a:defRPr sz="1500">
                <a:solidFill>
                  <a:srgbClr val="888888"/>
                </a:solidFill>
              </a:defRPr>
            </a:lvl2pPr>
            <a:lvl3pPr marL="1371600" lvl="2" indent="-228600" algn="l">
              <a:lnSpc>
                <a:spcPct val="90000"/>
              </a:lnSpc>
              <a:spcBef>
                <a:spcPts val="375"/>
              </a:spcBef>
              <a:spcAft>
                <a:spcPts val="0"/>
              </a:spcAft>
              <a:buSzPts val="1350"/>
              <a:buNone/>
              <a:defRPr sz="1350">
                <a:solidFill>
                  <a:srgbClr val="888888"/>
                </a:solidFill>
              </a:defRPr>
            </a:lvl3pPr>
            <a:lvl4pPr marL="1828800" lvl="3" indent="-228600" algn="l">
              <a:lnSpc>
                <a:spcPct val="90000"/>
              </a:lnSpc>
              <a:spcBef>
                <a:spcPts val="375"/>
              </a:spcBef>
              <a:spcAft>
                <a:spcPts val="0"/>
              </a:spcAft>
              <a:buSzPts val="1200"/>
              <a:buNone/>
              <a:defRPr sz="1200">
                <a:solidFill>
                  <a:srgbClr val="888888"/>
                </a:solidFill>
              </a:defRPr>
            </a:lvl4pPr>
            <a:lvl5pPr marL="2286000" lvl="4" indent="-228600" algn="l">
              <a:lnSpc>
                <a:spcPct val="90000"/>
              </a:lnSpc>
              <a:spcBef>
                <a:spcPts val="375"/>
              </a:spcBef>
              <a:spcAft>
                <a:spcPts val="0"/>
              </a:spcAft>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92" name="Google Shape;392;p57"/>
          <p:cNvSpPr txBox="1"/>
          <p:nvPr/>
        </p:nvSpPr>
        <p:spPr>
          <a:xfrm>
            <a:off x="475639" y="896143"/>
            <a:ext cx="1424966" cy="26468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600" b="0" dirty="0">
                <a:solidFill>
                  <a:schemeClr val="lt1"/>
                </a:solidFill>
                <a:latin typeface="Arial Black"/>
                <a:ea typeface="Arial Black"/>
                <a:cs typeface="Arial Black"/>
                <a:sym typeface="Arial Black"/>
              </a:rPr>
              <a:t>“</a:t>
            </a:r>
            <a:endParaRPr sz="13800" b="0" dirty="0">
              <a:solidFill>
                <a:schemeClr val="lt1"/>
              </a:solidFill>
              <a:latin typeface="Arial Black"/>
              <a:ea typeface="Arial Black"/>
              <a:cs typeface="Arial Black"/>
              <a:sym typeface="Arial Black"/>
            </a:endParaRPr>
          </a:p>
        </p:txBody>
      </p:sp>
      <p:sp>
        <p:nvSpPr>
          <p:cNvPr id="393" name="Google Shape;393;p57"/>
          <p:cNvSpPr txBox="1"/>
          <p:nvPr/>
        </p:nvSpPr>
        <p:spPr>
          <a:xfrm>
            <a:off x="6808177" y="2881302"/>
            <a:ext cx="1302726" cy="26468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600" b="0" dirty="0">
                <a:solidFill>
                  <a:schemeClr val="lt1"/>
                </a:solidFill>
                <a:latin typeface="Arial Black"/>
                <a:ea typeface="Arial Black"/>
                <a:cs typeface="Arial Black"/>
                <a:sym typeface="Arial Black"/>
              </a:rPr>
              <a:t>”</a:t>
            </a:r>
            <a:endParaRPr sz="13800" b="0" dirty="0">
              <a:solidFill>
                <a:schemeClr val="lt1"/>
              </a:solidFill>
              <a:latin typeface="Arial Black"/>
              <a:ea typeface="Arial Black"/>
              <a:cs typeface="Arial Black"/>
              <a:sym typeface="Arial Black"/>
            </a:endParaRPr>
          </a:p>
        </p:txBody>
      </p:sp>
      <p:sp>
        <p:nvSpPr>
          <p:cNvPr id="394" name="Google Shape;394;p57"/>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lt1"/>
                </a:solidFill>
                <a:latin typeface="Verdana"/>
                <a:ea typeface="Verdana"/>
                <a:cs typeface="Verdana"/>
                <a:sym typeface="Verdana"/>
              </a:rPr>
              <a:t>Eversheds Sutherland</a:t>
            </a:r>
            <a:endParaRPr sz="800" b="0" dirty="0">
              <a:solidFill>
                <a:schemeClr val="lt1"/>
              </a:solidFill>
              <a:latin typeface="Verdana"/>
              <a:ea typeface="Verdana"/>
              <a:cs typeface="Verdana"/>
              <a:sym typeface="Verdana"/>
            </a:endParaRPr>
          </a:p>
        </p:txBody>
      </p:sp>
      <p:sp>
        <p:nvSpPr>
          <p:cNvPr id="395" name="Google Shape;395;p57"/>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chemeClr val="lt1"/>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1_Team Profile - 4 people">
  <p:cSld name="1_Team Profile - 4 people">
    <p:spTree>
      <p:nvGrpSpPr>
        <p:cNvPr id="1" name="Shape 396"/>
        <p:cNvGrpSpPr/>
        <p:nvPr/>
      </p:nvGrpSpPr>
      <p:grpSpPr>
        <a:xfrm>
          <a:off x="0" y="0"/>
          <a:ext cx="0" cy="0"/>
          <a:chOff x="0" y="0"/>
          <a:chExt cx="0" cy="0"/>
        </a:xfrm>
      </p:grpSpPr>
      <p:sp>
        <p:nvSpPr>
          <p:cNvPr id="397" name="Google Shape;397;p58"/>
          <p:cNvSpPr txBox="1">
            <a:spLocks noGrp="1"/>
          </p:cNvSpPr>
          <p:nvPr>
            <p:ph type="body" idx="1"/>
          </p:nvPr>
        </p:nvSpPr>
        <p:spPr>
          <a:xfrm>
            <a:off x="353118" y="3543680"/>
            <a:ext cx="2093976" cy="1141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98" name="Google Shape;398;p58"/>
          <p:cNvSpPr txBox="1">
            <a:spLocks noGrp="1"/>
          </p:cNvSpPr>
          <p:nvPr>
            <p:ph type="body" idx="2"/>
          </p:nvPr>
        </p:nvSpPr>
        <p:spPr>
          <a:xfrm>
            <a:off x="353118"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99" name="Google Shape;399;p58"/>
          <p:cNvSpPr txBox="1">
            <a:spLocks noGrp="1"/>
          </p:cNvSpPr>
          <p:nvPr>
            <p:ph type="body" idx="3"/>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0" name="Google Shape;400;p58"/>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1" name="Google Shape;401;p58"/>
          <p:cNvSpPr txBox="1">
            <a:spLocks noGrp="1"/>
          </p:cNvSpPr>
          <p:nvPr>
            <p:ph type="body" idx="4"/>
          </p:nvPr>
        </p:nvSpPr>
        <p:spPr>
          <a:xfrm>
            <a:off x="353118"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2" name="Google Shape;402;p58"/>
          <p:cNvSpPr>
            <a:spLocks noGrp="1"/>
          </p:cNvSpPr>
          <p:nvPr>
            <p:ph type="pic" idx="5"/>
          </p:nvPr>
        </p:nvSpPr>
        <p:spPr>
          <a:xfrm>
            <a:off x="389694" y="1545336"/>
            <a:ext cx="2020824" cy="1268730"/>
          </a:xfrm>
          <a:prstGeom prst="rect">
            <a:avLst/>
          </a:prstGeom>
          <a:noFill/>
          <a:ln>
            <a:noFill/>
          </a:ln>
        </p:spPr>
      </p:sp>
      <p:sp>
        <p:nvSpPr>
          <p:cNvPr id="403" name="Google Shape;403;p58"/>
          <p:cNvSpPr txBox="1">
            <a:spLocks noGrp="1"/>
          </p:cNvSpPr>
          <p:nvPr>
            <p:ph type="body" idx="6"/>
          </p:nvPr>
        </p:nvSpPr>
        <p:spPr>
          <a:xfrm>
            <a:off x="6629400" y="3540778"/>
            <a:ext cx="2093976" cy="11419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4" name="Google Shape;404;p58"/>
          <p:cNvSpPr>
            <a:spLocks noGrp="1"/>
          </p:cNvSpPr>
          <p:nvPr>
            <p:ph type="pic" idx="7"/>
          </p:nvPr>
        </p:nvSpPr>
        <p:spPr>
          <a:xfrm>
            <a:off x="6665976" y="1545336"/>
            <a:ext cx="2020824" cy="1268730"/>
          </a:xfrm>
          <a:prstGeom prst="rect">
            <a:avLst/>
          </a:prstGeom>
          <a:noFill/>
          <a:ln>
            <a:noFill/>
          </a:ln>
        </p:spPr>
      </p:sp>
      <p:sp>
        <p:nvSpPr>
          <p:cNvPr id="405" name="Google Shape;405;p58"/>
          <p:cNvSpPr txBox="1">
            <a:spLocks noGrp="1"/>
          </p:cNvSpPr>
          <p:nvPr>
            <p:ph type="body" idx="8"/>
          </p:nvPr>
        </p:nvSpPr>
        <p:spPr>
          <a:xfrm>
            <a:off x="2453640" y="3543680"/>
            <a:ext cx="2093976" cy="1141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6" name="Google Shape;406;p58"/>
          <p:cNvSpPr txBox="1">
            <a:spLocks noGrp="1"/>
          </p:cNvSpPr>
          <p:nvPr>
            <p:ph type="body" idx="9"/>
          </p:nvPr>
        </p:nvSpPr>
        <p:spPr>
          <a:xfrm>
            <a:off x="2453640"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7" name="Google Shape;407;p58"/>
          <p:cNvSpPr txBox="1">
            <a:spLocks noGrp="1"/>
          </p:cNvSpPr>
          <p:nvPr>
            <p:ph type="body" idx="13"/>
          </p:nvPr>
        </p:nvSpPr>
        <p:spPr>
          <a:xfrm>
            <a:off x="2453640"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8" name="Google Shape;408;p58"/>
          <p:cNvSpPr>
            <a:spLocks noGrp="1"/>
          </p:cNvSpPr>
          <p:nvPr>
            <p:ph type="pic" idx="14"/>
          </p:nvPr>
        </p:nvSpPr>
        <p:spPr>
          <a:xfrm>
            <a:off x="2490216" y="1545336"/>
            <a:ext cx="2020824" cy="1268730"/>
          </a:xfrm>
          <a:prstGeom prst="rect">
            <a:avLst/>
          </a:prstGeom>
          <a:noFill/>
          <a:ln>
            <a:noFill/>
          </a:ln>
        </p:spPr>
      </p:sp>
      <p:sp>
        <p:nvSpPr>
          <p:cNvPr id="409" name="Google Shape;409;p58"/>
          <p:cNvSpPr txBox="1">
            <a:spLocks noGrp="1"/>
          </p:cNvSpPr>
          <p:nvPr>
            <p:ph type="body" idx="15"/>
          </p:nvPr>
        </p:nvSpPr>
        <p:spPr>
          <a:xfrm>
            <a:off x="4541520" y="3543680"/>
            <a:ext cx="2093976" cy="11419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200"/>
              <a:buFont typeface="Verdana"/>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0" name="Google Shape;410;p58"/>
          <p:cNvSpPr txBox="1">
            <a:spLocks noGrp="1"/>
          </p:cNvSpPr>
          <p:nvPr>
            <p:ph type="body" idx="16"/>
          </p:nvPr>
        </p:nvSpPr>
        <p:spPr>
          <a:xfrm>
            <a:off x="4541520"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1" name="Google Shape;411;p58"/>
          <p:cNvSpPr txBox="1">
            <a:spLocks noGrp="1"/>
          </p:cNvSpPr>
          <p:nvPr>
            <p:ph type="body" idx="17"/>
          </p:nvPr>
        </p:nvSpPr>
        <p:spPr>
          <a:xfrm>
            <a:off x="4541520"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2" name="Google Shape;412;p58"/>
          <p:cNvSpPr>
            <a:spLocks noGrp="1"/>
          </p:cNvSpPr>
          <p:nvPr>
            <p:ph type="pic" idx="18"/>
          </p:nvPr>
        </p:nvSpPr>
        <p:spPr>
          <a:xfrm>
            <a:off x="4578096" y="1545336"/>
            <a:ext cx="2020824" cy="1268730"/>
          </a:xfrm>
          <a:prstGeom prst="rect">
            <a:avLst/>
          </a:prstGeom>
          <a:noFill/>
          <a:ln>
            <a:noFill/>
          </a:ln>
        </p:spPr>
      </p:sp>
      <p:sp>
        <p:nvSpPr>
          <p:cNvPr id="413" name="Google Shape;413;p58"/>
          <p:cNvSpPr txBox="1">
            <a:spLocks noGrp="1"/>
          </p:cNvSpPr>
          <p:nvPr>
            <p:ph type="body" idx="19"/>
          </p:nvPr>
        </p:nvSpPr>
        <p:spPr>
          <a:xfrm>
            <a:off x="6629400" y="2962656"/>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4" name="Google Shape;414;p58"/>
          <p:cNvSpPr txBox="1">
            <a:spLocks noGrp="1"/>
          </p:cNvSpPr>
          <p:nvPr>
            <p:ph type="body" idx="20"/>
          </p:nvPr>
        </p:nvSpPr>
        <p:spPr>
          <a:xfrm>
            <a:off x="6629400" y="3209544"/>
            <a:ext cx="2093976" cy="2286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None/>
              <a:defRPr sz="1200" b="0" i="1">
                <a:solidFill>
                  <a:schemeClr val="accen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5" name="Google Shape;415;p58"/>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416" name="Google Shape;416;p58"/>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417" name="Google Shape;417;p58"/>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1_Thank you for participation slide">
  <p:cSld name="1_Thank you for participation slide">
    <p:spTree>
      <p:nvGrpSpPr>
        <p:cNvPr id="1" name="Shape 418"/>
        <p:cNvGrpSpPr/>
        <p:nvPr/>
      </p:nvGrpSpPr>
      <p:grpSpPr>
        <a:xfrm>
          <a:off x="0" y="0"/>
          <a:ext cx="0" cy="0"/>
          <a:chOff x="0" y="0"/>
          <a:chExt cx="0" cy="0"/>
        </a:xfrm>
      </p:grpSpPr>
      <p:pic>
        <p:nvPicPr>
          <p:cNvPr id="419" name="Google Shape;419;p59"/>
          <p:cNvPicPr preferRelativeResize="0"/>
          <p:nvPr/>
        </p:nvPicPr>
        <p:blipFill rotWithShape="1">
          <a:blip r:embed="rId2">
            <a:alphaModFix/>
          </a:blip>
          <a:srcRect/>
          <a:stretch/>
        </p:blipFill>
        <p:spPr>
          <a:xfrm>
            <a:off x="0" y="0"/>
            <a:ext cx="9144000" cy="5143499"/>
          </a:xfrm>
          <a:prstGeom prst="rect">
            <a:avLst/>
          </a:prstGeom>
          <a:noFill/>
          <a:ln>
            <a:noFill/>
          </a:ln>
        </p:spPr>
      </p:pic>
      <p:sp>
        <p:nvSpPr>
          <p:cNvPr id="420" name="Google Shape;420;p59"/>
          <p:cNvSpPr txBox="1">
            <a:spLocks noGrp="1"/>
          </p:cNvSpPr>
          <p:nvPr>
            <p:ph type="title"/>
          </p:nvPr>
        </p:nvSpPr>
        <p:spPr>
          <a:xfrm>
            <a:off x="431800" y="303611"/>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1" name="Google Shape;421;p59"/>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b="0" i="1" dirty="0">
                <a:solidFill>
                  <a:srgbClr val="000000"/>
                </a:solidFill>
                <a:latin typeface="Verdana"/>
                <a:ea typeface="Verdana"/>
                <a:cs typeface="Verdana"/>
                <a:sym typeface="Verdana"/>
              </a:rPr>
              <a:t>PRIVILEGED AND CONFIDENTIAL</a:t>
            </a:r>
            <a:endParaRPr sz="600" b="0" i="1" dirty="0">
              <a:solidFill>
                <a:srgbClr val="000000"/>
              </a:solidFill>
              <a:latin typeface="Verdana"/>
              <a:ea typeface="Verdana"/>
              <a:cs typeface="Verdana"/>
              <a:sym typeface="Verdana"/>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1_Infographics Quotes">
  <p:cSld name="1_Infographics Quotes">
    <p:spTree>
      <p:nvGrpSpPr>
        <p:cNvPr id="1" name="Shape 422"/>
        <p:cNvGrpSpPr/>
        <p:nvPr/>
      </p:nvGrpSpPr>
      <p:grpSpPr>
        <a:xfrm>
          <a:off x="0" y="0"/>
          <a:ext cx="0" cy="0"/>
          <a:chOff x="0" y="0"/>
          <a:chExt cx="0" cy="0"/>
        </a:xfrm>
      </p:grpSpPr>
      <p:sp>
        <p:nvSpPr>
          <p:cNvPr id="423" name="Google Shape;423;p60"/>
          <p:cNvSpPr txBox="1">
            <a:spLocks noGrp="1"/>
          </p:cNvSpPr>
          <p:nvPr>
            <p:ph type="body" idx="1"/>
          </p:nvPr>
        </p:nvSpPr>
        <p:spPr>
          <a:xfrm>
            <a:off x="4964908" y="1156956"/>
            <a:ext cx="3319463" cy="1173409"/>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200"/>
              </a:spcBef>
              <a:spcAft>
                <a:spcPts val="0"/>
              </a:spcAft>
              <a:buSzPts val="1200"/>
              <a:buFont typeface="Verdana"/>
              <a:buNone/>
              <a:defRPr sz="1200">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4" name="Google Shape;424;p60"/>
          <p:cNvSpPr txBox="1">
            <a:spLocks noGrp="1"/>
          </p:cNvSpPr>
          <p:nvPr>
            <p:ph type="body" idx="2"/>
          </p:nvPr>
        </p:nvSpPr>
        <p:spPr>
          <a:xfrm>
            <a:off x="4964907" y="2341609"/>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5" name="Google Shape;425;p60"/>
          <p:cNvSpPr txBox="1">
            <a:spLocks noGrp="1"/>
          </p:cNvSpPr>
          <p:nvPr>
            <p:ph type="body" idx="3"/>
          </p:nvPr>
        </p:nvSpPr>
        <p:spPr>
          <a:xfrm>
            <a:off x="4964907" y="2517964"/>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0" i="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grpSp>
        <p:nvGrpSpPr>
          <p:cNvPr id="426" name="Google Shape;426;p60"/>
          <p:cNvGrpSpPr/>
          <p:nvPr/>
        </p:nvGrpSpPr>
        <p:grpSpPr>
          <a:xfrm flipH="1">
            <a:off x="4704440" y="1019712"/>
            <a:ext cx="3840397" cy="2034915"/>
            <a:chOff x="431800" y="2165214"/>
            <a:chExt cx="3840397" cy="2713220"/>
          </a:xfrm>
        </p:grpSpPr>
        <p:sp>
          <p:nvSpPr>
            <p:cNvPr id="427" name="Google Shape;427;p60"/>
            <p:cNvSpPr/>
            <p:nvPr/>
          </p:nvSpPr>
          <p:spPr>
            <a:xfrm>
              <a:off x="431800" y="2165214"/>
              <a:ext cx="3840397" cy="2713220"/>
            </a:xfrm>
            <a:prstGeom prst="wedgeRoundRectCallout">
              <a:avLst>
                <a:gd name="adj1" fmla="val 33228"/>
                <a:gd name="adj2" fmla="val 77969"/>
                <a:gd name="adj3" fmla="val 16667"/>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Verdana"/>
                <a:ea typeface="Verdana"/>
                <a:cs typeface="Verdana"/>
                <a:sym typeface="Verdana"/>
              </a:endParaRPr>
            </a:p>
          </p:txBody>
        </p:sp>
        <p:sp>
          <p:nvSpPr>
            <p:cNvPr id="428" name="Google Shape;428;p60"/>
            <p:cNvSpPr/>
            <p:nvPr/>
          </p:nvSpPr>
          <p:spPr>
            <a:xfrm>
              <a:off x="431800" y="2165214"/>
              <a:ext cx="3840397" cy="2713220"/>
            </a:xfrm>
            <a:prstGeom prst="roundRect">
              <a:avLst>
                <a:gd name="adj" fmla="val 2855"/>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Verdana"/>
                <a:ea typeface="Verdana"/>
                <a:cs typeface="Verdana"/>
                <a:sym typeface="Verdana"/>
              </a:endParaRPr>
            </a:p>
          </p:txBody>
        </p:sp>
      </p:grpSp>
      <p:sp>
        <p:nvSpPr>
          <p:cNvPr id="429" name="Google Shape;429;p60"/>
          <p:cNvSpPr txBox="1">
            <a:spLocks noGrp="1"/>
          </p:cNvSpPr>
          <p:nvPr>
            <p:ph type="body" idx="4"/>
          </p:nvPr>
        </p:nvSpPr>
        <p:spPr>
          <a:xfrm>
            <a:off x="682626" y="2323047"/>
            <a:ext cx="3319463" cy="1173409"/>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200"/>
              </a:spcBef>
              <a:spcAft>
                <a:spcPts val="0"/>
              </a:spcAft>
              <a:buSzPts val="1200"/>
              <a:buFont typeface="Verdana"/>
              <a:buNone/>
              <a:defRPr sz="1200">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30" name="Google Shape;430;p60"/>
          <p:cNvSpPr txBox="1">
            <a:spLocks noGrp="1"/>
          </p:cNvSpPr>
          <p:nvPr>
            <p:ph type="body" idx="5"/>
          </p:nvPr>
        </p:nvSpPr>
        <p:spPr>
          <a:xfrm>
            <a:off x="682624" y="3507700"/>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31" name="Google Shape;431;p60"/>
          <p:cNvSpPr txBox="1">
            <a:spLocks noGrp="1"/>
          </p:cNvSpPr>
          <p:nvPr>
            <p:ph type="body" idx="6"/>
          </p:nvPr>
        </p:nvSpPr>
        <p:spPr>
          <a:xfrm>
            <a:off x="682624" y="3684055"/>
            <a:ext cx="3319463" cy="17635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200"/>
              <a:buFont typeface="Verdana"/>
              <a:buNone/>
              <a:defRPr sz="1200" b="0" i="1">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grpSp>
        <p:nvGrpSpPr>
          <p:cNvPr id="432" name="Google Shape;432;p60"/>
          <p:cNvGrpSpPr/>
          <p:nvPr/>
        </p:nvGrpSpPr>
        <p:grpSpPr>
          <a:xfrm>
            <a:off x="539759" y="2131765"/>
            <a:ext cx="3840397" cy="2034915"/>
            <a:chOff x="431800" y="2165214"/>
            <a:chExt cx="3840397" cy="2713220"/>
          </a:xfrm>
        </p:grpSpPr>
        <p:sp>
          <p:nvSpPr>
            <p:cNvPr id="433" name="Google Shape;433;p60"/>
            <p:cNvSpPr/>
            <p:nvPr/>
          </p:nvSpPr>
          <p:spPr>
            <a:xfrm>
              <a:off x="431800" y="2165214"/>
              <a:ext cx="3840397" cy="2713220"/>
            </a:xfrm>
            <a:prstGeom prst="wedgeRoundRectCallout">
              <a:avLst>
                <a:gd name="adj1" fmla="val 33228"/>
                <a:gd name="adj2" fmla="val 77969"/>
                <a:gd name="adj3" fmla="val 16667"/>
              </a:avLst>
            </a:prstGeom>
            <a:solidFill>
              <a:schemeClr val="accent1"/>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1200" dirty="0">
                <a:solidFill>
                  <a:schemeClr val="lt1"/>
                </a:solidFill>
                <a:latin typeface="Verdana"/>
                <a:ea typeface="Verdana"/>
                <a:cs typeface="Verdana"/>
                <a:sym typeface="Verdana"/>
              </a:endParaRPr>
            </a:p>
          </p:txBody>
        </p:sp>
        <p:sp>
          <p:nvSpPr>
            <p:cNvPr id="434" name="Google Shape;434;p60"/>
            <p:cNvSpPr/>
            <p:nvPr/>
          </p:nvSpPr>
          <p:spPr>
            <a:xfrm>
              <a:off x="431800" y="2165214"/>
              <a:ext cx="3840397" cy="2713220"/>
            </a:xfrm>
            <a:prstGeom prst="roundRect">
              <a:avLst>
                <a:gd name="adj" fmla="val 2855"/>
              </a:avLst>
            </a:prstGeom>
            <a:solidFill>
              <a:schemeClr val="accent1"/>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1200" dirty="0">
                <a:solidFill>
                  <a:schemeClr val="lt1"/>
                </a:solidFill>
                <a:latin typeface="Verdana"/>
                <a:ea typeface="Verdana"/>
                <a:cs typeface="Verdana"/>
                <a:sym typeface="Verdana"/>
              </a:endParaRPr>
            </a:p>
          </p:txBody>
        </p:sp>
      </p:grpSp>
      <p:sp>
        <p:nvSpPr>
          <p:cNvPr id="435" name="Google Shape;435;p60"/>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436" name="Google Shape;436;p60"/>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437" name="Google Shape;437;p60"/>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
        <p:nvSpPr>
          <p:cNvPr id="438" name="Google Shape;438;p60"/>
          <p:cNvSpPr txBox="1">
            <a:spLocks noGrp="1"/>
          </p:cNvSpPr>
          <p:nvPr>
            <p:ph type="body" idx="7"/>
          </p:nvPr>
        </p:nvSpPr>
        <p:spPr>
          <a:xfrm>
            <a:off x="431800" y="640080"/>
            <a:ext cx="8280400"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1200"/>
              </a:spcBef>
              <a:spcAft>
                <a:spcPts val="0"/>
              </a:spcAft>
              <a:buSzPts val="1900"/>
              <a:buNone/>
              <a:defRPr sz="19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39" name="Google Shape;439;p60"/>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 co brand top right">
  <p:cSld name="Title Slide - co brand top right">
    <p:spTree>
      <p:nvGrpSpPr>
        <p:cNvPr id="1" name="Shape 76"/>
        <p:cNvGrpSpPr/>
        <p:nvPr/>
      </p:nvGrpSpPr>
      <p:grpSpPr>
        <a:xfrm>
          <a:off x="0" y="0"/>
          <a:ext cx="0" cy="0"/>
          <a:chOff x="0" y="0"/>
          <a:chExt cx="0" cy="0"/>
        </a:xfrm>
      </p:grpSpPr>
      <p:sp>
        <p:nvSpPr>
          <p:cNvPr id="77" name="Google Shape;77;p22"/>
          <p:cNvSpPr>
            <a:spLocks noGrp="1"/>
          </p:cNvSpPr>
          <p:nvPr>
            <p:ph type="pic" idx="2"/>
          </p:nvPr>
        </p:nvSpPr>
        <p:spPr>
          <a:xfrm>
            <a:off x="4729654" y="2774730"/>
            <a:ext cx="4382814" cy="1766935"/>
          </a:xfrm>
          <a:prstGeom prst="rect">
            <a:avLst/>
          </a:prstGeom>
          <a:noFill/>
          <a:ln>
            <a:noFill/>
          </a:ln>
        </p:spPr>
      </p:sp>
      <p:sp>
        <p:nvSpPr>
          <p:cNvPr id="78" name="Google Shape;78;p22"/>
          <p:cNvSpPr txBox="1">
            <a:spLocks noGrp="1"/>
          </p:cNvSpPr>
          <p:nvPr>
            <p:ph type="body" idx="1"/>
          </p:nvPr>
        </p:nvSpPr>
        <p:spPr>
          <a:xfrm>
            <a:off x="6703469" y="310021"/>
            <a:ext cx="2087563" cy="355997"/>
          </a:xfrm>
          <a:prstGeom prst="rect">
            <a:avLst/>
          </a:prstGeom>
          <a:noFill/>
          <a:ln>
            <a:noFill/>
          </a:ln>
        </p:spPr>
        <p:txBody>
          <a:bodyPr spcFirstLastPara="1" wrap="square" lIns="91425" tIns="45700" rIns="91425" bIns="45700" anchor="ctr" anchorCtr="0">
            <a:normAutofit/>
          </a:bodyPr>
          <a:lstStyle>
            <a:lvl1pPr marL="457200" lvl="0" indent="-228600" algn="ctr">
              <a:lnSpc>
                <a:spcPct val="100000"/>
              </a:lnSpc>
              <a:spcBef>
                <a:spcPts val="1200"/>
              </a:spcBef>
              <a:spcAft>
                <a:spcPts val="0"/>
              </a:spcAft>
              <a:buSzPts val="1200"/>
              <a:buNone/>
              <a:defRPr sz="120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79" name="Google Shape;79;p22"/>
          <p:cNvPicPr preferRelativeResize="0"/>
          <p:nvPr/>
        </p:nvPicPr>
        <p:blipFill rotWithShape="1">
          <a:blip r:embed="rId2">
            <a:alphaModFix/>
          </a:blip>
          <a:srcRect/>
          <a:stretch/>
        </p:blipFill>
        <p:spPr>
          <a:xfrm>
            <a:off x="-1" y="0"/>
            <a:ext cx="1285221" cy="3108960"/>
          </a:xfrm>
          <a:prstGeom prst="rect">
            <a:avLst/>
          </a:prstGeom>
          <a:noFill/>
          <a:ln>
            <a:noFill/>
          </a:ln>
        </p:spPr>
      </p:pic>
      <p:sp>
        <p:nvSpPr>
          <p:cNvPr id="80" name="Google Shape;80;p22"/>
          <p:cNvSpPr txBox="1"/>
          <p:nvPr/>
        </p:nvSpPr>
        <p:spPr>
          <a:xfrm>
            <a:off x="324170" y="4367511"/>
            <a:ext cx="4080933"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800" b="1" i="0" dirty="0">
                <a:solidFill>
                  <a:schemeClr val="dk1"/>
                </a:solidFill>
                <a:latin typeface="Verdana"/>
                <a:ea typeface="Verdana"/>
                <a:cs typeface="Verdana"/>
                <a:sym typeface="Verdana"/>
              </a:rPr>
              <a:t>© 2021 Eversheds Sutherland (US) LLP</a:t>
            </a:r>
            <a:endParaRPr sz="800" b="1" i="0" dirty="0">
              <a:solidFill>
                <a:schemeClr val="dk1"/>
              </a:solidFill>
              <a:latin typeface="Verdana"/>
              <a:ea typeface="Verdana"/>
              <a:cs typeface="Verdana"/>
              <a:sym typeface="Verdana"/>
            </a:endParaRPr>
          </a:p>
        </p:txBody>
      </p:sp>
      <p:sp>
        <p:nvSpPr>
          <p:cNvPr id="81" name="Google Shape;81;p22"/>
          <p:cNvSpPr txBox="1"/>
          <p:nvPr/>
        </p:nvSpPr>
        <p:spPr>
          <a:xfrm>
            <a:off x="332509" y="4541665"/>
            <a:ext cx="8553226" cy="54864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600" i="1" dirty="0">
                <a:solidFill>
                  <a:srgbClr val="7F7F7F"/>
                </a:solidFill>
                <a:latin typeface="Verdana"/>
                <a:ea typeface="Verdana"/>
                <a:cs typeface="Verdana"/>
                <a:sym typeface="Verdana"/>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sz="600" i="1" dirty="0">
              <a:solidFill>
                <a:srgbClr val="7F7F7F"/>
              </a:solidFill>
              <a:latin typeface="Verdana"/>
              <a:ea typeface="Verdana"/>
              <a:cs typeface="Verdana"/>
              <a:sym typeface="Verdana"/>
            </a:endParaRPr>
          </a:p>
        </p:txBody>
      </p:sp>
      <p:sp>
        <p:nvSpPr>
          <p:cNvPr id="82" name="Google Shape;82;p22"/>
          <p:cNvSpPr txBox="1">
            <a:spLocks noGrp="1"/>
          </p:cNvSpPr>
          <p:nvPr>
            <p:ph type="subTitle" idx="3"/>
          </p:nvPr>
        </p:nvSpPr>
        <p:spPr>
          <a:xfrm>
            <a:off x="1327458" y="899171"/>
            <a:ext cx="5303520" cy="640080"/>
          </a:xfrm>
          <a:prstGeom prst="rect">
            <a:avLst/>
          </a:prstGeom>
          <a:noFill/>
          <a:ln>
            <a:noFill/>
          </a:ln>
        </p:spPr>
        <p:txBody>
          <a:bodyPr spcFirstLastPara="1" wrap="square" lIns="91425" tIns="45700" rIns="91425" bIns="45700" anchor="t" anchorCtr="0">
            <a:noAutofit/>
          </a:bodyPr>
          <a:lstStyle>
            <a:lvl1pPr lvl="0" algn="l">
              <a:lnSpc>
                <a:spcPct val="100000"/>
              </a:lnSpc>
              <a:spcBef>
                <a:spcPts val="450"/>
              </a:spcBef>
              <a:spcAft>
                <a:spcPts val="0"/>
              </a:spcAft>
              <a:buSzPts val="2100"/>
              <a:buNone/>
              <a:defRPr sz="2100"/>
            </a:lvl1pPr>
            <a:lvl2pPr lvl="1" algn="ctr">
              <a:lnSpc>
                <a:spcPct val="90000"/>
              </a:lnSpc>
              <a:spcBef>
                <a:spcPts val="375"/>
              </a:spcBef>
              <a:spcAft>
                <a:spcPts val="0"/>
              </a:spcAft>
              <a:buSzPts val="1500"/>
              <a:buNone/>
              <a:defRPr sz="1500"/>
            </a:lvl2pPr>
            <a:lvl3pPr lvl="2" algn="ctr">
              <a:lnSpc>
                <a:spcPct val="90000"/>
              </a:lnSpc>
              <a:spcBef>
                <a:spcPts val="375"/>
              </a:spcBef>
              <a:spcAft>
                <a:spcPts val="0"/>
              </a:spcAft>
              <a:buSzPts val="1350"/>
              <a:buNone/>
              <a:defRPr sz="1350"/>
            </a:lvl3pPr>
            <a:lvl4pPr lvl="3" algn="ctr">
              <a:lnSpc>
                <a:spcPct val="90000"/>
              </a:lnSpc>
              <a:spcBef>
                <a:spcPts val="375"/>
              </a:spcBef>
              <a:spcAft>
                <a:spcPts val="0"/>
              </a:spcAft>
              <a:buSzPts val="1200"/>
              <a:buNone/>
              <a:defRPr sz="1200"/>
            </a:lvl4pPr>
            <a:lvl5pPr lvl="4" algn="ctr">
              <a:lnSpc>
                <a:spcPct val="90000"/>
              </a:lnSpc>
              <a:spcBef>
                <a:spcPts val="375"/>
              </a:spcBef>
              <a:spcAft>
                <a:spcPts val="0"/>
              </a:spcAft>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83" name="Google Shape;83;p22"/>
          <p:cNvSpPr txBox="1">
            <a:spLocks noGrp="1"/>
          </p:cNvSpPr>
          <p:nvPr>
            <p:ph type="title"/>
          </p:nvPr>
        </p:nvSpPr>
        <p:spPr>
          <a:xfrm>
            <a:off x="1327458" y="303609"/>
            <a:ext cx="5303520" cy="5486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2"/>
          <p:cNvSpPr txBox="1">
            <a:spLocks noGrp="1"/>
          </p:cNvSpPr>
          <p:nvPr>
            <p:ph type="body" idx="4"/>
          </p:nvPr>
        </p:nvSpPr>
        <p:spPr>
          <a:xfrm>
            <a:off x="1327458" y="1716583"/>
            <a:ext cx="3992408"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5" name="Google Shape;85;p22"/>
          <p:cNvSpPr txBox="1">
            <a:spLocks noGrp="1"/>
          </p:cNvSpPr>
          <p:nvPr>
            <p:ph type="body" idx="5"/>
          </p:nvPr>
        </p:nvSpPr>
        <p:spPr>
          <a:xfrm>
            <a:off x="1327458" y="2081300"/>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6" name="Google Shape;86;p22"/>
          <p:cNvSpPr txBox="1">
            <a:spLocks noGrp="1"/>
          </p:cNvSpPr>
          <p:nvPr>
            <p:ph type="body" idx="6"/>
          </p:nvPr>
        </p:nvSpPr>
        <p:spPr>
          <a:xfrm>
            <a:off x="1327458" y="2446017"/>
            <a:ext cx="5922609" cy="32004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000"/>
              <a:buNone/>
              <a:defRPr sz="2000" b="0" i="1"/>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pic>
        <p:nvPicPr>
          <p:cNvPr id="87" name="Google Shape;87;p22"/>
          <p:cNvPicPr preferRelativeResize="0"/>
          <p:nvPr/>
        </p:nvPicPr>
        <p:blipFill rotWithShape="1">
          <a:blip r:embed="rId2">
            <a:alphaModFix/>
          </a:blip>
          <a:srcRect/>
          <a:stretch/>
        </p:blipFill>
        <p:spPr>
          <a:xfrm>
            <a:off x="-1" y="0"/>
            <a:ext cx="1285221" cy="31089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genda Slide">
  <p:cSld name="Agenda Slide">
    <p:spTree>
      <p:nvGrpSpPr>
        <p:cNvPr id="1" name="Shape 88"/>
        <p:cNvGrpSpPr/>
        <p:nvPr/>
      </p:nvGrpSpPr>
      <p:grpSpPr>
        <a:xfrm>
          <a:off x="0" y="0"/>
          <a:ext cx="0" cy="0"/>
          <a:chOff x="0" y="0"/>
          <a:chExt cx="0" cy="0"/>
        </a:xfrm>
      </p:grpSpPr>
      <p:sp>
        <p:nvSpPr>
          <p:cNvPr id="89" name="Google Shape;89;p23"/>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23"/>
          <p:cNvSpPr txBox="1">
            <a:spLocks noGrp="1"/>
          </p:cNvSpPr>
          <p:nvPr>
            <p:ph type="body" idx="1"/>
          </p:nvPr>
        </p:nvSpPr>
        <p:spPr>
          <a:xfrm>
            <a:off x="431799" y="925116"/>
            <a:ext cx="8284464" cy="3895344"/>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Char char="─"/>
              <a:defRPr/>
            </a:lvl1pPr>
            <a:lvl2pPr marL="914400" lvl="1" indent="-342900" algn="l">
              <a:lnSpc>
                <a:spcPct val="90000"/>
              </a:lnSpc>
              <a:spcBef>
                <a:spcPts val="375"/>
              </a:spcBef>
              <a:spcAft>
                <a:spcPts val="0"/>
              </a:spcAft>
              <a:buClr>
                <a:schemeClr val="accent1"/>
              </a:buClr>
              <a:buSzPts val="1800"/>
              <a:buChar char="•"/>
              <a:defRPr/>
            </a:lvl2pPr>
            <a:lvl3pPr marL="1371600" lvl="2" indent="-323850" algn="l">
              <a:lnSpc>
                <a:spcPct val="90000"/>
              </a:lnSpc>
              <a:spcBef>
                <a:spcPts val="375"/>
              </a:spcBef>
              <a:spcAft>
                <a:spcPts val="0"/>
              </a:spcAft>
              <a:buClr>
                <a:schemeClr val="accent1"/>
              </a:buClr>
              <a:buSzPts val="1500"/>
              <a:buChar char="•"/>
              <a:defRPr/>
            </a:lvl3pPr>
            <a:lvl4pPr marL="1828800" lvl="3" indent="-314325" algn="l">
              <a:lnSpc>
                <a:spcPct val="90000"/>
              </a:lnSpc>
              <a:spcBef>
                <a:spcPts val="375"/>
              </a:spcBef>
              <a:spcAft>
                <a:spcPts val="0"/>
              </a:spcAft>
              <a:buClr>
                <a:schemeClr val="accent1"/>
              </a:buClr>
              <a:buSzPts val="1350"/>
              <a:buChar char="•"/>
              <a:defRPr/>
            </a:lvl4pPr>
            <a:lvl5pPr marL="2286000" lvl="4" indent="-314325" algn="l">
              <a:lnSpc>
                <a:spcPct val="90000"/>
              </a:lnSpc>
              <a:spcBef>
                <a:spcPts val="375"/>
              </a:spcBef>
              <a:spcAft>
                <a:spcPts val="0"/>
              </a:spcAft>
              <a:buClr>
                <a:schemeClr val="accent1"/>
              </a:buClr>
              <a:buSzPts val="135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91" name="Google Shape;91;p23"/>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92" name="Google Shape;92;p23"/>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93" name="Google Shape;93;p23"/>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7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Agenda Slide with coloured background">
  <p:cSld name="Agenda Slide with coloured background">
    <p:bg>
      <p:bgPr>
        <a:solidFill>
          <a:schemeClr val="accent1"/>
        </a:solidFill>
        <a:effectLst/>
      </p:bgPr>
    </p:bg>
    <p:spTree>
      <p:nvGrpSpPr>
        <p:cNvPr id="1" name="Shape 94"/>
        <p:cNvGrpSpPr/>
        <p:nvPr/>
      </p:nvGrpSpPr>
      <p:grpSpPr>
        <a:xfrm>
          <a:off x="0" y="0"/>
          <a:ext cx="0" cy="0"/>
          <a:chOff x="0" y="0"/>
          <a:chExt cx="0" cy="0"/>
        </a:xfrm>
      </p:grpSpPr>
      <p:sp>
        <p:nvSpPr>
          <p:cNvPr id="95" name="Google Shape;95;p24"/>
          <p:cNvSpPr txBox="1">
            <a:spLocks noGrp="1"/>
          </p:cNvSpPr>
          <p:nvPr>
            <p:ph type="body" idx="1"/>
          </p:nvPr>
        </p:nvSpPr>
        <p:spPr>
          <a:xfrm>
            <a:off x="431800" y="925116"/>
            <a:ext cx="8280400" cy="3895344"/>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lt1"/>
              </a:buClr>
              <a:buSzPts val="2100"/>
              <a:buFont typeface="Verdana"/>
              <a:buChar char="−"/>
              <a:defRPr>
                <a:solidFill>
                  <a:schemeClr val="lt1"/>
                </a:solidFill>
              </a:defRPr>
            </a:lvl1pPr>
            <a:lvl2pPr marL="914400" lvl="1" indent="-342900" algn="l">
              <a:lnSpc>
                <a:spcPct val="90000"/>
              </a:lnSpc>
              <a:spcBef>
                <a:spcPts val="375"/>
              </a:spcBef>
              <a:spcAft>
                <a:spcPts val="0"/>
              </a:spcAft>
              <a:buSzPts val="1800"/>
              <a:buChar char="•"/>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96" name="Google Shape;96;p24"/>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2100"/>
              <a:buFont typeface="Verdana"/>
              <a:buNone/>
              <a:defRPr sz="21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24"/>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Verdana"/>
                <a:ea typeface="Verdana"/>
                <a:cs typeface="Verdana"/>
                <a:sym typeface="Verdana"/>
              </a:defRPr>
            </a:lvl1pPr>
            <a:lvl2pPr marL="0" lvl="1" indent="0" algn="r">
              <a:spcBef>
                <a:spcPts val="0"/>
              </a:spcBef>
              <a:buNone/>
              <a:defRPr sz="1000">
                <a:solidFill>
                  <a:schemeClr val="lt1"/>
                </a:solidFill>
                <a:latin typeface="Verdana"/>
                <a:ea typeface="Verdana"/>
                <a:cs typeface="Verdana"/>
                <a:sym typeface="Verdana"/>
              </a:defRPr>
            </a:lvl2pPr>
            <a:lvl3pPr marL="0" lvl="2" indent="0" algn="r">
              <a:spcBef>
                <a:spcPts val="0"/>
              </a:spcBef>
              <a:buNone/>
              <a:defRPr sz="1000">
                <a:solidFill>
                  <a:schemeClr val="lt1"/>
                </a:solidFill>
                <a:latin typeface="Verdana"/>
                <a:ea typeface="Verdana"/>
                <a:cs typeface="Verdana"/>
                <a:sym typeface="Verdana"/>
              </a:defRPr>
            </a:lvl3pPr>
            <a:lvl4pPr marL="0" lvl="3" indent="0" algn="r">
              <a:spcBef>
                <a:spcPts val="0"/>
              </a:spcBef>
              <a:buNone/>
              <a:defRPr sz="1000">
                <a:solidFill>
                  <a:schemeClr val="lt1"/>
                </a:solidFill>
                <a:latin typeface="Verdana"/>
                <a:ea typeface="Verdana"/>
                <a:cs typeface="Verdana"/>
                <a:sym typeface="Verdana"/>
              </a:defRPr>
            </a:lvl4pPr>
            <a:lvl5pPr marL="0" lvl="4" indent="0" algn="r">
              <a:spcBef>
                <a:spcPts val="0"/>
              </a:spcBef>
              <a:buNone/>
              <a:defRPr sz="1000">
                <a:solidFill>
                  <a:schemeClr val="lt1"/>
                </a:solidFill>
                <a:latin typeface="Verdana"/>
                <a:ea typeface="Verdana"/>
                <a:cs typeface="Verdana"/>
                <a:sym typeface="Verdana"/>
              </a:defRPr>
            </a:lvl5pPr>
            <a:lvl6pPr marL="0" lvl="5" indent="0" algn="r">
              <a:spcBef>
                <a:spcPts val="0"/>
              </a:spcBef>
              <a:buNone/>
              <a:defRPr sz="1000">
                <a:solidFill>
                  <a:schemeClr val="lt1"/>
                </a:solidFill>
                <a:latin typeface="Verdana"/>
                <a:ea typeface="Verdana"/>
                <a:cs typeface="Verdana"/>
                <a:sym typeface="Verdana"/>
              </a:defRPr>
            </a:lvl6pPr>
            <a:lvl7pPr marL="0" lvl="6" indent="0" algn="r">
              <a:spcBef>
                <a:spcPts val="0"/>
              </a:spcBef>
              <a:buNone/>
              <a:defRPr sz="1000">
                <a:solidFill>
                  <a:schemeClr val="lt1"/>
                </a:solidFill>
                <a:latin typeface="Verdana"/>
                <a:ea typeface="Verdana"/>
                <a:cs typeface="Verdana"/>
                <a:sym typeface="Verdana"/>
              </a:defRPr>
            </a:lvl7pPr>
            <a:lvl8pPr marL="0" lvl="7" indent="0" algn="r">
              <a:spcBef>
                <a:spcPts val="0"/>
              </a:spcBef>
              <a:buNone/>
              <a:defRPr sz="1000">
                <a:solidFill>
                  <a:schemeClr val="lt1"/>
                </a:solidFill>
                <a:latin typeface="Verdana"/>
                <a:ea typeface="Verdana"/>
                <a:cs typeface="Verdana"/>
                <a:sym typeface="Verdana"/>
              </a:defRPr>
            </a:lvl8pPr>
            <a:lvl9pPr marL="0" lvl="8" indent="0" algn="r">
              <a:spcBef>
                <a:spcPts val="0"/>
              </a:spcBef>
              <a:buNone/>
              <a:defRPr sz="1000">
                <a:solidFill>
                  <a:schemeClr val="l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dirty="0"/>
          </a:p>
        </p:txBody>
      </p:sp>
      <p:sp>
        <p:nvSpPr>
          <p:cNvPr id="98" name="Google Shape;98;p24"/>
          <p:cNvSpPr txBox="1"/>
          <p:nvPr/>
        </p:nvSpPr>
        <p:spPr>
          <a:xfrm>
            <a:off x="347694" y="4814366"/>
            <a:ext cx="1947672"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lt1"/>
                </a:solidFill>
                <a:latin typeface="Verdana"/>
                <a:ea typeface="Verdana"/>
                <a:cs typeface="Verdana"/>
                <a:sym typeface="Verdana"/>
              </a:rPr>
              <a:t>Eversheds Sutherland</a:t>
            </a:r>
            <a:endParaRPr sz="800" b="0" dirty="0">
              <a:solidFill>
                <a:schemeClr val="lt1"/>
              </a:solidFill>
              <a:latin typeface="Verdana"/>
              <a:ea typeface="Verdana"/>
              <a:cs typeface="Verdana"/>
              <a:sym typeface="Verdana"/>
            </a:endParaRPr>
          </a:p>
        </p:txBody>
      </p:sp>
      <p:sp>
        <p:nvSpPr>
          <p:cNvPr id="99" name="Google Shape;99;p24"/>
          <p:cNvSpPr txBox="1"/>
          <p:nvPr/>
        </p:nvSpPr>
        <p:spPr>
          <a:xfrm>
            <a:off x="3635896" y="4835403"/>
            <a:ext cx="211385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chemeClr val="lt1"/>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77">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s Slide">
  <p:cSld name="Contents Slide">
    <p:spTree>
      <p:nvGrpSpPr>
        <p:cNvPr id="1" name="Shape 100"/>
        <p:cNvGrpSpPr/>
        <p:nvPr/>
      </p:nvGrpSpPr>
      <p:grpSpPr>
        <a:xfrm>
          <a:off x="0" y="0"/>
          <a:ext cx="0" cy="0"/>
          <a:chOff x="0" y="0"/>
          <a:chExt cx="0" cy="0"/>
        </a:xfrm>
      </p:grpSpPr>
      <p:sp>
        <p:nvSpPr>
          <p:cNvPr id="101" name="Google Shape;101;p25"/>
          <p:cNvSpPr txBox="1">
            <a:spLocks noGrp="1"/>
          </p:cNvSpPr>
          <p:nvPr>
            <p:ph type="body" idx="1"/>
          </p:nvPr>
        </p:nvSpPr>
        <p:spPr>
          <a:xfrm>
            <a:off x="431800" y="925116"/>
            <a:ext cx="8280400" cy="3895344"/>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accent1"/>
              </a:buClr>
              <a:buSzPts val="2100"/>
              <a:buFont typeface="Verdana"/>
              <a:buAutoNum type="arabicPeriod"/>
              <a:defRPr b="0">
                <a:solidFill>
                  <a:schemeClr val="accent1"/>
                </a:solidFill>
              </a:defRPr>
            </a:lvl1pPr>
            <a:lvl2pPr marL="914400" lvl="1" indent="-342900" algn="l">
              <a:lnSpc>
                <a:spcPct val="90000"/>
              </a:lnSpc>
              <a:spcBef>
                <a:spcPts val="375"/>
              </a:spcBef>
              <a:spcAft>
                <a:spcPts val="0"/>
              </a:spcAft>
              <a:buClr>
                <a:schemeClr val="accent1"/>
              </a:buClr>
              <a:buSzPts val="1800"/>
              <a:buFont typeface="Verdana"/>
              <a:buChar char="−"/>
              <a:defRPr>
                <a:solidFill>
                  <a:schemeClr val="accent1"/>
                </a:solidFill>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02" name="Google Shape;102;p25"/>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accent1"/>
              </a:buClr>
              <a:buSzPts val="2100"/>
              <a:buFont typeface="Verdana"/>
              <a:buNone/>
              <a:defRPr sz="21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 name="Google Shape;103;p25"/>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104" name="Google Shape;104;p25"/>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dk1"/>
                </a:solidFill>
                <a:latin typeface="Verdana"/>
                <a:ea typeface="Verdana"/>
                <a:cs typeface="Verdana"/>
                <a:sym typeface="Verdana"/>
              </a:rPr>
              <a:t>Eversheds Sutherland</a:t>
            </a:r>
            <a:endParaRPr sz="800" b="0" dirty="0">
              <a:solidFill>
                <a:schemeClr val="dk1"/>
              </a:solidFill>
              <a:latin typeface="Verdana"/>
              <a:ea typeface="Verdana"/>
              <a:cs typeface="Verdana"/>
              <a:sym typeface="Verdana"/>
            </a:endParaRPr>
          </a:p>
        </p:txBody>
      </p:sp>
      <p:sp>
        <p:nvSpPr>
          <p:cNvPr id="105" name="Google Shape;105;p25"/>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rgbClr val="000000"/>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7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s Slide with coloured background">
  <p:cSld name="Contents Slide with coloured background">
    <p:bg>
      <p:bgPr>
        <a:solidFill>
          <a:schemeClr val="accent1"/>
        </a:solidFill>
        <a:effectLst/>
      </p:bgPr>
    </p:bg>
    <p:spTree>
      <p:nvGrpSpPr>
        <p:cNvPr id="1" name="Shape 106"/>
        <p:cNvGrpSpPr/>
        <p:nvPr/>
      </p:nvGrpSpPr>
      <p:grpSpPr>
        <a:xfrm>
          <a:off x="0" y="0"/>
          <a:ext cx="0" cy="0"/>
          <a:chOff x="0" y="0"/>
          <a:chExt cx="0" cy="0"/>
        </a:xfrm>
      </p:grpSpPr>
      <p:sp>
        <p:nvSpPr>
          <p:cNvPr id="107" name="Google Shape;107;p26"/>
          <p:cNvSpPr txBox="1">
            <a:spLocks noGrp="1"/>
          </p:cNvSpPr>
          <p:nvPr>
            <p:ph type="body" idx="1"/>
          </p:nvPr>
        </p:nvSpPr>
        <p:spPr>
          <a:xfrm>
            <a:off x="431800" y="925116"/>
            <a:ext cx="8280400" cy="3895344"/>
          </a:xfrm>
          <a:prstGeom prst="rect">
            <a:avLst/>
          </a:prstGeom>
          <a:noFill/>
          <a:ln>
            <a:noFill/>
          </a:ln>
        </p:spPr>
        <p:txBody>
          <a:bodyPr spcFirstLastPara="1" wrap="square" lIns="91425" tIns="45700" rIns="91425" bIns="45700" anchor="t" anchorCtr="0">
            <a:noAutofit/>
          </a:bodyPr>
          <a:lstStyle>
            <a:lvl1pPr marL="457200" lvl="0" indent="-361950" algn="l">
              <a:lnSpc>
                <a:spcPct val="100000"/>
              </a:lnSpc>
              <a:spcBef>
                <a:spcPts val="1200"/>
              </a:spcBef>
              <a:spcAft>
                <a:spcPts val="0"/>
              </a:spcAft>
              <a:buClr>
                <a:schemeClr val="lt1"/>
              </a:buClr>
              <a:buSzPts val="2100"/>
              <a:buFont typeface="Verdana"/>
              <a:buAutoNum type="arabicPeriod"/>
              <a:defRPr>
                <a:solidFill>
                  <a:schemeClr val="lt1"/>
                </a:solidFill>
              </a:defRPr>
            </a:lvl1pPr>
            <a:lvl2pPr marL="914400" lvl="1" indent="-342900" algn="l">
              <a:lnSpc>
                <a:spcPct val="90000"/>
              </a:lnSpc>
              <a:spcBef>
                <a:spcPts val="375"/>
              </a:spcBef>
              <a:spcAft>
                <a:spcPts val="0"/>
              </a:spcAft>
              <a:buClr>
                <a:schemeClr val="lt1"/>
              </a:buClr>
              <a:buSzPts val="1800"/>
              <a:buFont typeface="Verdana"/>
              <a:buChar char="−"/>
              <a:defRPr>
                <a:solidFill>
                  <a:schemeClr val="lt1"/>
                </a:solidFill>
              </a:defRPr>
            </a:lvl2pPr>
            <a:lvl3pPr marL="1371600" lvl="2" indent="-342900" algn="l">
              <a:lnSpc>
                <a:spcPct val="90000"/>
              </a:lnSpc>
              <a:spcBef>
                <a:spcPts val="375"/>
              </a:spcBef>
              <a:spcAft>
                <a:spcPts val="0"/>
              </a:spcAft>
              <a:buSzPts val="1800"/>
              <a:buChar char="•"/>
              <a:defRPr/>
            </a:lvl3pPr>
            <a:lvl4pPr marL="1828800" lvl="3" indent="-342900" algn="l">
              <a:lnSpc>
                <a:spcPct val="90000"/>
              </a:lnSpc>
              <a:spcBef>
                <a:spcPts val="375"/>
              </a:spcBef>
              <a:spcAft>
                <a:spcPts val="0"/>
              </a:spcAft>
              <a:buSzPts val="1800"/>
              <a:buChar char="•"/>
              <a:defRPr/>
            </a:lvl4pPr>
            <a:lvl5pPr marL="2286000" lvl="4" indent="-342900" algn="l">
              <a:lnSpc>
                <a:spcPct val="90000"/>
              </a:lnSpc>
              <a:spcBef>
                <a:spcPts val="375"/>
              </a:spcBef>
              <a:spcAft>
                <a:spcPts val="0"/>
              </a:spcAft>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108" name="Google Shape;108;p26"/>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chemeClr val="lt1"/>
              </a:buClr>
              <a:buSzPts val="2100"/>
              <a:buFont typeface="Verdana"/>
              <a:buNone/>
              <a:defRPr sz="21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 name="Google Shape;109;p26"/>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chemeClr val="lt1"/>
                </a:solidFill>
                <a:latin typeface="Verdana"/>
                <a:ea typeface="Verdana"/>
                <a:cs typeface="Verdana"/>
                <a:sym typeface="Verdana"/>
              </a:defRPr>
            </a:lvl1pPr>
            <a:lvl2pPr marL="0" lvl="1" indent="0" algn="r">
              <a:spcBef>
                <a:spcPts val="0"/>
              </a:spcBef>
              <a:buNone/>
              <a:defRPr sz="1000">
                <a:solidFill>
                  <a:schemeClr val="lt1"/>
                </a:solidFill>
                <a:latin typeface="Verdana"/>
                <a:ea typeface="Verdana"/>
                <a:cs typeface="Verdana"/>
                <a:sym typeface="Verdana"/>
              </a:defRPr>
            </a:lvl2pPr>
            <a:lvl3pPr marL="0" lvl="2" indent="0" algn="r">
              <a:spcBef>
                <a:spcPts val="0"/>
              </a:spcBef>
              <a:buNone/>
              <a:defRPr sz="1000">
                <a:solidFill>
                  <a:schemeClr val="lt1"/>
                </a:solidFill>
                <a:latin typeface="Verdana"/>
                <a:ea typeface="Verdana"/>
                <a:cs typeface="Verdana"/>
                <a:sym typeface="Verdana"/>
              </a:defRPr>
            </a:lvl3pPr>
            <a:lvl4pPr marL="0" lvl="3" indent="0" algn="r">
              <a:spcBef>
                <a:spcPts val="0"/>
              </a:spcBef>
              <a:buNone/>
              <a:defRPr sz="1000">
                <a:solidFill>
                  <a:schemeClr val="lt1"/>
                </a:solidFill>
                <a:latin typeface="Verdana"/>
                <a:ea typeface="Verdana"/>
                <a:cs typeface="Verdana"/>
                <a:sym typeface="Verdana"/>
              </a:defRPr>
            </a:lvl4pPr>
            <a:lvl5pPr marL="0" lvl="4" indent="0" algn="r">
              <a:spcBef>
                <a:spcPts val="0"/>
              </a:spcBef>
              <a:buNone/>
              <a:defRPr sz="1000">
                <a:solidFill>
                  <a:schemeClr val="lt1"/>
                </a:solidFill>
                <a:latin typeface="Verdana"/>
                <a:ea typeface="Verdana"/>
                <a:cs typeface="Verdana"/>
                <a:sym typeface="Verdana"/>
              </a:defRPr>
            </a:lvl5pPr>
            <a:lvl6pPr marL="0" lvl="5" indent="0" algn="r">
              <a:spcBef>
                <a:spcPts val="0"/>
              </a:spcBef>
              <a:buNone/>
              <a:defRPr sz="1000">
                <a:solidFill>
                  <a:schemeClr val="lt1"/>
                </a:solidFill>
                <a:latin typeface="Verdana"/>
                <a:ea typeface="Verdana"/>
                <a:cs typeface="Verdana"/>
                <a:sym typeface="Verdana"/>
              </a:defRPr>
            </a:lvl6pPr>
            <a:lvl7pPr marL="0" lvl="6" indent="0" algn="r">
              <a:spcBef>
                <a:spcPts val="0"/>
              </a:spcBef>
              <a:buNone/>
              <a:defRPr sz="1000">
                <a:solidFill>
                  <a:schemeClr val="lt1"/>
                </a:solidFill>
                <a:latin typeface="Verdana"/>
                <a:ea typeface="Verdana"/>
                <a:cs typeface="Verdana"/>
                <a:sym typeface="Verdana"/>
              </a:defRPr>
            </a:lvl7pPr>
            <a:lvl8pPr marL="0" lvl="7" indent="0" algn="r">
              <a:spcBef>
                <a:spcPts val="0"/>
              </a:spcBef>
              <a:buNone/>
              <a:defRPr sz="1000">
                <a:solidFill>
                  <a:schemeClr val="lt1"/>
                </a:solidFill>
                <a:latin typeface="Verdana"/>
                <a:ea typeface="Verdana"/>
                <a:cs typeface="Verdana"/>
                <a:sym typeface="Verdana"/>
              </a:defRPr>
            </a:lvl8pPr>
            <a:lvl9pPr marL="0" lvl="8" indent="0" algn="r">
              <a:spcBef>
                <a:spcPts val="0"/>
              </a:spcBef>
              <a:buNone/>
              <a:defRPr sz="1000">
                <a:solidFill>
                  <a:schemeClr val="lt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dirty="0"/>
          </a:p>
        </p:txBody>
      </p:sp>
      <p:sp>
        <p:nvSpPr>
          <p:cNvPr id="110" name="Google Shape;110;p26"/>
          <p:cNvSpPr txBox="1"/>
          <p:nvPr/>
        </p:nvSpPr>
        <p:spPr>
          <a:xfrm>
            <a:off x="347694" y="4814366"/>
            <a:ext cx="2112264" cy="1615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800" b="1" dirty="0">
                <a:solidFill>
                  <a:schemeClr val="lt1"/>
                </a:solidFill>
                <a:latin typeface="Verdana"/>
                <a:ea typeface="Verdana"/>
                <a:cs typeface="Verdana"/>
                <a:sym typeface="Verdana"/>
              </a:rPr>
              <a:t>Eversheds Sutherland</a:t>
            </a:r>
            <a:endParaRPr sz="800" b="0" dirty="0">
              <a:solidFill>
                <a:schemeClr val="lt1"/>
              </a:solidFill>
              <a:latin typeface="Verdana"/>
              <a:ea typeface="Verdana"/>
              <a:cs typeface="Verdana"/>
              <a:sym typeface="Verdana"/>
            </a:endParaRPr>
          </a:p>
        </p:txBody>
      </p:sp>
      <p:sp>
        <p:nvSpPr>
          <p:cNvPr id="111" name="Google Shape;111;p26"/>
          <p:cNvSpPr txBox="1"/>
          <p:nvPr/>
        </p:nvSpPr>
        <p:spPr>
          <a:xfrm>
            <a:off x="3833780" y="4835403"/>
            <a:ext cx="1476441" cy="138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600" b="0" i="1" dirty="0">
              <a:solidFill>
                <a:schemeClr val="lt1"/>
              </a:solidFill>
              <a:latin typeface="Verdana"/>
              <a:ea typeface="Verdana"/>
              <a:cs typeface="Verdana"/>
              <a:sym typeface="Verdana"/>
            </a:endParaRPr>
          </a:p>
        </p:txBody>
      </p:sp>
    </p:spTree>
  </p:cSld>
  <p:clrMapOvr>
    <a:masterClrMapping/>
  </p:clrMapOvr>
  <p:extLst>
    <p:ext uri="{DCECCB84-F9BA-43D5-87BE-67443E8EF086}">
      <p15:sldGuideLst xmlns:p15="http://schemas.microsoft.com/office/powerpoint/2012/main">
        <p15:guide id="1" orient="horz" pos="777">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429768" y="303610"/>
            <a:ext cx="8284464" cy="32004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accent1"/>
              </a:buClr>
              <a:buSzPts val="2100"/>
              <a:buFont typeface="Verdana"/>
              <a:buNone/>
              <a:defRPr sz="2100" b="1" i="0" u="none" strike="noStrike" cap="none">
                <a:solidFill>
                  <a:schemeClr val="accent1"/>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431800" y="1885950"/>
            <a:ext cx="8280400" cy="2702052"/>
          </a:xfrm>
          <a:prstGeom prst="rect">
            <a:avLst/>
          </a:prstGeom>
          <a:noFill/>
          <a:ln>
            <a:noFill/>
          </a:ln>
        </p:spPr>
        <p:txBody>
          <a:bodyPr spcFirstLastPara="1" wrap="square" lIns="91425" tIns="45700" rIns="91425" bIns="45700" anchor="t" anchorCtr="0">
            <a:noAutofit/>
          </a:bodyPr>
          <a:lstStyle>
            <a:lvl1pPr marL="457200" marR="0" lvl="0" indent="-361950" algn="l" rtl="0">
              <a:lnSpc>
                <a:spcPct val="100000"/>
              </a:lnSpc>
              <a:spcBef>
                <a:spcPts val="1200"/>
              </a:spcBef>
              <a:spcAft>
                <a:spcPts val="0"/>
              </a:spcAft>
              <a:buClr>
                <a:schemeClr val="accent1"/>
              </a:buClr>
              <a:buSzPts val="2100"/>
              <a:buFont typeface="Verdana"/>
              <a:buChar char="─"/>
              <a:defRPr sz="2100" b="0" i="0" u="none" strike="noStrike" cap="none">
                <a:solidFill>
                  <a:schemeClr val="dk1"/>
                </a:solidFill>
                <a:latin typeface="Verdana"/>
                <a:ea typeface="Verdana"/>
                <a:cs typeface="Verdana"/>
                <a:sym typeface="Verdana"/>
              </a:defRPr>
            </a:lvl1pPr>
            <a:lvl2pPr marL="914400" marR="0" lvl="1" indent="-342900" algn="l" rtl="0">
              <a:lnSpc>
                <a:spcPct val="90000"/>
              </a:lnSpc>
              <a:spcBef>
                <a:spcPts val="375"/>
              </a:spcBef>
              <a:spcAft>
                <a:spcPts val="0"/>
              </a:spcAft>
              <a:buClr>
                <a:schemeClr val="accent1"/>
              </a:buClr>
              <a:buSzPts val="1800"/>
              <a:buFont typeface="Arial"/>
              <a:buChar char="•"/>
              <a:defRPr sz="1800" b="0" i="0" u="none" strike="noStrike" cap="none">
                <a:solidFill>
                  <a:schemeClr val="dk1"/>
                </a:solidFill>
                <a:latin typeface="Verdana"/>
                <a:ea typeface="Verdana"/>
                <a:cs typeface="Verdana"/>
                <a:sym typeface="Verdana"/>
              </a:defRPr>
            </a:lvl2pPr>
            <a:lvl3pPr marL="1371600" marR="0" lvl="2" indent="-323850" algn="l" rtl="0">
              <a:lnSpc>
                <a:spcPct val="90000"/>
              </a:lnSpc>
              <a:spcBef>
                <a:spcPts val="375"/>
              </a:spcBef>
              <a:spcAft>
                <a:spcPts val="0"/>
              </a:spcAft>
              <a:buClr>
                <a:schemeClr val="accent1"/>
              </a:buClr>
              <a:buSzPts val="1500"/>
              <a:buFont typeface="Arial"/>
              <a:buChar char="•"/>
              <a:defRPr sz="1500" b="0" i="0" u="none" strike="noStrike" cap="none">
                <a:solidFill>
                  <a:schemeClr val="dk1"/>
                </a:solidFill>
                <a:latin typeface="Verdana"/>
                <a:ea typeface="Verdana"/>
                <a:cs typeface="Verdana"/>
                <a:sym typeface="Verdana"/>
              </a:defRPr>
            </a:lvl3pPr>
            <a:lvl4pPr marL="1828800" marR="0" lvl="3" indent="-314325" algn="l" rtl="0">
              <a:lnSpc>
                <a:spcPct val="90000"/>
              </a:lnSpc>
              <a:spcBef>
                <a:spcPts val="375"/>
              </a:spcBef>
              <a:spcAft>
                <a:spcPts val="0"/>
              </a:spcAft>
              <a:buClr>
                <a:schemeClr val="accent1"/>
              </a:buClr>
              <a:buSzPts val="1350"/>
              <a:buFont typeface="Arial"/>
              <a:buChar char="•"/>
              <a:defRPr sz="1350" b="0" i="0" u="none" strike="noStrike" cap="none">
                <a:solidFill>
                  <a:schemeClr val="dk1"/>
                </a:solidFill>
                <a:latin typeface="Verdana"/>
                <a:ea typeface="Verdana"/>
                <a:cs typeface="Verdana"/>
                <a:sym typeface="Verdana"/>
              </a:defRPr>
            </a:lvl4pPr>
            <a:lvl5pPr marL="2286000" marR="0" lvl="4" indent="-314325" algn="l" rtl="0">
              <a:lnSpc>
                <a:spcPct val="90000"/>
              </a:lnSpc>
              <a:spcBef>
                <a:spcPts val="375"/>
              </a:spcBef>
              <a:spcAft>
                <a:spcPts val="0"/>
              </a:spcAft>
              <a:buClr>
                <a:schemeClr val="accent1"/>
              </a:buClr>
              <a:buSzPts val="1350"/>
              <a:buFont typeface="Arial"/>
              <a:buChar char="•"/>
              <a:defRPr sz="1350" b="0" i="0" u="none" strike="noStrike" cap="none">
                <a:solidFill>
                  <a:schemeClr val="dk1"/>
                </a:solidFill>
                <a:latin typeface="Verdana"/>
                <a:ea typeface="Verdana"/>
                <a:cs typeface="Verdana"/>
                <a:sym typeface="Verdana"/>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Verdana"/>
                <a:ea typeface="Verdana"/>
                <a:cs typeface="Verdana"/>
                <a:sym typeface="Verdana"/>
              </a:defRPr>
            </a:lvl9pPr>
          </a:lstStyle>
          <a:p>
            <a:endParaRPr/>
          </a:p>
        </p:txBody>
      </p:sp>
      <p:sp>
        <p:nvSpPr>
          <p:cNvPr id="12" name="Google Shape;12;p14"/>
          <p:cNvSpPr txBox="1">
            <a:spLocks noGrp="1"/>
          </p:cNvSpPr>
          <p:nvPr>
            <p:ph type="sldNum" idx="12"/>
          </p:nvPr>
        </p:nvSpPr>
        <p:spPr>
          <a:xfrm>
            <a:off x="8064000" y="4860000"/>
            <a:ext cx="795192" cy="204788"/>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00" b="0" i="0" u="none" strike="noStrike" cap="none">
                <a:solidFill>
                  <a:srgbClr val="888888"/>
                </a:solidFill>
                <a:latin typeface="Verdana"/>
                <a:ea typeface="Verdana"/>
                <a:cs typeface="Verdana"/>
                <a:sym typeface="Verdana"/>
              </a:defRPr>
            </a:lvl1pPr>
            <a:lvl2pPr marL="0" marR="0" lvl="1" indent="0" algn="r" rtl="0">
              <a:spcBef>
                <a:spcPts val="0"/>
              </a:spcBef>
              <a:buNone/>
              <a:defRPr sz="1000" b="0" i="0" u="none" strike="noStrike" cap="none">
                <a:solidFill>
                  <a:srgbClr val="888888"/>
                </a:solidFill>
                <a:latin typeface="Verdana"/>
                <a:ea typeface="Verdana"/>
                <a:cs typeface="Verdana"/>
                <a:sym typeface="Verdana"/>
              </a:defRPr>
            </a:lvl2pPr>
            <a:lvl3pPr marL="0" marR="0" lvl="2" indent="0" algn="r" rtl="0">
              <a:spcBef>
                <a:spcPts val="0"/>
              </a:spcBef>
              <a:buNone/>
              <a:defRPr sz="1000" b="0" i="0" u="none" strike="noStrike" cap="none">
                <a:solidFill>
                  <a:srgbClr val="888888"/>
                </a:solidFill>
                <a:latin typeface="Verdana"/>
                <a:ea typeface="Verdana"/>
                <a:cs typeface="Verdana"/>
                <a:sym typeface="Verdana"/>
              </a:defRPr>
            </a:lvl3pPr>
            <a:lvl4pPr marL="0" marR="0" lvl="3" indent="0" algn="r" rtl="0">
              <a:spcBef>
                <a:spcPts val="0"/>
              </a:spcBef>
              <a:buNone/>
              <a:defRPr sz="1000" b="0" i="0" u="none" strike="noStrike" cap="none">
                <a:solidFill>
                  <a:srgbClr val="888888"/>
                </a:solidFill>
                <a:latin typeface="Verdana"/>
                <a:ea typeface="Verdana"/>
                <a:cs typeface="Verdana"/>
                <a:sym typeface="Verdana"/>
              </a:defRPr>
            </a:lvl4pPr>
            <a:lvl5pPr marL="0" marR="0" lvl="4" indent="0" algn="r" rtl="0">
              <a:spcBef>
                <a:spcPts val="0"/>
              </a:spcBef>
              <a:buNone/>
              <a:defRPr sz="1000" b="0" i="0" u="none" strike="noStrike" cap="none">
                <a:solidFill>
                  <a:srgbClr val="888888"/>
                </a:solidFill>
                <a:latin typeface="Verdana"/>
                <a:ea typeface="Verdana"/>
                <a:cs typeface="Verdana"/>
                <a:sym typeface="Verdana"/>
              </a:defRPr>
            </a:lvl5pPr>
            <a:lvl6pPr marL="0" marR="0" lvl="5" indent="0" algn="r" rtl="0">
              <a:spcBef>
                <a:spcPts val="0"/>
              </a:spcBef>
              <a:buNone/>
              <a:defRPr sz="1000" b="0" i="0" u="none" strike="noStrike" cap="none">
                <a:solidFill>
                  <a:srgbClr val="888888"/>
                </a:solidFill>
                <a:latin typeface="Verdana"/>
                <a:ea typeface="Verdana"/>
                <a:cs typeface="Verdana"/>
                <a:sym typeface="Verdana"/>
              </a:defRPr>
            </a:lvl6pPr>
            <a:lvl7pPr marL="0" marR="0" lvl="6" indent="0" algn="r" rtl="0">
              <a:spcBef>
                <a:spcPts val="0"/>
              </a:spcBef>
              <a:buNone/>
              <a:defRPr sz="1000" b="0" i="0" u="none" strike="noStrike" cap="none">
                <a:solidFill>
                  <a:srgbClr val="888888"/>
                </a:solidFill>
                <a:latin typeface="Verdana"/>
                <a:ea typeface="Verdana"/>
                <a:cs typeface="Verdana"/>
                <a:sym typeface="Verdana"/>
              </a:defRPr>
            </a:lvl7pPr>
            <a:lvl8pPr marL="0" marR="0" lvl="7" indent="0" algn="r" rtl="0">
              <a:spcBef>
                <a:spcPts val="0"/>
              </a:spcBef>
              <a:buNone/>
              <a:defRPr sz="1000" b="0" i="0" u="none" strike="noStrike" cap="none">
                <a:solidFill>
                  <a:srgbClr val="888888"/>
                </a:solidFill>
                <a:latin typeface="Verdana"/>
                <a:ea typeface="Verdana"/>
                <a:cs typeface="Verdana"/>
                <a:sym typeface="Verdana"/>
              </a:defRPr>
            </a:lvl8pPr>
            <a:lvl9pPr marL="0" marR="0" lvl="8" indent="0" algn="r" rtl="0">
              <a:spcBef>
                <a:spcPts val="0"/>
              </a:spcBef>
              <a:buNone/>
              <a:defRPr sz="1000" b="0" i="0" u="none" strike="noStrike" cap="none">
                <a:solidFill>
                  <a:srgbClr val="888888"/>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67" r:id="rId16"/>
    <p:sldLayoutId id="2147483668" r:id="rId17"/>
    <p:sldLayoutId id="2147483669" r:id="rId18"/>
    <p:sldLayoutId id="2147483670" r:id="rId19"/>
    <p:sldLayoutId id="2147483671" r:id="rId20"/>
    <p:sldLayoutId id="2147483672" r:id="rId21"/>
    <p:sldLayoutId id="2147483673" r:id="rId22"/>
    <p:sldLayoutId id="2147483674" r:id="rId23"/>
    <p:sldLayoutId id="2147483675" r:id="rId24"/>
    <p:sldLayoutId id="2147483676" r:id="rId25"/>
    <p:sldLayoutId id="2147483677" r:id="rId26"/>
    <p:sldLayoutId id="2147483678" r:id="rId27"/>
    <p:sldLayoutId id="2147483679" r:id="rId28"/>
    <p:sldLayoutId id="2147483680" r:id="rId29"/>
    <p:sldLayoutId id="2147483681" r:id="rId30"/>
    <p:sldLayoutId id="2147483682" r:id="rId31"/>
    <p:sldLayoutId id="2147483683" r:id="rId32"/>
    <p:sldLayoutId id="2147483684" r:id="rId33"/>
    <p:sldLayoutId id="2147483685" r:id="rId34"/>
    <p:sldLayoutId id="2147483686" r:id="rId35"/>
    <p:sldLayoutId id="2147483687" r:id="rId36"/>
    <p:sldLayoutId id="2147483688" r:id="rId37"/>
    <p:sldLayoutId id="2147483689" r:id="rId38"/>
    <p:sldLayoutId id="2147483690" r:id="rId39"/>
    <p:sldLayoutId id="2147483691" r:id="rId40"/>
    <p:sldLayoutId id="2147483692" r:id="rId41"/>
    <p:sldLayoutId id="2147483693" r:id="rId42"/>
    <p:sldLayoutId id="2147483694" r:id="rId4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rgbClr val="F26B43"/>
          </p15:clr>
        </p15:guide>
        <p15:guide id="2" pos="2903">
          <p15:clr>
            <a:srgbClr val="F26B43"/>
          </p15:clr>
        </p15:guide>
        <p15:guide id="3" pos="2857">
          <p15:clr>
            <a:srgbClr val="F26B43"/>
          </p15:clr>
        </p15:guide>
        <p15:guide id="4" pos="3515">
          <p15:clr>
            <a:srgbClr val="F26B43"/>
          </p15:clr>
        </p15:guide>
        <p15:guide id="5" pos="3560">
          <p15:clr>
            <a:srgbClr val="F26B43"/>
          </p15:clr>
        </p15:guide>
        <p15:guide id="6" pos="4173">
          <p15:clr>
            <a:srgbClr val="F26B43"/>
          </p15:clr>
        </p15:guide>
        <p15:guide id="7" pos="4218">
          <p15:clr>
            <a:srgbClr val="F26B43"/>
          </p15:clr>
        </p15:guide>
        <p15:guide id="8" pos="4830">
          <p15:clr>
            <a:srgbClr val="F26B43"/>
          </p15:clr>
        </p15:guide>
        <p15:guide id="9" pos="4876">
          <p15:clr>
            <a:srgbClr val="F26B43"/>
          </p15:clr>
        </p15:guide>
        <p15:guide id="10" pos="5488">
          <p15:clr>
            <a:srgbClr val="F26B43"/>
          </p15:clr>
        </p15:guide>
        <p15:guide id="11" pos="2245">
          <p15:clr>
            <a:srgbClr val="F26B43"/>
          </p15:clr>
        </p15:guide>
        <p15:guide id="12" pos="2200">
          <p15:clr>
            <a:srgbClr val="F26B43"/>
          </p15:clr>
        </p15:guide>
        <p15:guide id="13" pos="1587">
          <p15:clr>
            <a:srgbClr val="F26B43"/>
          </p15:clr>
        </p15:guide>
        <p15:guide id="14" pos="1542">
          <p15:clr>
            <a:srgbClr val="F26B43"/>
          </p15:clr>
        </p15:guide>
        <p15:guide id="15" pos="930">
          <p15:clr>
            <a:srgbClr val="F26B43"/>
          </p15:clr>
        </p15:guide>
        <p15:guide id="16" pos="884">
          <p15:clr>
            <a:srgbClr val="F26B43"/>
          </p15:clr>
        </p15:guide>
        <p15:guide id="17" pos="272">
          <p15:clr>
            <a:srgbClr val="F26B43"/>
          </p15:clr>
        </p15:guide>
        <p15:guide id="18" orient="horz" pos="255">
          <p15:clr>
            <a:srgbClr val="F26B43"/>
          </p15:clr>
        </p15:guide>
        <p15:guide id="19" orient="horz" pos="4065">
          <p15:clr>
            <a:srgbClr val="F26B43"/>
          </p15:clr>
        </p15:guide>
        <p15:guide id="20" orient="horz" pos="1321">
          <p15:clr>
            <a:srgbClr val="F26B43"/>
          </p15:clr>
        </p15:guide>
        <p15:guide id="21" orient="horz" pos="777">
          <p15:clr>
            <a:srgbClr val="F26B43"/>
          </p15:clr>
        </p15:guide>
        <p15:guide id="22" orient="horz" pos="104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1"/>
          <p:cNvSpPr txBox="1">
            <a:spLocks noGrp="1"/>
          </p:cNvSpPr>
          <p:nvPr>
            <p:ph type="subTitle" idx="1"/>
          </p:nvPr>
        </p:nvSpPr>
        <p:spPr>
          <a:xfrm>
            <a:off x="1506212" y="288971"/>
            <a:ext cx="6777601" cy="31061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000"/>
              <a:buNone/>
            </a:pPr>
            <a:r>
              <a:rPr lang="en-US" sz="2000" b="1" dirty="0">
                <a:solidFill>
                  <a:schemeClr val="accent1"/>
                </a:solidFill>
              </a:rPr>
              <a:t>Multistate Tax Commission </a:t>
            </a:r>
            <a:endParaRPr dirty="0"/>
          </a:p>
          <a:p>
            <a:pPr marL="0" lvl="0" indent="0" algn="l" rtl="0">
              <a:lnSpc>
                <a:spcPct val="100000"/>
              </a:lnSpc>
              <a:spcBef>
                <a:spcPts val="450"/>
              </a:spcBef>
              <a:spcAft>
                <a:spcPts val="0"/>
              </a:spcAft>
              <a:buSzPts val="2000"/>
              <a:buNone/>
            </a:pPr>
            <a:r>
              <a:rPr lang="en-US" sz="2000" b="1" dirty="0">
                <a:solidFill>
                  <a:schemeClr val="accent1"/>
                </a:solidFill>
              </a:rPr>
              <a:t>Fall Meeting </a:t>
            </a:r>
            <a:endParaRPr sz="2000" b="1" dirty="0">
              <a:solidFill>
                <a:schemeClr val="accent1"/>
              </a:solidFill>
            </a:endParaRPr>
          </a:p>
        </p:txBody>
      </p:sp>
      <p:sp>
        <p:nvSpPr>
          <p:cNvPr id="445" name="Google Shape;445;p1"/>
          <p:cNvSpPr txBox="1">
            <a:spLocks noGrp="1"/>
          </p:cNvSpPr>
          <p:nvPr>
            <p:ph type="body" idx="2"/>
          </p:nvPr>
        </p:nvSpPr>
        <p:spPr>
          <a:xfrm>
            <a:off x="1506212" y="1565819"/>
            <a:ext cx="3992408" cy="32004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600"/>
              <a:buNone/>
            </a:pPr>
            <a:r>
              <a:rPr lang="en-US" sz="1600" dirty="0"/>
              <a:t>November 19, 2024</a:t>
            </a:r>
            <a:endParaRPr sz="1600" dirty="0"/>
          </a:p>
        </p:txBody>
      </p:sp>
      <p:sp>
        <p:nvSpPr>
          <p:cNvPr id="446" name="Google Shape;446;p1"/>
          <p:cNvSpPr txBox="1">
            <a:spLocks noGrp="1"/>
          </p:cNvSpPr>
          <p:nvPr>
            <p:ph type="body" idx="3"/>
          </p:nvPr>
        </p:nvSpPr>
        <p:spPr>
          <a:xfrm>
            <a:off x="1506212" y="2561341"/>
            <a:ext cx="2777029" cy="32004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600"/>
              <a:buNone/>
            </a:pPr>
            <a:r>
              <a:rPr lang="en-US" sz="1600" b="1" dirty="0"/>
              <a:t>Michele Borens </a:t>
            </a:r>
            <a:endParaRPr sz="1600" b="1" dirty="0"/>
          </a:p>
          <a:p>
            <a:pPr marL="0" lvl="0" indent="0" algn="l" rtl="0">
              <a:lnSpc>
                <a:spcPct val="100000"/>
              </a:lnSpc>
              <a:spcBef>
                <a:spcPts val="0"/>
              </a:spcBef>
              <a:spcAft>
                <a:spcPts val="0"/>
              </a:spcAft>
              <a:buSzPts val="1600"/>
              <a:buNone/>
            </a:pPr>
            <a:r>
              <a:rPr lang="en-US" sz="1600" i="1" dirty="0"/>
              <a:t>Partner</a:t>
            </a:r>
            <a:endParaRPr dirty="0"/>
          </a:p>
          <a:p>
            <a:pPr marL="0" lvl="0" indent="0" algn="l" rtl="0">
              <a:lnSpc>
                <a:spcPct val="100000"/>
              </a:lnSpc>
              <a:spcBef>
                <a:spcPts val="0"/>
              </a:spcBef>
              <a:spcAft>
                <a:spcPts val="0"/>
              </a:spcAft>
              <a:buSzPts val="1600"/>
              <a:buNone/>
            </a:pPr>
            <a:endParaRPr sz="1600" i="1" dirty="0"/>
          </a:p>
          <a:p>
            <a:pPr marL="0" lvl="0" indent="0" algn="l" rtl="0">
              <a:lnSpc>
                <a:spcPct val="100000"/>
              </a:lnSpc>
              <a:spcBef>
                <a:spcPts val="0"/>
              </a:spcBef>
              <a:spcAft>
                <a:spcPts val="0"/>
              </a:spcAft>
              <a:buSzPts val="2000"/>
              <a:buNone/>
            </a:pPr>
            <a:endParaRPr i="1" dirty="0"/>
          </a:p>
        </p:txBody>
      </p:sp>
      <p:pic>
        <p:nvPicPr>
          <p:cNvPr id="447" name="Google Shape;447;p1"/>
          <p:cNvPicPr preferRelativeResize="0"/>
          <p:nvPr/>
        </p:nvPicPr>
        <p:blipFill rotWithShape="1">
          <a:blip r:embed="rId3">
            <a:alphaModFix/>
          </a:blip>
          <a:srcRect/>
          <a:stretch/>
        </p:blipFill>
        <p:spPr>
          <a:xfrm>
            <a:off x="5587598" y="26762"/>
            <a:ext cx="3585861" cy="403217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Google Shape;459;p3"/>
          <p:cNvSpPr txBox="1">
            <a:spLocks noGrp="1"/>
          </p:cNvSpPr>
          <p:nvPr>
            <p:ph type="title"/>
          </p:nvPr>
        </p:nvSpPr>
        <p:spPr>
          <a:xfrm>
            <a:off x="346640" y="362246"/>
            <a:ext cx="8280400" cy="32004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100"/>
              <a:buFont typeface="Verdana"/>
              <a:buNone/>
            </a:pPr>
            <a:r>
              <a:rPr lang="en-US" dirty="0"/>
              <a:t>Marketplace Facilitator Certificate – Background </a:t>
            </a:r>
            <a:br>
              <a:rPr lang="en-US" dirty="0"/>
            </a:br>
            <a:br>
              <a:rPr lang="en-US" dirty="0"/>
            </a:br>
            <a:endParaRPr dirty="0"/>
          </a:p>
        </p:txBody>
      </p:sp>
      <p:sp>
        <p:nvSpPr>
          <p:cNvPr id="460" name="Google Shape;460;p3"/>
          <p:cNvSpPr txBox="1">
            <a:spLocks noGrp="1"/>
          </p:cNvSpPr>
          <p:nvPr>
            <p:ph type="body" idx="2"/>
          </p:nvPr>
        </p:nvSpPr>
        <p:spPr>
          <a:xfrm>
            <a:off x="346640" y="522266"/>
            <a:ext cx="7965461" cy="378739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600"/>
              <a:buNone/>
            </a:pPr>
            <a:endParaRPr sz="1600" dirty="0"/>
          </a:p>
          <a:p>
            <a:pPr marL="400050" indent="-285750">
              <a:buSzPts val="1800"/>
            </a:pPr>
            <a:r>
              <a:rPr lang="en-US" sz="1800" dirty="0"/>
              <a:t>Most marketplace facilitator laws require the marketplace facilitator to collect and remit sales tax on behalf of the marketplace seller.</a:t>
            </a:r>
          </a:p>
          <a:p>
            <a:pPr marL="400050" indent="-285750">
              <a:buSzPts val="1800"/>
            </a:pPr>
            <a:r>
              <a:rPr lang="en-US" sz="1800" dirty="0"/>
              <a:t>For marketplace sellers that are remote sellers and may not be registered to collect and remit sales tax in states, there is often little resistance to the marketplace facilitator collecting and remitting sales tax on behalf of such sellers. </a:t>
            </a:r>
          </a:p>
          <a:p>
            <a:pPr marL="400050" indent="-285750">
              <a:buSzPts val="1800"/>
            </a:pPr>
            <a:r>
              <a:rPr lang="en-US" sz="1800" dirty="0"/>
              <a:t>However, for “local” marketplace sellers that are currently collecting and remitting sales tax (e.g. restaurants, grocery stores, retail stores), there is more resistance from the seller to shifting sales tax collection and remittance to the marketplace facilitator. </a:t>
            </a:r>
          </a:p>
        </p:txBody>
      </p:sp>
      <p:sp>
        <p:nvSpPr>
          <p:cNvPr id="461" name="Google Shape;461;p3"/>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7" name="Google Shape;467;p4"/>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100"/>
              <a:buFont typeface="Verdana"/>
              <a:buNone/>
            </a:pPr>
            <a:r>
              <a:rPr lang="en-US" dirty="0"/>
              <a:t>Marketplace Facilitator Certificate - Background  </a:t>
            </a:r>
            <a:endParaRPr dirty="0"/>
          </a:p>
        </p:txBody>
      </p:sp>
      <p:sp>
        <p:nvSpPr>
          <p:cNvPr id="468" name="Google Shape;468;p4"/>
          <p:cNvSpPr txBox="1">
            <a:spLocks noGrp="1"/>
          </p:cNvSpPr>
          <p:nvPr>
            <p:ph type="body" idx="2"/>
          </p:nvPr>
        </p:nvSpPr>
        <p:spPr>
          <a:xfrm>
            <a:off x="308450" y="575216"/>
            <a:ext cx="8280400" cy="393649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400"/>
              <a:buNone/>
            </a:pPr>
            <a:endParaRPr lang="en-US" sz="2400" dirty="0"/>
          </a:p>
          <a:p>
            <a:pPr marL="342900" indent="-342900">
              <a:spcBef>
                <a:spcPts val="0"/>
              </a:spcBef>
              <a:buSzPts val="2400"/>
            </a:pPr>
            <a:r>
              <a:rPr lang="en-US" sz="1800" dirty="0"/>
              <a:t>These “local” marketplace sellers are concerned that if they allow sales tax collection and remittance to be transferred to the marketplace facilitator (for sales it facilitates), the seller may still be held liable by the states. </a:t>
            </a:r>
          </a:p>
          <a:p>
            <a:pPr marL="342900" indent="-342900">
              <a:spcBef>
                <a:spcPts val="0"/>
              </a:spcBef>
              <a:buSzPts val="2400"/>
            </a:pPr>
            <a:r>
              <a:rPr lang="en-US" sz="1800" dirty="0"/>
              <a:t>In some instances these marketplace sellers are refusing to “turn off” sales tax collection and remittance – meaning both the seller and the marketplace are collecting and remitting tax. </a:t>
            </a:r>
          </a:p>
          <a:p>
            <a:pPr marL="0" indent="0">
              <a:spcBef>
                <a:spcPts val="0"/>
              </a:spcBef>
              <a:buSzPts val="2400"/>
              <a:buNone/>
            </a:pPr>
            <a:endParaRPr lang="en-US" sz="1800" dirty="0"/>
          </a:p>
          <a:p>
            <a:pPr marL="342900" indent="-342900">
              <a:spcBef>
                <a:spcPts val="0"/>
              </a:spcBef>
              <a:buSzPts val="2400"/>
            </a:pPr>
            <a:r>
              <a:rPr lang="en-US" sz="1800" dirty="0"/>
              <a:t>In other instances, marketplace sellers are asking marketplace facilitators to provide them with certification on a state accepted form that the marketplace facilitator will be collecting and remitting sales tax on sales they facilitate on behalf of the marketplace seller, before the seller will “turn off tax.”</a:t>
            </a:r>
          </a:p>
          <a:p>
            <a:pPr marL="0" indent="0">
              <a:spcBef>
                <a:spcPts val="0"/>
              </a:spcBef>
              <a:buSzPts val="2400"/>
              <a:buNone/>
            </a:pPr>
            <a:endParaRPr lang="en-US" sz="1800" dirty="0"/>
          </a:p>
          <a:p>
            <a:pPr marL="0" lvl="0" indent="0" algn="l" rtl="0">
              <a:lnSpc>
                <a:spcPct val="100000"/>
              </a:lnSpc>
              <a:spcBef>
                <a:spcPts val="0"/>
              </a:spcBef>
              <a:spcAft>
                <a:spcPts val="0"/>
              </a:spcAft>
              <a:buSzPts val="2400"/>
              <a:buNone/>
            </a:pPr>
            <a:endParaRPr sz="2400" dirty="0"/>
          </a:p>
        </p:txBody>
      </p:sp>
      <p:sp>
        <p:nvSpPr>
          <p:cNvPr id="469" name="Google Shape;469;p4"/>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6">
          <a:extLst>
            <a:ext uri="{FF2B5EF4-FFF2-40B4-BE49-F238E27FC236}">
              <a16:creationId xmlns:a16="http://schemas.microsoft.com/office/drawing/2014/main" id="{EE7E4BF0-BD18-A4D1-53E4-79508CF7A4E8}"/>
            </a:ext>
          </a:extLst>
        </p:cNvPr>
        <p:cNvGrpSpPr/>
        <p:nvPr/>
      </p:nvGrpSpPr>
      <p:grpSpPr>
        <a:xfrm>
          <a:off x="0" y="0"/>
          <a:ext cx="0" cy="0"/>
          <a:chOff x="0" y="0"/>
          <a:chExt cx="0" cy="0"/>
        </a:xfrm>
      </p:grpSpPr>
      <p:sp>
        <p:nvSpPr>
          <p:cNvPr id="467" name="Google Shape;467;p4">
            <a:extLst>
              <a:ext uri="{FF2B5EF4-FFF2-40B4-BE49-F238E27FC236}">
                <a16:creationId xmlns:a16="http://schemas.microsoft.com/office/drawing/2014/main" id="{9DF9B366-668A-3115-DFE0-2CB126B8538B}"/>
              </a:ext>
            </a:extLst>
          </p:cNvPr>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100"/>
              <a:buFont typeface="Verdana"/>
              <a:buNone/>
            </a:pPr>
            <a:r>
              <a:rPr lang="en-US" dirty="0"/>
              <a:t>Marketplace Facilitator Certificate - Background  </a:t>
            </a:r>
            <a:endParaRPr dirty="0"/>
          </a:p>
        </p:txBody>
      </p:sp>
      <p:sp>
        <p:nvSpPr>
          <p:cNvPr id="468" name="Google Shape;468;p4">
            <a:extLst>
              <a:ext uri="{FF2B5EF4-FFF2-40B4-BE49-F238E27FC236}">
                <a16:creationId xmlns:a16="http://schemas.microsoft.com/office/drawing/2014/main" id="{A6F80D97-9B9D-7B2F-E023-7A912857F22E}"/>
              </a:ext>
            </a:extLst>
          </p:cNvPr>
          <p:cNvSpPr txBox="1">
            <a:spLocks noGrp="1"/>
          </p:cNvSpPr>
          <p:nvPr>
            <p:ph type="body" idx="2"/>
          </p:nvPr>
        </p:nvSpPr>
        <p:spPr>
          <a:xfrm>
            <a:off x="308450" y="575216"/>
            <a:ext cx="8280400" cy="3936490"/>
          </a:xfrm>
          <a:prstGeom prst="rect">
            <a:avLst/>
          </a:prstGeom>
          <a:noFill/>
          <a:ln>
            <a:noFill/>
          </a:ln>
        </p:spPr>
        <p:txBody>
          <a:bodyPr spcFirstLastPara="1" wrap="square" lIns="91425" tIns="45700" rIns="91425" bIns="45700" anchor="t" anchorCtr="0">
            <a:noAutofit/>
          </a:bodyPr>
          <a:lstStyle/>
          <a:p>
            <a:pPr marL="0" indent="0">
              <a:spcBef>
                <a:spcPts val="0"/>
              </a:spcBef>
              <a:buSzPts val="2400"/>
              <a:buNone/>
            </a:pPr>
            <a:endParaRPr lang="en-US" sz="1800" dirty="0"/>
          </a:p>
          <a:p>
            <a:pPr marL="342900" indent="-342900">
              <a:spcBef>
                <a:spcPts val="0"/>
              </a:spcBef>
              <a:buSzPts val="2400"/>
            </a:pPr>
            <a:r>
              <a:rPr lang="en-US" sz="1800" dirty="0"/>
              <a:t>Most states don’t require the marketplace facilitator to do anything official other than collect and remit sales tax on sales it facilitates.</a:t>
            </a:r>
          </a:p>
          <a:p>
            <a:pPr marL="342900" indent="-342900">
              <a:spcBef>
                <a:spcPts val="0"/>
              </a:spcBef>
              <a:buSzPts val="2400"/>
            </a:pPr>
            <a:endParaRPr lang="en-US" sz="1800" dirty="0"/>
          </a:p>
          <a:p>
            <a:pPr marL="342900" indent="-342900">
              <a:spcBef>
                <a:spcPts val="0"/>
              </a:spcBef>
              <a:buSzPts val="2400"/>
            </a:pPr>
            <a:r>
              <a:rPr lang="en-US" sz="1800" dirty="0"/>
              <a:t>Some states require the marketplace facilitator to notify the marketplace seller that it will collect and remit sales tax on sales it facilitates.</a:t>
            </a:r>
          </a:p>
          <a:p>
            <a:pPr marL="0" indent="0">
              <a:spcBef>
                <a:spcPts val="0"/>
              </a:spcBef>
              <a:buSzPts val="2400"/>
              <a:buNone/>
            </a:pPr>
            <a:endParaRPr lang="en-US" sz="1800" dirty="0"/>
          </a:p>
          <a:p>
            <a:pPr marL="342900" indent="-342900">
              <a:spcBef>
                <a:spcPts val="0"/>
              </a:spcBef>
              <a:buSzPts val="2400"/>
            </a:pPr>
            <a:r>
              <a:rPr lang="en-US" sz="1800" dirty="0"/>
              <a:t>Only a few states have “official” marketplace facilitator certification/notification forms (e.g., Colorado, Illinois).</a:t>
            </a:r>
            <a:endParaRPr lang="en-US" sz="2400" dirty="0"/>
          </a:p>
          <a:p>
            <a:pPr marL="0" lvl="0" indent="0" algn="l" rtl="0">
              <a:lnSpc>
                <a:spcPct val="100000"/>
              </a:lnSpc>
              <a:spcBef>
                <a:spcPts val="0"/>
              </a:spcBef>
              <a:spcAft>
                <a:spcPts val="0"/>
              </a:spcAft>
              <a:buSzPts val="2400"/>
              <a:buNone/>
            </a:pPr>
            <a:endParaRPr sz="2400" dirty="0"/>
          </a:p>
        </p:txBody>
      </p:sp>
      <p:sp>
        <p:nvSpPr>
          <p:cNvPr id="469" name="Google Shape;469;p4">
            <a:extLst>
              <a:ext uri="{FF2B5EF4-FFF2-40B4-BE49-F238E27FC236}">
                <a16:creationId xmlns:a16="http://schemas.microsoft.com/office/drawing/2014/main" id="{CECA87BA-B251-DC81-E84B-99A84F49D415}"/>
              </a:ext>
            </a:extLst>
          </p:cNvPr>
          <p:cNvSpPr txBox="1">
            <a:spLocks noGrp="1"/>
          </p:cNvSpPr>
          <p:nvPr>
            <p:ph type="sldNum" idx="12"/>
          </p:nvPr>
        </p:nvSpPr>
        <p:spPr>
          <a:xfrm>
            <a:off x="8044950" y="4831425"/>
            <a:ext cx="795192" cy="204788"/>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dirty="0"/>
          </a:p>
        </p:txBody>
      </p:sp>
    </p:spTree>
    <p:extLst>
      <p:ext uri="{BB962C8B-B14F-4D97-AF65-F5344CB8AC3E}">
        <p14:creationId xmlns:p14="http://schemas.microsoft.com/office/powerpoint/2010/main" val="3789942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5"/>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100"/>
              <a:buFont typeface="Verdana"/>
              <a:buNone/>
            </a:pPr>
            <a:r>
              <a:rPr lang="en-US" dirty="0"/>
              <a:t>Marketplace Facilitator Certificate – Sample Form </a:t>
            </a:r>
            <a:endParaRPr dirty="0"/>
          </a:p>
        </p:txBody>
      </p:sp>
      <p:sp>
        <p:nvSpPr>
          <p:cNvPr id="475" name="Google Shape;475;p5"/>
          <p:cNvSpPr txBox="1">
            <a:spLocks noGrp="1"/>
          </p:cNvSpPr>
          <p:nvPr>
            <p:ph type="body" idx="2"/>
          </p:nvPr>
        </p:nvSpPr>
        <p:spPr>
          <a:xfrm>
            <a:off x="306884" y="890942"/>
            <a:ext cx="8280400" cy="3677326"/>
          </a:xfrm>
          <a:prstGeom prst="rect">
            <a:avLst/>
          </a:prstGeom>
          <a:noFill/>
          <a:ln>
            <a:noFill/>
          </a:ln>
        </p:spPr>
        <p:txBody>
          <a:bodyPr spcFirstLastPara="1" wrap="square" lIns="91425" tIns="45700" rIns="91425" bIns="45700" anchor="t" anchorCtr="0">
            <a:noAutofit/>
          </a:bodyPr>
          <a:lstStyle/>
          <a:p>
            <a:pPr marL="360000" lvl="0" indent="-360000" algn="l" rtl="0">
              <a:lnSpc>
                <a:spcPct val="110000"/>
              </a:lnSpc>
              <a:spcBef>
                <a:spcPts val="0"/>
              </a:spcBef>
              <a:spcAft>
                <a:spcPts val="0"/>
              </a:spcAft>
              <a:buSzPts val="1800"/>
              <a:buChar char="─"/>
            </a:pPr>
            <a:endParaRPr sz="1600" dirty="0"/>
          </a:p>
          <a:p>
            <a:pPr marL="0" lvl="0" indent="0" algn="l" rtl="0">
              <a:lnSpc>
                <a:spcPct val="100000"/>
              </a:lnSpc>
              <a:spcBef>
                <a:spcPts val="1200"/>
              </a:spcBef>
              <a:spcAft>
                <a:spcPts val="0"/>
              </a:spcAft>
              <a:buSzPts val="1400"/>
              <a:buNone/>
            </a:pPr>
            <a:endParaRPr sz="1400" dirty="0"/>
          </a:p>
        </p:txBody>
      </p:sp>
      <p:pic>
        <p:nvPicPr>
          <p:cNvPr id="10" name="Picture 9">
            <a:extLst>
              <a:ext uri="{FF2B5EF4-FFF2-40B4-BE49-F238E27FC236}">
                <a16:creationId xmlns:a16="http://schemas.microsoft.com/office/drawing/2014/main" id="{3462B7B5-E5EC-0D05-0A68-B7461DB74D17}"/>
              </a:ext>
            </a:extLst>
          </p:cNvPr>
          <p:cNvPicPr>
            <a:picLocks noChangeAspect="1"/>
          </p:cNvPicPr>
          <p:nvPr/>
        </p:nvPicPr>
        <p:blipFill>
          <a:blip r:embed="rId3"/>
          <a:stretch>
            <a:fillRect/>
          </a:stretch>
        </p:blipFill>
        <p:spPr>
          <a:xfrm>
            <a:off x="1766923" y="687794"/>
            <a:ext cx="4943260" cy="425546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9"/>
        <p:cNvGrpSpPr/>
        <p:nvPr/>
      </p:nvGrpSpPr>
      <p:grpSpPr>
        <a:xfrm>
          <a:off x="0" y="0"/>
          <a:ext cx="0" cy="0"/>
          <a:chOff x="0" y="0"/>
          <a:chExt cx="0" cy="0"/>
        </a:xfrm>
      </p:grpSpPr>
      <p:sp>
        <p:nvSpPr>
          <p:cNvPr id="480" name="Google Shape;480;p6"/>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100"/>
              <a:buFont typeface="Verdana"/>
              <a:buNone/>
            </a:pPr>
            <a:r>
              <a:rPr lang="en-US" dirty="0"/>
              <a:t>Marketplace Facilitator Certificate – Sample Form</a:t>
            </a:r>
            <a:endParaRPr dirty="0"/>
          </a:p>
        </p:txBody>
      </p:sp>
      <p:pic>
        <p:nvPicPr>
          <p:cNvPr id="3" name="Picture 2">
            <a:extLst>
              <a:ext uri="{FF2B5EF4-FFF2-40B4-BE49-F238E27FC236}">
                <a16:creationId xmlns:a16="http://schemas.microsoft.com/office/drawing/2014/main" id="{5836DAC8-2EC4-ED2C-4D2F-9A56C1ABE7D3}"/>
              </a:ext>
            </a:extLst>
          </p:cNvPr>
          <p:cNvPicPr>
            <a:picLocks noChangeAspect="1"/>
          </p:cNvPicPr>
          <p:nvPr/>
        </p:nvPicPr>
        <p:blipFill>
          <a:blip r:embed="rId3"/>
          <a:stretch>
            <a:fillRect/>
          </a:stretch>
        </p:blipFill>
        <p:spPr>
          <a:xfrm>
            <a:off x="556275" y="1431758"/>
            <a:ext cx="7197852" cy="10287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5"/>
        <p:cNvGrpSpPr/>
        <p:nvPr/>
      </p:nvGrpSpPr>
      <p:grpSpPr>
        <a:xfrm>
          <a:off x="0" y="0"/>
          <a:ext cx="0" cy="0"/>
          <a:chOff x="0" y="0"/>
          <a:chExt cx="0" cy="0"/>
        </a:xfrm>
      </p:grpSpPr>
      <p:sp>
        <p:nvSpPr>
          <p:cNvPr id="486" name="Google Shape;486;p7"/>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100"/>
              <a:buFont typeface="Verdana"/>
              <a:buNone/>
            </a:pPr>
            <a:r>
              <a:rPr lang="en-US" dirty="0"/>
              <a:t>Marketplace Facilitator Certificate Form - Purpose</a:t>
            </a:r>
            <a:endParaRPr dirty="0"/>
          </a:p>
        </p:txBody>
      </p:sp>
      <p:sp>
        <p:nvSpPr>
          <p:cNvPr id="487" name="Google Shape;487;p7"/>
          <p:cNvSpPr txBox="1">
            <a:spLocks noGrp="1"/>
          </p:cNvSpPr>
          <p:nvPr>
            <p:ph type="body" idx="2"/>
          </p:nvPr>
        </p:nvSpPr>
        <p:spPr>
          <a:xfrm>
            <a:off x="306884" y="801838"/>
            <a:ext cx="8280400" cy="3677326"/>
          </a:xfrm>
          <a:prstGeom prst="rect">
            <a:avLst/>
          </a:prstGeom>
          <a:noFill/>
          <a:ln>
            <a:noFill/>
          </a:ln>
        </p:spPr>
        <p:txBody>
          <a:bodyPr spcFirstLastPara="1" wrap="square" lIns="91425" tIns="45700" rIns="91425" bIns="45700" anchor="t" anchorCtr="0">
            <a:noAutofit/>
          </a:bodyPr>
          <a:lstStyle/>
          <a:p>
            <a:pPr marL="374650" indent="-285750">
              <a:lnSpc>
                <a:spcPct val="110000"/>
              </a:lnSpc>
              <a:spcBef>
                <a:spcPts val="0"/>
              </a:spcBef>
              <a:buSzPts val="1400"/>
            </a:pPr>
            <a:r>
              <a:rPr lang="en-US" sz="1400" dirty="0"/>
              <a:t>The form is intended to be optional. </a:t>
            </a:r>
          </a:p>
          <a:p>
            <a:pPr marL="88900" indent="0">
              <a:lnSpc>
                <a:spcPct val="110000"/>
              </a:lnSpc>
              <a:spcBef>
                <a:spcPts val="0"/>
              </a:spcBef>
              <a:buSzPts val="1400"/>
              <a:buNone/>
            </a:pPr>
            <a:endParaRPr lang="en-US" sz="1400" dirty="0"/>
          </a:p>
          <a:p>
            <a:pPr marL="831850" lvl="1" indent="-285750">
              <a:lnSpc>
                <a:spcPct val="100000"/>
              </a:lnSpc>
              <a:spcBef>
                <a:spcPts val="0"/>
              </a:spcBef>
              <a:buSzPts val="1400"/>
            </a:pPr>
            <a:r>
              <a:rPr lang="en-US" sz="1400" dirty="0"/>
              <a:t>The form could be provided by a marketplace facilitator to a marketplace seller.  </a:t>
            </a:r>
          </a:p>
          <a:p>
            <a:pPr marL="831850" lvl="1" indent="-285750">
              <a:lnSpc>
                <a:spcPct val="100000"/>
              </a:lnSpc>
              <a:spcBef>
                <a:spcPts val="0"/>
              </a:spcBef>
              <a:buSzPts val="1400"/>
            </a:pPr>
            <a:r>
              <a:rPr lang="en-US" sz="1400" dirty="0"/>
              <a:t>The form could also be requested by the marketplace seller from the marketplace facilitator.</a:t>
            </a:r>
          </a:p>
          <a:p>
            <a:pPr marL="88900" indent="0">
              <a:lnSpc>
                <a:spcPct val="110000"/>
              </a:lnSpc>
              <a:spcBef>
                <a:spcPts val="0"/>
              </a:spcBef>
              <a:buSzPts val="1400"/>
              <a:buNone/>
            </a:pPr>
            <a:endParaRPr lang="en-US" sz="1400" dirty="0"/>
          </a:p>
          <a:p>
            <a:pPr marL="374650" indent="-285750">
              <a:lnSpc>
                <a:spcPct val="110000"/>
              </a:lnSpc>
              <a:spcBef>
                <a:spcPts val="0"/>
              </a:spcBef>
              <a:buSzPts val="1400"/>
            </a:pPr>
            <a:r>
              <a:rPr lang="en-US" sz="1400" dirty="0"/>
              <a:t>The form is intended to “certify” that the marketplace facilitator agrees that it is going to register, collect and remit taxes on behalf of the marketplace seller for sales the marketplace facilitator facilitates.</a:t>
            </a:r>
          </a:p>
          <a:p>
            <a:pPr marL="374650" indent="-285750">
              <a:lnSpc>
                <a:spcPct val="110000"/>
              </a:lnSpc>
              <a:spcBef>
                <a:spcPts val="0"/>
              </a:spcBef>
              <a:buSzPts val="1400"/>
            </a:pPr>
            <a:endParaRPr lang="en-US" sz="1400" dirty="0"/>
          </a:p>
          <a:p>
            <a:pPr marL="374650" indent="-285750">
              <a:lnSpc>
                <a:spcPct val="110000"/>
              </a:lnSpc>
              <a:spcBef>
                <a:spcPts val="0"/>
              </a:spcBef>
              <a:buSzPts val="1400"/>
            </a:pPr>
            <a:r>
              <a:rPr lang="en-US" sz="1400" dirty="0"/>
              <a:t>It also indicates that the marketplace seller is no longer required to collect and remit tax on such sales.  </a:t>
            </a:r>
          </a:p>
          <a:p>
            <a:pPr marL="374650" indent="-285750">
              <a:lnSpc>
                <a:spcPct val="110000"/>
              </a:lnSpc>
              <a:spcBef>
                <a:spcPts val="0"/>
              </a:spcBef>
              <a:buSzPts val="1400"/>
            </a:pPr>
            <a:endParaRPr lang="en-US" sz="1400" dirty="0"/>
          </a:p>
          <a:p>
            <a:pPr marL="374650" indent="-285750">
              <a:lnSpc>
                <a:spcPct val="110000"/>
              </a:lnSpc>
              <a:spcBef>
                <a:spcPts val="0"/>
              </a:spcBef>
              <a:buSzPts val="1400"/>
            </a:pPr>
            <a:r>
              <a:rPr lang="en-US" sz="1400" dirty="0"/>
              <a:t>The marketplace facilitator would provide its registration number in the relevant states where it is collecting and remitting sales tax for the marketplace seller. </a:t>
            </a:r>
          </a:p>
          <a:p>
            <a:pPr marL="88900" indent="0">
              <a:lnSpc>
                <a:spcPct val="110000"/>
              </a:lnSpc>
              <a:spcBef>
                <a:spcPts val="0"/>
              </a:spcBef>
              <a:buSzPts val="1400"/>
              <a:buNone/>
            </a:pPr>
            <a:endParaRPr lang="en-US" sz="1400" dirty="0"/>
          </a:p>
          <a:p>
            <a:pPr marL="360000" lvl="0" indent="-271100" algn="l" rtl="0">
              <a:lnSpc>
                <a:spcPct val="110000"/>
              </a:lnSpc>
              <a:spcBef>
                <a:spcPts val="1200"/>
              </a:spcBef>
              <a:spcAft>
                <a:spcPts val="0"/>
              </a:spcAft>
              <a:buSzPts val="1400"/>
              <a:buNone/>
            </a:pPr>
            <a:endParaRPr sz="1400" i="1" dirty="0"/>
          </a:p>
          <a:p>
            <a:pPr marL="0" lvl="0" indent="0" algn="l" rtl="0">
              <a:lnSpc>
                <a:spcPct val="110000"/>
              </a:lnSpc>
              <a:spcBef>
                <a:spcPts val="1200"/>
              </a:spcBef>
              <a:spcAft>
                <a:spcPts val="0"/>
              </a:spcAft>
              <a:buSzPts val="1400"/>
              <a:buNone/>
            </a:pPr>
            <a:endParaRPr sz="1400" dirty="0"/>
          </a:p>
          <a:p>
            <a:pPr marL="0" lvl="0" indent="0" algn="l" rtl="0">
              <a:lnSpc>
                <a:spcPct val="100000"/>
              </a:lnSpc>
              <a:spcBef>
                <a:spcPts val="1200"/>
              </a:spcBef>
              <a:spcAft>
                <a:spcPts val="0"/>
              </a:spcAft>
              <a:buSzPts val="1400"/>
              <a:buNone/>
            </a:pPr>
            <a:endParaRPr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85">
          <a:extLst>
            <a:ext uri="{FF2B5EF4-FFF2-40B4-BE49-F238E27FC236}">
              <a16:creationId xmlns:a16="http://schemas.microsoft.com/office/drawing/2014/main" id="{5A3144CF-B973-C5D8-7EF7-C7B9B0AFCE0E}"/>
            </a:ext>
          </a:extLst>
        </p:cNvPr>
        <p:cNvGrpSpPr/>
        <p:nvPr/>
      </p:nvGrpSpPr>
      <p:grpSpPr>
        <a:xfrm>
          <a:off x="0" y="0"/>
          <a:ext cx="0" cy="0"/>
          <a:chOff x="0" y="0"/>
          <a:chExt cx="0" cy="0"/>
        </a:xfrm>
      </p:grpSpPr>
      <p:sp>
        <p:nvSpPr>
          <p:cNvPr id="486" name="Google Shape;486;p7">
            <a:extLst>
              <a:ext uri="{FF2B5EF4-FFF2-40B4-BE49-F238E27FC236}">
                <a16:creationId xmlns:a16="http://schemas.microsoft.com/office/drawing/2014/main" id="{5843944E-7102-C4EB-3EFC-F15DD3973A1C}"/>
              </a:ext>
            </a:extLst>
          </p:cNvPr>
          <p:cNvSpPr txBox="1">
            <a:spLocks noGrp="1"/>
          </p:cNvSpPr>
          <p:nvPr>
            <p:ph type="title"/>
          </p:nvPr>
        </p:nvSpPr>
        <p:spPr>
          <a:xfrm>
            <a:off x="431800" y="303610"/>
            <a:ext cx="8280400" cy="32004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1"/>
              </a:buClr>
              <a:buSzPts val="2100"/>
              <a:buFont typeface="Verdana"/>
              <a:buNone/>
            </a:pPr>
            <a:r>
              <a:rPr lang="en-US" dirty="0"/>
              <a:t>Marketplace Facilitator Certificate - Purpose</a:t>
            </a:r>
            <a:endParaRPr dirty="0"/>
          </a:p>
        </p:txBody>
      </p:sp>
      <p:sp>
        <p:nvSpPr>
          <p:cNvPr id="487" name="Google Shape;487;p7">
            <a:extLst>
              <a:ext uri="{FF2B5EF4-FFF2-40B4-BE49-F238E27FC236}">
                <a16:creationId xmlns:a16="http://schemas.microsoft.com/office/drawing/2014/main" id="{3A264255-9DBA-9F5D-87FD-15549D914B1F}"/>
              </a:ext>
            </a:extLst>
          </p:cNvPr>
          <p:cNvSpPr txBox="1">
            <a:spLocks noGrp="1"/>
          </p:cNvSpPr>
          <p:nvPr>
            <p:ph type="body" idx="2"/>
          </p:nvPr>
        </p:nvSpPr>
        <p:spPr>
          <a:xfrm>
            <a:off x="306884" y="890942"/>
            <a:ext cx="8280400" cy="3677326"/>
          </a:xfrm>
          <a:prstGeom prst="rect">
            <a:avLst/>
          </a:prstGeom>
          <a:noFill/>
          <a:ln>
            <a:noFill/>
          </a:ln>
        </p:spPr>
        <p:txBody>
          <a:bodyPr spcFirstLastPara="1" wrap="square" lIns="91425" tIns="45700" rIns="91425" bIns="45700" anchor="t" anchorCtr="0">
            <a:noAutofit/>
          </a:bodyPr>
          <a:lstStyle/>
          <a:p>
            <a:pPr marL="374650" indent="-285750">
              <a:lnSpc>
                <a:spcPct val="110000"/>
              </a:lnSpc>
              <a:spcBef>
                <a:spcPts val="0"/>
              </a:spcBef>
              <a:buSzPts val="1400"/>
            </a:pPr>
            <a:r>
              <a:rPr lang="en-US" sz="1400" dirty="0"/>
              <a:t>Marketplace facilitators are regularly “signing up” new marketplace sellers so the “collection date” was added.   This date may be different from the effective date of the marketplace law if a seller was onboarded after the law became effective. </a:t>
            </a:r>
          </a:p>
          <a:p>
            <a:pPr marL="374650" indent="-285750">
              <a:lnSpc>
                <a:spcPct val="110000"/>
              </a:lnSpc>
              <a:spcBef>
                <a:spcPts val="0"/>
              </a:spcBef>
              <a:buSzPts val="1400"/>
            </a:pPr>
            <a:endParaRPr lang="en-US" sz="1400" dirty="0"/>
          </a:p>
          <a:p>
            <a:pPr marL="374650" indent="-285750">
              <a:lnSpc>
                <a:spcPct val="110000"/>
              </a:lnSpc>
              <a:spcBef>
                <a:spcPts val="0"/>
              </a:spcBef>
              <a:buSzPts val="1400"/>
            </a:pPr>
            <a:r>
              <a:rPr lang="en-US" sz="1400" dirty="0"/>
              <a:t>To the extent that the state requires the marketplace facilitator to collect other taxes, the form is also intended to apply to the other taxes.  </a:t>
            </a:r>
          </a:p>
          <a:p>
            <a:pPr marL="831850" lvl="1" indent="-285750">
              <a:lnSpc>
                <a:spcPct val="110000"/>
              </a:lnSpc>
              <a:spcBef>
                <a:spcPts val="0"/>
              </a:spcBef>
              <a:buSzPts val="1400"/>
            </a:pPr>
            <a:r>
              <a:rPr lang="en-US" sz="1100" dirty="0"/>
              <a:t>State specific nuances can be addressed in footnotes. </a:t>
            </a:r>
          </a:p>
          <a:p>
            <a:pPr marL="374650" indent="-285750">
              <a:lnSpc>
                <a:spcPct val="110000"/>
              </a:lnSpc>
              <a:spcBef>
                <a:spcPts val="0"/>
              </a:spcBef>
              <a:buSzPts val="1400"/>
            </a:pPr>
            <a:endParaRPr lang="en-US" sz="1400" dirty="0"/>
          </a:p>
          <a:p>
            <a:pPr marL="374650" indent="-285750">
              <a:lnSpc>
                <a:spcPct val="110000"/>
              </a:lnSpc>
              <a:spcBef>
                <a:spcPts val="0"/>
              </a:spcBef>
              <a:buSzPts val="1400"/>
            </a:pPr>
            <a:r>
              <a:rPr lang="en-US" sz="1400" dirty="0"/>
              <a:t>We would like as many states as possible to approve the use of the form and are willing to accommodate state specific issues in footnotes, as needed </a:t>
            </a:r>
            <a:endParaRPr sz="1400" dirty="0"/>
          </a:p>
          <a:p>
            <a:pPr marL="0" lvl="0" indent="0" algn="l" rtl="0">
              <a:lnSpc>
                <a:spcPct val="100000"/>
              </a:lnSpc>
              <a:spcBef>
                <a:spcPts val="1200"/>
              </a:spcBef>
              <a:spcAft>
                <a:spcPts val="0"/>
              </a:spcAft>
              <a:buSzPts val="1400"/>
              <a:buNone/>
            </a:pPr>
            <a:endParaRPr sz="1400" dirty="0"/>
          </a:p>
        </p:txBody>
      </p:sp>
    </p:spTree>
    <p:extLst>
      <p:ext uri="{BB962C8B-B14F-4D97-AF65-F5344CB8AC3E}">
        <p14:creationId xmlns:p14="http://schemas.microsoft.com/office/powerpoint/2010/main" val="3879825908"/>
      </p:ext>
    </p:extLst>
  </p:cSld>
  <p:clrMapOvr>
    <a:masterClrMapping/>
  </p:clrMapOvr>
</p:sld>
</file>

<file path=ppt/theme/theme1.xml><?xml version="1.0" encoding="utf-8"?>
<a:theme xmlns:a="http://schemas.openxmlformats.org/drawingml/2006/main" name="Blue">
  <a:themeElements>
    <a:clrScheme name="Blue">
      <a:dk1>
        <a:srgbClr val="000000"/>
      </a:dk1>
      <a:lt1>
        <a:srgbClr val="FFFFFF"/>
      </a:lt1>
      <a:dk2>
        <a:srgbClr val="E10014"/>
      </a:dk2>
      <a:lt2>
        <a:srgbClr val="CAD100"/>
      </a:lt2>
      <a:accent1>
        <a:srgbClr val="0066B2"/>
      </a:accent1>
      <a:accent2>
        <a:srgbClr val="711F7E"/>
      </a:accent2>
      <a:accent3>
        <a:srgbClr val="5BC5F2"/>
      </a:accent3>
      <a:accent4>
        <a:srgbClr val="2F912D"/>
      </a:accent4>
      <a:accent5>
        <a:srgbClr val="FEC600"/>
      </a:accent5>
      <a:accent6>
        <a:srgbClr val="F39100"/>
      </a:accent6>
      <a:hlink>
        <a:srgbClr val="E1326B"/>
      </a:hlink>
      <a:folHlink>
        <a:srgbClr val="BEC3C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On-screen Show (16:9)</PresentationFormat>
  <Paragraphs>48</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 Black</vt:lpstr>
      <vt:lpstr>Verdana</vt:lpstr>
      <vt:lpstr>Arial</vt:lpstr>
      <vt:lpstr>Calibri</vt:lpstr>
      <vt:lpstr>Blue</vt:lpstr>
      <vt:lpstr>PowerPoint Presentation</vt:lpstr>
      <vt:lpstr>Marketplace Facilitator Certificate – Background   </vt:lpstr>
      <vt:lpstr>Marketplace Facilitator Certificate - Background  </vt:lpstr>
      <vt:lpstr>Marketplace Facilitator Certificate - Background  </vt:lpstr>
      <vt:lpstr>Marketplace Facilitator Certificate – Sample Form </vt:lpstr>
      <vt:lpstr>Marketplace Facilitator Certificate – Sample Form</vt:lpstr>
      <vt:lpstr>Marketplace Facilitator Certificate Form - Purpose</vt:lpstr>
      <vt:lpstr>Marketplace Facilitator Certificate - Purpose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Jansen, Dennis</dc:creator>
  <cp:lastModifiedBy>Helen Hecht</cp:lastModifiedBy>
  <cp:revision>4</cp:revision>
  <dcterms:created xsi:type="dcterms:W3CDTF">2021-03-11T00:34:04Z</dcterms:created>
  <dcterms:modified xsi:type="dcterms:W3CDTF">2024-11-19T16:13:31Z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7D452ECC-378D-42A5-BFDD-0E171EEA2838</vt:lpwstr>
  </property>
  <property fmtid="{D5CDD505-2E9C-101B-9397-08002B2CF9AE}" pid="3" name="ArticulatePath">
    <vt:lpwstr>1_Blue_Eversheds Sutherland</vt:lpwstr>
  </property>
  <property fmtid="{D5CDD505-2E9C-101B-9397-08002B2CF9AE}" pid="4" name="ContentTypeId">
    <vt:lpwstr>0x010100549E0318A495CB40A43804BD6A629294</vt:lpwstr>
  </property>
</Properties>
</file>