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2" r:id="rId4"/>
  </p:sldMasterIdLst>
  <p:notesMasterIdLst>
    <p:notesMasterId r:id="rId41"/>
  </p:notesMasterIdLst>
  <p:sldIdLst>
    <p:sldId id="257" r:id="rId5"/>
    <p:sldId id="623" r:id="rId6"/>
    <p:sldId id="586" r:id="rId7"/>
    <p:sldId id="599" r:id="rId8"/>
    <p:sldId id="587" r:id="rId9"/>
    <p:sldId id="600" r:id="rId10"/>
    <p:sldId id="622" r:id="rId11"/>
    <p:sldId id="631" r:id="rId12"/>
    <p:sldId id="601" r:id="rId13"/>
    <p:sldId id="620" r:id="rId14"/>
    <p:sldId id="602" r:id="rId15"/>
    <p:sldId id="621" r:id="rId16"/>
    <p:sldId id="603" r:id="rId17"/>
    <p:sldId id="498" r:id="rId18"/>
    <p:sldId id="503" r:id="rId19"/>
    <p:sldId id="614" r:id="rId20"/>
    <p:sldId id="615" r:id="rId21"/>
    <p:sldId id="616" r:id="rId22"/>
    <p:sldId id="617" r:id="rId23"/>
    <p:sldId id="632" r:id="rId24"/>
    <p:sldId id="618" r:id="rId25"/>
    <p:sldId id="619" r:id="rId26"/>
    <p:sldId id="604" r:id="rId27"/>
    <p:sldId id="610" r:id="rId28"/>
    <p:sldId id="626" r:id="rId29"/>
    <p:sldId id="624" r:id="rId30"/>
    <p:sldId id="606" r:id="rId31"/>
    <p:sldId id="605" r:id="rId32"/>
    <p:sldId id="607" r:id="rId33"/>
    <p:sldId id="608" r:id="rId34"/>
    <p:sldId id="609" r:id="rId35"/>
    <p:sldId id="625" r:id="rId36"/>
    <p:sldId id="634" r:id="rId37"/>
    <p:sldId id="629" r:id="rId38"/>
    <p:sldId id="633" r:id="rId39"/>
    <p:sldId id="593"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D. Disque" initials="LDD" lastIdx="2" clrIdx="0">
    <p:extLst>
      <p:ext uri="{19B8F6BF-5375-455C-9EA6-DF929625EA0E}">
        <p15:presenceInfo xmlns:p15="http://schemas.microsoft.com/office/powerpoint/2012/main" userId="S::LDD@mtc.gov::52bcf8c2-3b55-4308-ab8d-73e859b5e9fe" providerId="AD"/>
      </p:ext>
    </p:extLst>
  </p:cmAuthor>
  <p:cmAuthor id="2" name="Nancy L. Prosser" initials="NLP" lastIdx="5" clrIdx="1">
    <p:extLst>
      <p:ext uri="{19B8F6BF-5375-455C-9EA6-DF929625EA0E}">
        <p15:presenceInfo xmlns:p15="http://schemas.microsoft.com/office/powerpoint/2012/main" userId="S::NLP@mtc.gov::f0a96bee-58cf-44a1-8fce-b533dcd7acf2" providerId="AD"/>
      </p:ext>
    </p:extLst>
  </p:cmAuthor>
  <p:cmAuthor id="3" name="Hecht" initials="HH" lastIdx="3" clrIdx="2">
    <p:extLst>
      <p:ext uri="{19B8F6BF-5375-455C-9EA6-DF929625EA0E}">
        <p15:presenceInfo xmlns:p15="http://schemas.microsoft.com/office/powerpoint/2012/main" userId="He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85A"/>
    <a:srgbClr val="C2CDE0"/>
    <a:srgbClr val="3B505F"/>
    <a:srgbClr val="1A1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2E9EF-758A-4A23-8223-96C76BEF258B}" v="24" dt="2024-07-25T12:40:25.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79697" autoAdjust="0"/>
  </p:normalViewPr>
  <p:slideViewPr>
    <p:cSldViewPr snapToGrid="0">
      <p:cViewPr varScale="1">
        <p:scale>
          <a:sx n="65" d="100"/>
          <a:sy n="65" d="100"/>
        </p:scale>
        <p:origin x="58" y="499"/>
      </p:cViewPr>
      <p:guideLst/>
    </p:cSldViewPr>
  </p:slideViewPr>
  <p:notesTextViewPr>
    <p:cViewPr>
      <p:scale>
        <a:sx n="1" d="1"/>
        <a:sy n="1" d="1"/>
      </p:scale>
      <p:origin x="0" y="0"/>
    </p:cViewPr>
  </p:notesTextViewPr>
  <p:notesViewPr>
    <p:cSldViewPr snapToGrid="0">
      <p:cViewPr varScale="1">
        <p:scale>
          <a:sx n="75" d="100"/>
          <a:sy n="75" d="100"/>
        </p:scale>
        <p:origin x="28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1232E9EF-758A-4A23-8223-96C76BEF258B}"/>
    <pc:docChg chg="undo redo custSel addSld delSld modSld sldOrd">
      <pc:chgData name="Helen Hecht" userId="5ff6dfe4-d92f-45a1-a5aa-593c044744ed" providerId="ADAL" clId="{1232E9EF-758A-4A23-8223-96C76BEF258B}" dt="2024-07-25T16:31:37.815" v="26706" actId="20577"/>
      <pc:docMkLst>
        <pc:docMk/>
      </pc:docMkLst>
      <pc:sldChg chg="modSp mod">
        <pc:chgData name="Helen Hecht" userId="5ff6dfe4-d92f-45a1-a5aa-593c044744ed" providerId="ADAL" clId="{1232E9EF-758A-4A23-8223-96C76BEF258B}" dt="2024-07-24T02:00:36.686" v="1052" actId="20577"/>
        <pc:sldMkLst>
          <pc:docMk/>
          <pc:sldMk cId="2475805559" sldId="257"/>
        </pc:sldMkLst>
        <pc:spChg chg="mod">
          <ac:chgData name="Helen Hecht" userId="5ff6dfe4-d92f-45a1-a5aa-593c044744ed" providerId="ADAL" clId="{1232E9EF-758A-4A23-8223-96C76BEF258B}" dt="2024-07-24T02:00:30.310" v="1045" actId="20577"/>
          <ac:spMkLst>
            <pc:docMk/>
            <pc:sldMk cId="2475805559" sldId="257"/>
            <ac:spMk id="2" creationId="{1C21E816-31F5-48BB-BD02-D15F2F18B48A}"/>
          </ac:spMkLst>
        </pc:spChg>
        <pc:spChg chg="mod">
          <ac:chgData name="Helen Hecht" userId="5ff6dfe4-d92f-45a1-a5aa-593c044744ed" providerId="ADAL" clId="{1232E9EF-758A-4A23-8223-96C76BEF258B}" dt="2024-07-24T02:00:36.686" v="1052" actId="20577"/>
          <ac:spMkLst>
            <pc:docMk/>
            <pc:sldMk cId="2475805559" sldId="257"/>
            <ac:spMk id="3" creationId="{835D6E6B-3353-491C-A3C6-F278D6CED8B3}"/>
          </ac:spMkLst>
        </pc:spChg>
      </pc:sldChg>
      <pc:sldChg chg="del">
        <pc:chgData name="Helen Hecht" userId="5ff6dfe4-d92f-45a1-a5aa-593c044744ed" providerId="ADAL" clId="{1232E9EF-758A-4A23-8223-96C76BEF258B}" dt="2024-07-24T01:58:59.060" v="1016" actId="47"/>
        <pc:sldMkLst>
          <pc:docMk/>
          <pc:sldMk cId="816522035" sldId="294"/>
        </pc:sldMkLst>
      </pc:sldChg>
      <pc:sldChg chg="del">
        <pc:chgData name="Helen Hecht" userId="5ff6dfe4-d92f-45a1-a5aa-593c044744ed" providerId="ADAL" clId="{1232E9EF-758A-4A23-8223-96C76BEF258B}" dt="2024-07-24T01:56:24.573" v="974" actId="47"/>
        <pc:sldMkLst>
          <pc:docMk/>
          <pc:sldMk cId="1813670" sldId="337"/>
        </pc:sldMkLst>
      </pc:sldChg>
      <pc:sldChg chg="del">
        <pc:chgData name="Helen Hecht" userId="5ff6dfe4-d92f-45a1-a5aa-593c044744ed" providerId="ADAL" clId="{1232E9EF-758A-4A23-8223-96C76BEF258B}" dt="2024-07-24T01:59:08.308" v="1018" actId="47"/>
        <pc:sldMkLst>
          <pc:docMk/>
          <pc:sldMk cId="4047575786" sldId="383"/>
        </pc:sldMkLst>
      </pc:sldChg>
      <pc:sldChg chg="del">
        <pc:chgData name="Helen Hecht" userId="5ff6dfe4-d92f-45a1-a5aa-593c044744ed" providerId="ADAL" clId="{1232E9EF-758A-4A23-8223-96C76BEF258B}" dt="2024-07-23T21:57:07.340" v="2" actId="47"/>
        <pc:sldMkLst>
          <pc:docMk/>
          <pc:sldMk cId="1038486557" sldId="414"/>
        </pc:sldMkLst>
      </pc:sldChg>
      <pc:sldChg chg="del">
        <pc:chgData name="Helen Hecht" userId="5ff6dfe4-d92f-45a1-a5aa-593c044744ed" providerId="ADAL" clId="{1232E9EF-758A-4A23-8223-96C76BEF258B}" dt="2024-07-23T21:58:25.010" v="32" actId="47"/>
        <pc:sldMkLst>
          <pc:docMk/>
          <pc:sldMk cId="3477876265" sldId="490"/>
        </pc:sldMkLst>
      </pc:sldChg>
      <pc:sldChg chg="del">
        <pc:chgData name="Helen Hecht" userId="5ff6dfe4-d92f-45a1-a5aa-593c044744ed" providerId="ADAL" clId="{1232E9EF-758A-4A23-8223-96C76BEF258B}" dt="2024-07-24T01:56:13.476" v="971" actId="47"/>
        <pc:sldMkLst>
          <pc:docMk/>
          <pc:sldMk cId="4177689136" sldId="496"/>
        </pc:sldMkLst>
      </pc:sldChg>
      <pc:sldChg chg="del">
        <pc:chgData name="Helen Hecht" userId="5ff6dfe4-d92f-45a1-a5aa-593c044744ed" providerId="ADAL" clId="{1232E9EF-758A-4A23-8223-96C76BEF258B}" dt="2024-07-24T01:56:15.289" v="972" actId="47"/>
        <pc:sldMkLst>
          <pc:docMk/>
          <pc:sldMk cId="495339753" sldId="497"/>
        </pc:sldMkLst>
      </pc:sldChg>
      <pc:sldChg chg="modSp mod">
        <pc:chgData name="Helen Hecht" userId="5ff6dfe4-d92f-45a1-a5aa-593c044744ed" providerId="ADAL" clId="{1232E9EF-758A-4A23-8223-96C76BEF258B}" dt="2024-07-25T13:31:15.631" v="25441" actId="20577"/>
        <pc:sldMkLst>
          <pc:docMk/>
          <pc:sldMk cId="3122440125" sldId="498"/>
        </pc:sldMkLst>
        <pc:spChg chg="mod">
          <ac:chgData name="Helen Hecht" userId="5ff6dfe4-d92f-45a1-a5aa-593c044744ed" providerId="ADAL" clId="{1232E9EF-758A-4A23-8223-96C76BEF258B}" dt="2024-07-24T02:02:12.960" v="1082" actId="255"/>
          <ac:spMkLst>
            <pc:docMk/>
            <pc:sldMk cId="3122440125" sldId="498"/>
            <ac:spMk id="2" creationId="{8D98E6F6-C708-ED8F-9A8F-83B5300F1075}"/>
          </ac:spMkLst>
        </pc:spChg>
        <pc:spChg chg="mod">
          <ac:chgData name="Helen Hecht" userId="5ff6dfe4-d92f-45a1-a5aa-593c044744ed" providerId="ADAL" clId="{1232E9EF-758A-4A23-8223-96C76BEF258B}" dt="2024-07-25T13:31:15.631" v="25441" actId="20577"/>
          <ac:spMkLst>
            <pc:docMk/>
            <pc:sldMk cId="3122440125" sldId="498"/>
            <ac:spMk id="3" creationId="{98856863-1717-0458-DE66-4FAFBE2F3522}"/>
          </ac:spMkLst>
        </pc:spChg>
      </pc:sldChg>
      <pc:sldChg chg="modSp mod ord">
        <pc:chgData name="Helen Hecht" userId="5ff6dfe4-d92f-45a1-a5aa-593c044744ed" providerId="ADAL" clId="{1232E9EF-758A-4A23-8223-96C76BEF258B}" dt="2024-07-24T02:59:59.627" v="6105"/>
        <pc:sldMkLst>
          <pc:docMk/>
          <pc:sldMk cId="1170453745" sldId="503"/>
        </pc:sldMkLst>
        <pc:spChg chg="mod">
          <ac:chgData name="Helen Hecht" userId="5ff6dfe4-d92f-45a1-a5aa-593c044744ed" providerId="ADAL" clId="{1232E9EF-758A-4A23-8223-96C76BEF258B}" dt="2024-07-24T02:55:48.210" v="6005" actId="20577"/>
          <ac:spMkLst>
            <pc:docMk/>
            <pc:sldMk cId="1170453745" sldId="503"/>
            <ac:spMk id="2" creationId="{67E96785-58E4-4E4C-27A5-ED7E92451116}"/>
          </ac:spMkLst>
        </pc:spChg>
      </pc:sldChg>
      <pc:sldChg chg="del">
        <pc:chgData name="Helen Hecht" userId="5ff6dfe4-d92f-45a1-a5aa-593c044744ed" providerId="ADAL" clId="{1232E9EF-758A-4A23-8223-96C76BEF258B}" dt="2024-07-24T01:56:28.198" v="976" actId="47"/>
        <pc:sldMkLst>
          <pc:docMk/>
          <pc:sldMk cId="2876811212" sldId="504"/>
        </pc:sldMkLst>
      </pc:sldChg>
      <pc:sldChg chg="del">
        <pc:chgData name="Helen Hecht" userId="5ff6dfe4-d92f-45a1-a5aa-593c044744ed" providerId="ADAL" clId="{1232E9EF-758A-4A23-8223-96C76BEF258B}" dt="2024-07-24T01:33:07.886" v="722" actId="47"/>
        <pc:sldMkLst>
          <pc:docMk/>
          <pc:sldMk cId="3648929118" sldId="513"/>
        </pc:sldMkLst>
      </pc:sldChg>
      <pc:sldChg chg="del">
        <pc:chgData name="Helen Hecht" userId="5ff6dfe4-d92f-45a1-a5aa-593c044744ed" providerId="ADAL" clId="{1232E9EF-758A-4A23-8223-96C76BEF258B}" dt="2024-07-24T01:56:26.372" v="975" actId="47"/>
        <pc:sldMkLst>
          <pc:docMk/>
          <pc:sldMk cId="2062910334" sldId="516"/>
        </pc:sldMkLst>
      </pc:sldChg>
      <pc:sldChg chg="del">
        <pc:chgData name="Helen Hecht" userId="5ff6dfe4-d92f-45a1-a5aa-593c044744ed" providerId="ADAL" clId="{1232E9EF-758A-4A23-8223-96C76BEF258B}" dt="2024-07-24T01:57:14.722" v="978" actId="47"/>
        <pc:sldMkLst>
          <pc:docMk/>
          <pc:sldMk cId="4193770321" sldId="526"/>
        </pc:sldMkLst>
      </pc:sldChg>
      <pc:sldChg chg="del">
        <pc:chgData name="Helen Hecht" userId="5ff6dfe4-d92f-45a1-a5aa-593c044744ed" providerId="ADAL" clId="{1232E9EF-758A-4A23-8223-96C76BEF258B}" dt="2024-07-24T01:57:15.799" v="979" actId="47"/>
        <pc:sldMkLst>
          <pc:docMk/>
          <pc:sldMk cId="4170957489" sldId="528"/>
        </pc:sldMkLst>
      </pc:sldChg>
      <pc:sldChg chg="del">
        <pc:chgData name="Helen Hecht" userId="5ff6dfe4-d92f-45a1-a5aa-593c044744ed" providerId="ADAL" clId="{1232E9EF-758A-4A23-8223-96C76BEF258B}" dt="2024-07-24T01:57:13.330" v="977" actId="47"/>
        <pc:sldMkLst>
          <pc:docMk/>
          <pc:sldMk cId="2123571191" sldId="530"/>
        </pc:sldMkLst>
      </pc:sldChg>
      <pc:sldChg chg="del">
        <pc:chgData name="Helen Hecht" userId="5ff6dfe4-d92f-45a1-a5aa-593c044744ed" providerId="ADAL" clId="{1232E9EF-758A-4A23-8223-96C76BEF258B}" dt="2024-07-24T01:33:16.961" v="723" actId="47"/>
        <pc:sldMkLst>
          <pc:docMk/>
          <pc:sldMk cId="3393537846" sldId="537"/>
        </pc:sldMkLst>
      </pc:sldChg>
      <pc:sldChg chg="del">
        <pc:chgData name="Helen Hecht" userId="5ff6dfe4-d92f-45a1-a5aa-593c044744ed" providerId="ADAL" clId="{1232E9EF-758A-4A23-8223-96C76BEF258B}" dt="2024-07-24T01:56:16.227" v="973" actId="47"/>
        <pc:sldMkLst>
          <pc:docMk/>
          <pc:sldMk cId="2710305385" sldId="541"/>
        </pc:sldMkLst>
      </pc:sldChg>
      <pc:sldChg chg="del">
        <pc:chgData name="Helen Hecht" userId="5ff6dfe4-d92f-45a1-a5aa-593c044744ed" providerId="ADAL" clId="{1232E9EF-758A-4A23-8223-96C76BEF258B}" dt="2024-07-23T21:58:24.336" v="31" actId="47"/>
        <pc:sldMkLst>
          <pc:docMk/>
          <pc:sldMk cId="3427634988" sldId="544"/>
        </pc:sldMkLst>
      </pc:sldChg>
      <pc:sldChg chg="del">
        <pc:chgData name="Helen Hecht" userId="5ff6dfe4-d92f-45a1-a5aa-593c044744ed" providerId="ADAL" clId="{1232E9EF-758A-4A23-8223-96C76BEF258B}" dt="2024-07-23T21:58:25.791" v="33" actId="47"/>
        <pc:sldMkLst>
          <pc:docMk/>
          <pc:sldMk cId="3991061749" sldId="545"/>
        </pc:sldMkLst>
      </pc:sldChg>
      <pc:sldChg chg="del">
        <pc:chgData name="Helen Hecht" userId="5ff6dfe4-d92f-45a1-a5aa-593c044744ed" providerId="ADAL" clId="{1232E9EF-758A-4A23-8223-96C76BEF258B}" dt="2024-07-24T01:59:47.086" v="1024" actId="47"/>
        <pc:sldMkLst>
          <pc:docMk/>
          <pc:sldMk cId="1249258659" sldId="548"/>
        </pc:sldMkLst>
      </pc:sldChg>
      <pc:sldChg chg="del">
        <pc:chgData name="Helen Hecht" userId="5ff6dfe4-d92f-45a1-a5aa-593c044744ed" providerId="ADAL" clId="{1232E9EF-758A-4A23-8223-96C76BEF258B}" dt="2024-07-24T02:01:18.911" v="1057" actId="47"/>
        <pc:sldMkLst>
          <pc:docMk/>
          <pc:sldMk cId="3615907037" sldId="551"/>
        </pc:sldMkLst>
      </pc:sldChg>
      <pc:sldChg chg="del">
        <pc:chgData name="Helen Hecht" userId="5ff6dfe4-d92f-45a1-a5aa-593c044744ed" providerId="ADAL" clId="{1232E9EF-758A-4A23-8223-96C76BEF258B}" dt="2024-07-24T01:59:12.421" v="1019" actId="47"/>
        <pc:sldMkLst>
          <pc:docMk/>
          <pc:sldMk cId="172214096" sldId="554"/>
        </pc:sldMkLst>
      </pc:sldChg>
      <pc:sldChg chg="del">
        <pc:chgData name="Helen Hecht" userId="5ff6dfe4-d92f-45a1-a5aa-593c044744ed" providerId="ADAL" clId="{1232E9EF-758A-4A23-8223-96C76BEF258B}" dt="2024-07-24T01:59:00.505" v="1017" actId="47"/>
        <pc:sldMkLst>
          <pc:docMk/>
          <pc:sldMk cId="637085144" sldId="555"/>
        </pc:sldMkLst>
      </pc:sldChg>
      <pc:sldChg chg="del">
        <pc:chgData name="Helen Hecht" userId="5ff6dfe4-d92f-45a1-a5aa-593c044744ed" providerId="ADAL" clId="{1232E9EF-758A-4A23-8223-96C76BEF258B}" dt="2024-07-24T01:59:18.346" v="1021" actId="47"/>
        <pc:sldMkLst>
          <pc:docMk/>
          <pc:sldMk cId="896419957" sldId="559"/>
        </pc:sldMkLst>
      </pc:sldChg>
      <pc:sldChg chg="del">
        <pc:chgData name="Helen Hecht" userId="5ff6dfe4-d92f-45a1-a5aa-593c044744ed" providerId="ADAL" clId="{1232E9EF-758A-4A23-8223-96C76BEF258B}" dt="2024-07-23T21:56:55.288" v="0" actId="47"/>
        <pc:sldMkLst>
          <pc:docMk/>
          <pc:sldMk cId="1995115911" sldId="561"/>
        </pc:sldMkLst>
      </pc:sldChg>
      <pc:sldChg chg="del">
        <pc:chgData name="Helen Hecht" userId="5ff6dfe4-d92f-45a1-a5aa-593c044744ed" providerId="ADAL" clId="{1232E9EF-758A-4A23-8223-96C76BEF258B}" dt="2024-07-24T01:59:19.168" v="1022" actId="47"/>
        <pc:sldMkLst>
          <pc:docMk/>
          <pc:sldMk cId="3508390264" sldId="562"/>
        </pc:sldMkLst>
      </pc:sldChg>
      <pc:sldChg chg="del">
        <pc:chgData name="Helen Hecht" userId="5ff6dfe4-d92f-45a1-a5aa-593c044744ed" providerId="ADAL" clId="{1232E9EF-758A-4A23-8223-96C76BEF258B}" dt="2024-07-24T01:57:42.927" v="982" actId="47"/>
        <pc:sldMkLst>
          <pc:docMk/>
          <pc:sldMk cId="1921657756" sldId="563"/>
        </pc:sldMkLst>
      </pc:sldChg>
      <pc:sldChg chg="del">
        <pc:chgData name="Helen Hecht" userId="5ff6dfe4-d92f-45a1-a5aa-593c044744ed" providerId="ADAL" clId="{1232E9EF-758A-4A23-8223-96C76BEF258B}" dt="2024-07-24T01:59:13.920" v="1020" actId="47"/>
        <pc:sldMkLst>
          <pc:docMk/>
          <pc:sldMk cId="2187369297" sldId="564"/>
        </pc:sldMkLst>
      </pc:sldChg>
      <pc:sldChg chg="del">
        <pc:chgData name="Helen Hecht" userId="5ff6dfe4-d92f-45a1-a5aa-593c044744ed" providerId="ADAL" clId="{1232E9EF-758A-4A23-8223-96C76BEF258B}" dt="2024-07-24T16:13:04.603" v="17708" actId="2696"/>
        <pc:sldMkLst>
          <pc:docMk/>
          <pc:sldMk cId="893919887" sldId="565"/>
        </pc:sldMkLst>
      </pc:sldChg>
      <pc:sldChg chg="del">
        <pc:chgData name="Helen Hecht" userId="5ff6dfe4-d92f-45a1-a5aa-593c044744ed" providerId="ADAL" clId="{1232E9EF-758A-4A23-8223-96C76BEF258B}" dt="2024-07-24T16:13:07.533" v="17709" actId="2696"/>
        <pc:sldMkLst>
          <pc:docMk/>
          <pc:sldMk cId="2591205076" sldId="566"/>
        </pc:sldMkLst>
      </pc:sldChg>
      <pc:sldChg chg="del">
        <pc:chgData name="Helen Hecht" userId="5ff6dfe4-d92f-45a1-a5aa-593c044744ed" providerId="ADAL" clId="{1232E9EF-758A-4A23-8223-96C76BEF258B}" dt="2024-07-24T01:59:45.929" v="1023" actId="47"/>
        <pc:sldMkLst>
          <pc:docMk/>
          <pc:sldMk cId="1208093934" sldId="567"/>
        </pc:sldMkLst>
      </pc:sldChg>
      <pc:sldChg chg="del">
        <pc:chgData name="Helen Hecht" userId="5ff6dfe4-d92f-45a1-a5aa-593c044744ed" providerId="ADAL" clId="{1232E9EF-758A-4A23-8223-96C76BEF258B}" dt="2024-07-24T01:59:59.192" v="1031" actId="47"/>
        <pc:sldMkLst>
          <pc:docMk/>
          <pc:sldMk cId="1258566345" sldId="568"/>
        </pc:sldMkLst>
      </pc:sldChg>
      <pc:sldChg chg="del">
        <pc:chgData name="Helen Hecht" userId="5ff6dfe4-d92f-45a1-a5aa-593c044744ed" providerId="ADAL" clId="{1232E9EF-758A-4A23-8223-96C76BEF258B}" dt="2024-07-24T16:13:10.890" v="17710" actId="2696"/>
        <pc:sldMkLst>
          <pc:docMk/>
          <pc:sldMk cId="4122493265" sldId="569"/>
        </pc:sldMkLst>
      </pc:sldChg>
      <pc:sldChg chg="del">
        <pc:chgData name="Helen Hecht" userId="5ff6dfe4-d92f-45a1-a5aa-593c044744ed" providerId="ADAL" clId="{1232E9EF-758A-4A23-8223-96C76BEF258B}" dt="2024-07-24T16:13:14.362" v="17711" actId="2696"/>
        <pc:sldMkLst>
          <pc:docMk/>
          <pc:sldMk cId="2651377449" sldId="570"/>
        </pc:sldMkLst>
      </pc:sldChg>
      <pc:sldChg chg="del">
        <pc:chgData name="Helen Hecht" userId="5ff6dfe4-d92f-45a1-a5aa-593c044744ed" providerId="ADAL" clId="{1232E9EF-758A-4A23-8223-96C76BEF258B}" dt="2024-07-24T16:13:20.767" v="17712" actId="2696"/>
        <pc:sldMkLst>
          <pc:docMk/>
          <pc:sldMk cId="1515292668" sldId="575"/>
        </pc:sldMkLst>
      </pc:sldChg>
      <pc:sldChg chg="del">
        <pc:chgData name="Helen Hecht" userId="5ff6dfe4-d92f-45a1-a5aa-593c044744ed" providerId="ADAL" clId="{1232E9EF-758A-4A23-8223-96C76BEF258B}" dt="2024-07-24T16:13:23.909" v="17713" actId="2696"/>
        <pc:sldMkLst>
          <pc:docMk/>
          <pc:sldMk cId="3753265546" sldId="576"/>
        </pc:sldMkLst>
      </pc:sldChg>
      <pc:sldChg chg="del">
        <pc:chgData name="Helen Hecht" userId="5ff6dfe4-d92f-45a1-a5aa-593c044744ed" providerId="ADAL" clId="{1232E9EF-758A-4A23-8223-96C76BEF258B}" dt="2024-07-24T16:13:26.244" v="17714" actId="2696"/>
        <pc:sldMkLst>
          <pc:docMk/>
          <pc:sldMk cId="530536050" sldId="577"/>
        </pc:sldMkLst>
      </pc:sldChg>
      <pc:sldChg chg="del">
        <pc:chgData name="Helen Hecht" userId="5ff6dfe4-d92f-45a1-a5aa-593c044744ed" providerId="ADAL" clId="{1232E9EF-758A-4A23-8223-96C76BEF258B}" dt="2024-07-24T01:59:48.541" v="1026" actId="47"/>
        <pc:sldMkLst>
          <pc:docMk/>
          <pc:sldMk cId="2745633841" sldId="578"/>
        </pc:sldMkLst>
      </pc:sldChg>
      <pc:sldChg chg="del">
        <pc:chgData name="Helen Hecht" userId="5ff6dfe4-d92f-45a1-a5aa-593c044744ed" providerId="ADAL" clId="{1232E9EF-758A-4A23-8223-96C76BEF258B}" dt="2024-07-24T01:59:47.820" v="1025" actId="47"/>
        <pc:sldMkLst>
          <pc:docMk/>
          <pc:sldMk cId="18827525" sldId="580"/>
        </pc:sldMkLst>
      </pc:sldChg>
      <pc:sldChg chg="del">
        <pc:chgData name="Helen Hecht" userId="5ff6dfe4-d92f-45a1-a5aa-593c044744ed" providerId="ADAL" clId="{1232E9EF-758A-4A23-8223-96C76BEF258B}" dt="2024-07-24T01:59:49.753" v="1027" actId="47"/>
        <pc:sldMkLst>
          <pc:docMk/>
          <pc:sldMk cId="492100893" sldId="582"/>
        </pc:sldMkLst>
      </pc:sldChg>
      <pc:sldChg chg="del">
        <pc:chgData name="Helen Hecht" userId="5ff6dfe4-d92f-45a1-a5aa-593c044744ed" providerId="ADAL" clId="{1232E9EF-758A-4A23-8223-96C76BEF258B}" dt="2024-07-24T01:59:52.307" v="1029" actId="47"/>
        <pc:sldMkLst>
          <pc:docMk/>
          <pc:sldMk cId="1720534985" sldId="583"/>
        </pc:sldMkLst>
      </pc:sldChg>
      <pc:sldChg chg="del">
        <pc:chgData name="Helen Hecht" userId="5ff6dfe4-d92f-45a1-a5aa-593c044744ed" providerId="ADAL" clId="{1232E9EF-758A-4A23-8223-96C76BEF258B}" dt="2024-07-23T21:57:06.270" v="1" actId="47"/>
        <pc:sldMkLst>
          <pc:docMk/>
          <pc:sldMk cId="2948524540" sldId="584"/>
        </pc:sldMkLst>
      </pc:sldChg>
      <pc:sldChg chg="modSp mod">
        <pc:chgData name="Helen Hecht" userId="5ff6dfe4-d92f-45a1-a5aa-593c044744ed" providerId="ADAL" clId="{1232E9EF-758A-4A23-8223-96C76BEF258B}" dt="2024-07-24T18:08:38.550" v="19530" actId="20577"/>
        <pc:sldMkLst>
          <pc:docMk/>
          <pc:sldMk cId="332600569" sldId="586"/>
        </pc:sldMkLst>
        <pc:spChg chg="mod">
          <ac:chgData name="Helen Hecht" userId="5ff6dfe4-d92f-45a1-a5aa-593c044744ed" providerId="ADAL" clId="{1232E9EF-758A-4A23-8223-96C76BEF258B}" dt="2024-07-23T21:57:56.638" v="28" actId="20577"/>
          <ac:spMkLst>
            <pc:docMk/>
            <pc:sldMk cId="332600569" sldId="586"/>
            <ac:spMk id="2" creationId="{5EA9F6E0-B590-09D5-5BCE-8B7CA679C685}"/>
          </ac:spMkLst>
        </pc:spChg>
        <pc:spChg chg="mod">
          <ac:chgData name="Helen Hecht" userId="5ff6dfe4-d92f-45a1-a5aa-593c044744ed" providerId="ADAL" clId="{1232E9EF-758A-4A23-8223-96C76BEF258B}" dt="2024-07-24T18:08:38.550" v="19530" actId="20577"/>
          <ac:spMkLst>
            <pc:docMk/>
            <pc:sldMk cId="332600569" sldId="586"/>
            <ac:spMk id="3" creationId="{3B47F100-A5CB-D2CE-27DB-FEAE03E18850}"/>
          </ac:spMkLst>
        </pc:spChg>
      </pc:sldChg>
      <pc:sldChg chg="addSp modSp mod">
        <pc:chgData name="Helen Hecht" userId="5ff6dfe4-d92f-45a1-a5aa-593c044744ed" providerId="ADAL" clId="{1232E9EF-758A-4A23-8223-96C76BEF258B}" dt="2024-07-25T13:22:54.974" v="25215" actId="732"/>
        <pc:sldMkLst>
          <pc:docMk/>
          <pc:sldMk cId="2988494169" sldId="587"/>
        </pc:sldMkLst>
        <pc:spChg chg="mod">
          <ac:chgData name="Helen Hecht" userId="5ff6dfe4-d92f-45a1-a5aa-593c044744ed" providerId="ADAL" clId="{1232E9EF-758A-4A23-8223-96C76BEF258B}" dt="2024-07-25T13:22:44.631" v="25213" actId="14100"/>
          <ac:spMkLst>
            <pc:docMk/>
            <pc:sldMk cId="2988494169" sldId="587"/>
            <ac:spMk id="5" creationId="{E5FA4C27-153A-F61D-C3D6-1A75E015ED42}"/>
          </ac:spMkLst>
        </pc:spChg>
        <pc:spChg chg="mod">
          <ac:chgData name="Helen Hecht" userId="5ff6dfe4-d92f-45a1-a5aa-593c044744ed" providerId="ADAL" clId="{1232E9EF-758A-4A23-8223-96C76BEF258B}" dt="2024-07-24T18:08:43.992" v="19536" actId="20577"/>
          <ac:spMkLst>
            <pc:docMk/>
            <pc:sldMk cId="2988494169" sldId="587"/>
            <ac:spMk id="6" creationId="{45755D6C-665E-6986-E665-E578ADF3EDAA}"/>
          </ac:spMkLst>
        </pc:spChg>
        <pc:picChg chg="add mod modCrop">
          <ac:chgData name="Helen Hecht" userId="5ff6dfe4-d92f-45a1-a5aa-593c044744ed" providerId="ADAL" clId="{1232E9EF-758A-4A23-8223-96C76BEF258B}" dt="2024-07-25T13:22:54.974" v="25215" actId="732"/>
          <ac:picMkLst>
            <pc:docMk/>
            <pc:sldMk cId="2988494169" sldId="587"/>
            <ac:picMk id="2" creationId="{02281158-27BD-687B-F750-C3468E40B77C}"/>
          </ac:picMkLst>
        </pc:picChg>
      </pc:sldChg>
      <pc:sldChg chg="del">
        <pc:chgData name="Helen Hecht" userId="5ff6dfe4-d92f-45a1-a5aa-593c044744ed" providerId="ADAL" clId="{1232E9EF-758A-4A23-8223-96C76BEF258B}" dt="2024-07-24T01:59:50.952" v="1028" actId="47"/>
        <pc:sldMkLst>
          <pc:docMk/>
          <pc:sldMk cId="127472495" sldId="588"/>
        </pc:sldMkLst>
      </pc:sldChg>
      <pc:sldChg chg="del">
        <pc:chgData name="Helen Hecht" userId="5ff6dfe4-d92f-45a1-a5aa-593c044744ed" providerId="ADAL" clId="{1232E9EF-758A-4A23-8223-96C76BEF258B}" dt="2024-07-23T21:58:30.634" v="34" actId="47"/>
        <pc:sldMkLst>
          <pc:docMk/>
          <pc:sldMk cId="644098517" sldId="589"/>
        </pc:sldMkLst>
      </pc:sldChg>
      <pc:sldChg chg="del">
        <pc:chgData name="Helen Hecht" userId="5ff6dfe4-d92f-45a1-a5aa-593c044744ed" providerId="ADAL" clId="{1232E9EF-758A-4A23-8223-96C76BEF258B}" dt="2024-07-23T21:58:32.700" v="35" actId="47"/>
        <pc:sldMkLst>
          <pc:docMk/>
          <pc:sldMk cId="354042483" sldId="590"/>
        </pc:sldMkLst>
      </pc:sldChg>
      <pc:sldChg chg="del">
        <pc:chgData name="Helen Hecht" userId="5ff6dfe4-d92f-45a1-a5aa-593c044744ed" providerId="ADAL" clId="{1232E9EF-758A-4A23-8223-96C76BEF258B}" dt="2024-07-23T21:58:35.223" v="36" actId="47"/>
        <pc:sldMkLst>
          <pc:docMk/>
          <pc:sldMk cId="2835797385" sldId="592"/>
        </pc:sldMkLst>
      </pc:sldChg>
      <pc:sldChg chg="modSp mod">
        <pc:chgData name="Helen Hecht" userId="5ff6dfe4-d92f-45a1-a5aa-593c044744ed" providerId="ADAL" clId="{1232E9EF-758A-4A23-8223-96C76BEF258B}" dt="2024-07-24T16:34:29.062" v="18836" actId="14100"/>
        <pc:sldMkLst>
          <pc:docMk/>
          <pc:sldMk cId="3713140851" sldId="593"/>
        </pc:sldMkLst>
        <pc:spChg chg="mod">
          <ac:chgData name="Helen Hecht" userId="5ff6dfe4-d92f-45a1-a5aa-593c044744ed" providerId="ADAL" clId="{1232E9EF-758A-4A23-8223-96C76BEF258B}" dt="2024-07-24T16:33:01.337" v="18758" actId="14100"/>
          <ac:spMkLst>
            <pc:docMk/>
            <pc:sldMk cId="3713140851" sldId="593"/>
            <ac:spMk id="2" creationId="{65D14176-2214-AA92-9E88-D9D37D28C536}"/>
          </ac:spMkLst>
        </pc:spChg>
        <pc:spChg chg="mod">
          <ac:chgData name="Helen Hecht" userId="5ff6dfe4-d92f-45a1-a5aa-593c044744ed" providerId="ADAL" clId="{1232E9EF-758A-4A23-8223-96C76BEF258B}" dt="2024-07-24T16:34:29.062" v="18836" actId="14100"/>
          <ac:spMkLst>
            <pc:docMk/>
            <pc:sldMk cId="3713140851" sldId="593"/>
            <ac:spMk id="3" creationId="{724D1F90-C943-92A1-FC52-07830A8313F0}"/>
          </ac:spMkLst>
        </pc:spChg>
      </pc:sldChg>
      <pc:sldChg chg="del">
        <pc:chgData name="Helen Hecht" userId="5ff6dfe4-d92f-45a1-a5aa-593c044744ed" providerId="ADAL" clId="{1232E9EF-758A-4A23-8223-96C76BEF258B}" dt="2024-07-24T02:01:13.422" v="1053" actId="47"/>
        <pc:sldMkLst>
          <pc:docMk/>
          <pc:sldMk cId="333991602" sldId="594"/>
        </pc:sldMkLst>
      </pc:sldChg>
      <pc:sldChg chg="del">
        <pc:chgData name="Helen Hecht" userId="5ff6dfe4-d92f-45a1-a5aa-593c044744ed" providerId="ADAL" clId="{1232E9EF-758A-4A23-8223-96C76BEF258B}" dt="2024-07-24T02:01:14.375" v="1054" actId="47"/>
        <pc:sldMkLst>
          <pc:docMk/>
          <pc:sldMk cId="1146920527" sldId="595"/>
        </pc:sldMkLst>
      </pc:sldChg>
      <pc:sldChg chg="del">
        <pc:chgData name="Helen Hecht" userId="5ff6dfe4-d92f-45a1-a5aa-593c044744ed" providerId="ADAL" clId="{1232E9EF-758A-4A23-8223-96C76BEF258B}" dt="2024-07-24T02:01:15.621" v="1055" actId="47"/>
        <pc:sldMkLst>
          <pc:docMk/>
          <pc:sldMk cId="1498837039" sldId="596"/>
        </pc:sldMkLst>
      </pc:sldChg>
      <pc:sldChg chg="del">
        <pc:chgData name="Helen Hecht" userId="5ff6dfe4-d92f-45a1-a5aa-593c044744ed" providerId="ADAL" clId="{1232E9EF-758A-4A23-8223-96C76BEF258B}" dt="2024-07-24T02:01:17.673" v="1056" actId="47"/>
        <pc:sldMkLst>
          <pc:docMk/>
          <pc:sldMk cId="3657756320" sldId="597"/>
        </pc:sldMkLst>
      </pc:sldChg>
      <pc:sldChg chg="del">
        <pc:chgData name="Helen Hecht" userId="5ff6dfe4-d92f-45a1-a5aa-593c044744ed" providerId="ADAL" clId="{1232E9EF-758A-4A23-8223-96C76BEF258B}" dt="2024-07-24T01:59:54.353" v="1030" actId="47"/>
        <pc:sldMkLst>
          <pc:docMk/>
          <pc:sldMk cId="1342928336" sldId="598"/>
        </pc:sldMkLst>
      </pc:sldChg>
      <pc:sldChg chg="addSp delSp modSp new mod setBg modClrScheme chgLayout">
        <pc:chgData name="Helen Hecht" userId="5ff6dfe4-d92f-45a1-a5aa-593c044744ed" providerId="ADAL" clId="{1232E9EF-758A-4A23-8223-96C76BEF258B}" dt="2024-07-24T01:52:27.703" v="961" actId="255"/>
        <pc:sldMkLst>
          <pc:docMk/>
          <pc:sldMk cId="751100811" sldId="599"/>
        </pc:sldMkLst>
        <pc:spChg chg="del mod ord">
          <ac:chgData name="Helen Hecht" userId="5ff6dfe4-d92f-45a1-a5aa-593c044744ed" providerId="ADAL" clId="{1232E9EF-758A-4A23-8223-96C76BEF258B}" dt="2024-07-23T21:58:48.660" v="38" actId="700"/>
          <ac:spMkLst>
            <pc:docMk/>
            <pc:sldMk cId="751100811" sldId="599"/>
            <ac:spMk id="2" creationId="{197F73C5-903E-B4BF-01D9-47BD1AA8B582}"/>
          </ac:spMkLst>
        </pc:spChg>
        <pc:spChg chg="del mod ord">
          <ac:chgData name="Helen Hecht" userId="5ff6dfe4-d92f-45a1-a5aa-593c044744ed" providerId="ADAL" clId="{1232E9EF-758A-4A23-8223-96C76BEF258B}" dt="2024-07-23T21:58:48.660" v="38" actId="700"/>
          <ac:spMkLst>
            <pc:docMk/>
            <pc:sldMk cId="751100811" sldId="599"/>
            <ac:spMk id="3" creationId="{27AB40EF-16FA-3FDA-8906-23B13800344A}"/>
          </ac:spMkLst>
        </pc:spChg>
        <pc:spChg chg="mod ord">
          <ac:chgData name="Helen Hecht" userId="5ff6dfe4-d92f-45a1-a5aa-593c044744ed" providerId="ADAL" clId="{1232E9EF-758A-4A23-8223-96C76BEF258B}" dt="2024-07-24T01:30:57.270" v="634" actId="26606"/>
          <ac:spMkLst>
            <pc:docMk/>
            <pc:sldMk cId="751100811" sldId="599"/>
            <ac:spMk id="4" creationId="{3ED4E0CC-7078-69E1-9AD6-3CA8EBE9E657}"/>
          </ac:spMkLst>
        </pc:spChg>
        <pc:spChg chg="add mod ord">
          <ac:chgData name="Helen Hecht" userId="5ff6dfe4-d92f-45a1-a5aa-593c044744ed" providerId="ADAL" clId="{1232E9EF-758A-4A23-8223-96C76BEF258B}" dt="2024-07-24T01:30:57.270" v="634" actId="26606"/>
          <ac:spMkLst>
            <pc:docMk/>
            <pc:sldMk cId="751100811" sldId="599"/>
            <ac:spMk id="5" creationId="{12B8E692-0F94-7B6F-451A-5E33C16A3B74}"/>
          </ac:spMkLst>
        </pc:spChg>
        <pc:spChg chg="add mod ord">
          <ac:chgData name="Helen Hecht" userId="5ff6dfe4-d92f-45a1-a5aa-593c044744ed" providerId="ADAL" clId="{1232E9EF-758A-4A23-8223-96C76BEF258B}" dt="2024-07-24T01:52:27.703" v="961" actId="255"/>
          <ac:spMkLst>
            <pc:docMk/>
            <pc:sldMk cId="751100811" sldId="599"/>
            <ac:spMk id="6" creationId="{26C7325D-AB76-DBDF-EDA1-51F00C5B22C3}"/>
          </ac:spMkLst>
        </pc:spChg>
        <pc:spChg chg="add">
          <ac:chgData name="Helen Hecht" userId="5ff6dfe4-d92f-45a1-a5aa-593c044744ed" providerId="ADAL" clId="{1232E9EF-758A-4A23-8223-96C76BEF258B}" dt="2024-07-24T01:30:57.270" v="634" actId="26606"/>
          <ac:spMkLst>
            <pc:docMk/>
            <pc:sldMk cId="751100811" sldId="599"/>
            <ac:spMk id="11" creationId="{F858DF7D-C2D0-4B03-A7A0-2F06B789EE35}"/>
          </ac:spMkLst>
        </pc:spChg>
        <pc:spChg chg="add">
          <ac:chgData name="Helen Hecht" userId="5ff6dfe4-d92f-45a1-a5aa-593c044744ed" providerId="ADAL" clId="{1232E9EF-758A-4A23-8223-96C76BEF258B}" dt="2024-07-24T01:30:57.270" v="634" actId="26606"/>
          <ac:spMkLst>
            <pc:docMk/>
            <pc:sldMk cId="751100811" sldId="599"/>
            <ac:spMk id="13" creationId="{1B26B711-3121-40B0-8377-A64F3DC00C7A}"/>
          </ac:spMkLst>
        </pc:spChg>
        <pc:spChg chg="add">
          <ac:chgData name="Helen Hecht" userId="5ff6dfe4-d92f-45a1-a5aa-593c044744ed" providerId="ADAL" clId="{1232E9EF-758A-4A23-8223-96C76BEF258B}" dt="2024-07-24T01:30:57.270" v="634" actId="26606"/>
          <ac:spMkLst>
            <pc:docMk/>
            <pc:sldMk cId="751100811" sldId="599"/>
            <ac:spMk id="15" creationId="{645C4D3D-ABBA-4B4E-93E5-01E343719849}"/>
          </ac:spMkLst>
        </pc:spChg>
        <pc:spChg chg="add">
          <ac:chgData name="Helen Hecht" userId="5ff6dfe4-d92f-45a1-a5aa-593c044744ed" providerId="ADAL" clId="{1232E9EF-758A-4A23-8223-96C76BEF258B}" dt="2024-07-24T01:30:57.270" v="634" actId="26606"/>
          <ac:spMkLst>
            <pc:docMk/>
            <pc:sldMk cId="751100811" sldId="599"/>
            <ac:spMk id="17" creationId="{98DDD5E5-0097-4C6C-B266-5732EDA96CC4}"/>
          </ac:spMkLst>
        </pc:spChg>
        <pc:spChg chg="add">
          <ac:chgData name="Helen Hecht" userId="5ff6dfe4-d92f-45a1-a5aa-593c044744ed" providerId="ADAL" clId="{1232E9EF-758A-4A23-8223-96C76BEF258B}" dt="2024-07-24T01:30:57.270" v="634" actId="26606"/>
          <ac:spMkLst>
            <pc:docMk/>
            <pc:sldMk cId="751100811" sldId="599"/>
            <ac:spMk id="19" creationId="{8952EF87-C74F-4D3F-9CAD-EEA1733C9BD0}"/>
          </ac:spMkLst>
        </pc:spChg>
      </pc:sldChg>
      <pc:sldChg chg="new del">
        <pc:chgData name="Helen Hecht" userId="5ff6dfe4-d92f-45a1-a5aa-593c044744ed" providerId="ADAL" clId="{1232E9EF-758A-4A23-8223-96C76BEF258B}" dt="2024-07-23T21:58:23.474" v="30" actId="47"/>
        <pc:sldMkLst>
          <pc:docMk/>
          <pc:sldMk cId="2466818526" sldId="599"/>
        </pc:sldMkLst>
      </pc:sldChg>
      <pc:sldChg chg="addSp delSp modSp new mod setBg modClrScheme setClrOvrMap chgLayout">
        <pc:chgData name="Helen Hecht" userId="5ff6dfe4-d92f-45a1-a5aa-593c044744ed" providerId="ADAL" clId="{1232E9EF-758A-4A23-8223-96C76BEF258B}" dt="2024-07-25T13:23:49.883" v="25245" actId="20577"/>
        <pc:sldMkLst>
          <pc:docMk/>
          <pc:sldMk cId="3080582111" sldId="600"/>
        </pc:sldMkLst>
        <pc:spChg chg="del mod ord">
          <ac:chgData name="Helen Hecht" userId="5ff6dfe4-d92f-45a1-a5aa-593c044744ed" providerId="ADAL" clId="{1232E9EF-758A-4A23-8223-96C76BEF258B}" dt="2024-07-24T02:05:13.825" v="1436" actId="700"/>
          <ac:spMkLst>
            <pc:docMk/>
            <pc:sldMk cId="3080582111" sldId="600"/>
            <ac:spMk id="2" creationId="{4B17E82B-DE16-438F-8C01-86E7856C3B58}"/>
          </ac:spMkLst>
        </pc:spChg>
        <pc:spChg chg="del mod ord">
          <ac:chgData name="Helen Hecht" userId="5ff6dfe4-d92f-45a1-a5aa-593c044744ed" providerId="ADAL" clId="{1232E9EF-758A-4A23-8223-96C76BEF258B}" dt="2024-07-24T02:05:13.825" v="1436" actId="700"/>
          <ac:spMkLst>
            <pc:docMk/>
            <pc:sldMk cId="3080582111" sldId="600"/>
            <ac:spMk id="3" creationId="{EEAA805C-55C5-54A4-3706-034E5C85A8C9}"/>
          </ac:spMkLst>
        </pc:spChg>
        <pc:spChg chg="mod ord">
          <ac:chgData name="Helen Hecht" userId="5ff6dfe4-d92f-45a1-a5aa-593c044744ed" providerId="ADAL" clId="{1232E9EF-758A-4A23-8223-96C76BEF258B}" dt="2024-07-25T11:40:42.131" v="20438" actId="26606"/>
          <ac:spMkLst>
            <pc:docMk/>
            <pc:sldMk cId="3080582111" sldId="600"/>
            <ac:spMk id="4" creationId="{482C18C2-3C31-6771-8C4F-331EFD3CCC64}"/>
          </ac:spMkLst>
        </pc:spChg>
        <pc:spChg chg="add mod ord">
          <ac:chgData name="Helen Hecht" userId="5ff6dfe4-d92f-45a1-a5aa-593c044744ed" providerId="ADAL" clId="{1232E9EF-758A-4A23-8223-96C76BEF258B}" dt="2024-07-25T13:23:27.536" v="25217" actId="403"/>
          <ac:spMkLst>
            <pc:docMk/>
            <pc:sldMk cId="3080582111" sldId="600"/>
            <ac:spMk id="5" creationId="{D86E6D93-A64F-28BD-FDD0-A32631D560B9}"/>
          </ac:spMkLst>
        </pc:spChg>
        <pc:spChg chg="add mod ord">
          <ac:chgData name="Helen Hecht" userId="5ff6dfe4-d92f-45a1-a5aa-593c044744ed" providerId="ADAL" clId="{1232E9EF-758A-4A23-8223-96C76BEF258B}" dt="2024-07-25T13:23:49.883" v="25245" actId="20577"/>
          <ac:spMkLst>
            <pc:docMk/>
            <pc:sldMk cId="3080582111" sldId="600"/>
            <ac:spMk id="6" creationId="{3B451434-A4E5-06A3-A5AB-5F42E8D943AB}"/>
          </ac:spMkLst>
        </pc:spChg>
        <pc:spChg chg="add">
          <ac:chgData name="Helen Hecht" userId="5ff6dfe4-d92f-45a1-a5aa-593c044744ed" providerId="ADAL" clId="{1232E9EF-758A-4A23-8223-96C76BEF258B}" dt="2024-07-25T11:40:42.131" v="20438" actId="26606"/>
          <ac:spMkLst>
            <pc:docMk/>
            <pc:sldMk cId="3080582111" sldId="600"/>
            <ac:spMk id="11" creationId="{F92989FB-1024-49B7-BDF1-B3CE27D48623}"/>
          </ac:spMkLst>
        </pc:spChg>
        <pc:spChg chg="add">
          <ac:chgData name="Helen Hecht" userId="5ff6dfe4-d92f-45a1-a5aa-593c044744ed" providerId="ADAL" clId="{1232E9EF-758A-4A23-8223-96C76BEF258B}" dt="2024-07-25T11:40:42.131" v="20438" actId="26606"/>
          <ac:spMkLst>
            <pc:docMk/>
            <pc:sldMk cId="3080582111" sldId="600"/>
            <ac:spMk id="13" creationId="{DFEE959E-BF10-4204-9556-D1707088D445}"/>
          </ac:spMkLst>
        </pc:spChg>
        <pc:spChg chg="add">
          <ac:chgData name="Helen Hecht" userId="5ff6dfe4-d92f-45a1-a5aa-593c044744ed" providerId="ADAL" clId="{1232E9EF-758A-4A23-8223-96C76BEF258B}" dt="2024-07-25T11:40:42.131" v="20438" actId="26606"/>
          <ac:spMkLst>
            <pc:docMk/>
            <pc:sldMk cId="3080582111" sldId="600"/>
            <ac:spMk id="15" creationId="{DDD17B6A-CB37-4005-9681-A20AFCDC7822}"/>
          </ac:spMkLst>
        </pc:spChg>
        <pc:spChg chg="add">
          <ac:chgData name="Helen Hecht" userId="5ff6dfe4-d92f-45a1-a5aa-593c044744ed" providerId="ADAL" clId="{1232E9EF-758A-4A23-8223-96C76BEF258B}" dt="2024-07-25T11:40:42.131" v="20438" actId="26606"/>
          <ac:spMkLst>
            <pc:docMk/>
            <pc:sldMk cId="3080582111" sldId="600"/>
            <ac:spMk id="17" creationId="{3B7BBDE9-DAED-40B0-A640-503C918D1CE3}"/>
          </ac:spMkLst>
        </pc:spChg>
        <pc:spChg chg="add">
          <ac:chgData name="Helen Hecht" userId="5ff6dfe4-d92f-45a1-a5aa-593c044744ed" providerId="ADAL" clId="{1232E9EF-758A-4A23-8223-96C76BEF258B}" dt="2024-07-25T11:40:42.131" v="20438" actId="26606"/>
          <ac:spMkLst>
            <pc:docMk/>
            <pc:sldMk cId="3080582111" sldId="600"/>
            <ac:spMk id="19" creationId="{7BC7EA7B-802E-41F4-8926-C4475287AA31}"/>
          </ac:spMkLst>
        </pc:spChg>
      </pc:sldChg>
      <pc:sldChg chg="new del">
        <pc:chgData name="Helen Hecht" userId="5ff6dfe4-d92f-45a1-a5aa-593c044744ed" providerId="ADAL" clId="{1232E9EF-758A-4A23-8223-96C76BEF258B}" dt="2024-07-24T02:17:48.411" v="3164" actId="680"/>
        <pc:sldMkLst>
          <pc:docMk/>
          <pc:sldMk cId="742709725" sldId="601"/>
        </pc:sldMkLst>
      </pc:sldChg>
      <pc:sldChg chg="modSp add mod">
        <pc:chgData name="Helen Hecht" userId="5ff6dfe4-d92f-45a1-a5aa-593c044744ed" providerId="ADAL" clId="{1232E9EF-758A-4A23-8223-96C76BEF258B}" dt="2024-07-25T14:37:58.930" v="26697" actId="20577"/>
        <pc:sldMkLst>
          <pc:docMk/>
          <pc:sldMk cId="2147286736" sldId="601"/>
        </pc:sldMkLst>
        <pc:spChg chg="mod">
          <ac:chgData name="Helen Hecht" userId="5ff6dfe4-d92f-45a1-a5aa-593c044744ed" providerId="ADAL" clId="{1232E9EF-758A-4A23-8223-96C76BEF258B}" dt="2024-07-24T02:18:04.161" v="3194" actId="20577"/>
          <ac:spMkLst>
            <pc:docMk/>
            <pc:sldMk cId="2147286736" sldId="601"/>
            <ac:spMk id="5" creationId="{D86E6D93-A64F-28BD-FDD0-A32631D560B9}"/>
          </ac:spMkLst>
        </pc:spChg>
        <pc:spChg chg="mod">
          <ac:chgData name="Helen Hecht" userId="5ff6dfe4-d92f-45a1-a5aa-593c044744ed" providerId="ADAL" clId="{1232E9EF-758A-4A23-8223-96C76BEF258B}" dt="2024-07-25T14:37:58.930" v="26697" actId="20577"/>
          <ac:spMkLst>
            <pc:docMk/>
            <pc:sldMk cId="2147286736" sldId="601"/>
            <ac:spMk id="6" creationId="{3B451434-A4E5-06A3-A5AB-5F42E8D943AB}"/>
          </ac:spMkLst>
        </pc:spChg>
      </pc:sldChg>
      <pc:sldChg chg="modSp add mod">
        <pc:chgData name="Helen Hecht" userId="5ff6dfe4-d92f-45a1-a5aa-593c044744ed" providerId="ADAL" clId="{1232E9EF-758A-4A23-8223-96C76BEF258B}" dt="2024-07-25T13:28:30.054" v="25296" actId="20577"/>
        <pc:sldMkLst>
          <pc:docMk/>
          <pc:sldMk cId="3665709063" sldId="602"/>
        </pc:sldMkLst>
        <pc:spChg chg="mod">
          <ac:chgData name="Helen Hecht" userId="5ff6dfe4-d92f-45a1-a5aa-593c044744ed" providerId="ADAL" clId="{1232E9EF-758A-4A23-8223-96C76BEF258B}" dt="2024-07-25T13:28:30.054" v="25296" actId="20577"/>
          <ac:spMkLst>
            <pc:docMk/>
            <pc:sldMk cId="3665709063" sldId="602"/>
            <ac:spMk id="6" creationId="{3B451434-A4E5-06A3-A5AB-5F42E8D943AB}"/>
          </ac:spMkLst>
        </pc:spChg>
      </pc:sldChg>
      <pc:sldChg chg="modSp add mod">
        <pc:chgData name="Helen Hecht" userId="5ff6dfe4-d92f-45a1-a5aa-593c044744ed" providerId="ADAL" clId="{1232E9EF-758A-4A23-8223-96C76BEF258B}" dt="2024-07-25T12:51:10.311" v="23665" actId="20577"/>
        <pc:sldMkLst>
          <pc:docMk/>
          <pc:sldMk cId="1378653841" sldId="603"/>
        </pc:sldMkLst>
        <pc:spChg chg="mod">
          <ac:chgData name="Helen Hecht" userId="5ff6dfe4-d92f-45a1-a5aa-593c044744ed" providerId="ADAL" clId="{1232E9EF-758A-4A23-8223-96C76BEF258B}" dt="2024-07-25T12:51:10.311" v="23665" actId="20577"/>
          <ac:spMkLst>
            <pc:docMk/>
            <pc:sldMk cId="1378653841" sldId="603"/>
            <ac:spMk id="6" creationId="{3B451434-A4E5-06A3-A5AB-5F42E8D943AB}"/>
          </ac:spMkLst>
        </pc:spChg>
      </pc:sldChg>
      <pc:sldChg chg="modSp new mod">
        <pc:chgData name="Helen Hecht" userId="5ff6dfe4-d92f-45a1-a5aa-593c044744ed" providerId="ADAL" clId="{1232E9EF-758A-4A23-8223-96C76BEF258B}" dt="2024-07-25T13:33:51.182" v="25501" actId="14100"/>
        <pc:sldMkLst>
          <pc:docMk/>
          <pc:sldMk cId="309009469" sldId="604"/>
        </pc:sldMkLst>
        <pc:spChg chg="mod">
          <ac:chgData name="Helen Hecht" userId="5ff6dfe4-d92f-45a1-a5aa-593c044744ed" providerId="ADAL" clId="{1232E9EF-758A-4A23-8223-96C76BEF258B}" dt="2024-07-24T15:53:12.862" v="15449" actId="20577"/>
          <ac:spMkLst>
            <pc:docMk/>
            <pc:sldMk cId="309009469" sldId="604"/>
            <ac:spMk id="2" creationId="{F24AFCB4-B86B-236C-E4C5-9A46CBC59721}"/>
          </ac:spMkLst>
        </pc:spChg>
        <pc:spChg chg="mod">
          <ac:chgData name="Helen Hecht" userId="5ff6dfe4-d92f-45a1-a5aa-593c044744ed" providerId="ADAL" clId="{1232E9EF-758A-4A23-8223-96C76BEF258B}" dt="2024-07-25T13:33:51.182" v="25501" actId="14100"/>
          <ac:spMkLst>
            <pc:docMk/>
            <pc:sldMk cId="309009469" sldId="604"/>
            <ac:spMk id="3" creationId="{53E568E5-379A-6770-EA21-5159244D2EF3}"/>
          </ac:spMkLst>
        </pc:spChg>
      </pc:sldChg>
      <pc:sldChg chg="add del">
        <pc:chgData name="Helen Hecht" userId="5ff6dfe4-d92f-45a1-a5aa-593c044744ed" providerId="ADAL" clId="{1232E9EF-758A-4A23-8223-96C76BEF258B}" dt="2024-07-24T02:57:20.419" v="6093" actId="2890"/>
        <pc:sldMkLst>
          <pc:docMk/>
          <pc:sldMk cId="1560925635" sldId="604"/>
        </pc:sldMkLst>
      </pc:sldChg>
      <pc:sldChg chg="modSp add mod ord">
        <pc:chgData name="Helen Hecht" userId="5ff6dfe4-d92f-45a1-a5aa-593c044744ed" providerId="ADAL" clId="{1232E9EF-758A-4A23-8223-96C76BEF258B}" dt="2024-07-25T13:39:05.192" v="25850" actId="20577"/>
        <pc:sldMkLst>
          <pc:docMk/>
          <pc:sldMk cId="3535865340" sldId="605"/>
        </pc:sldMkLst>
        <pc:spChg chg="mod">
          <ac:chgData name="Helen Hecht" userId="5ff6dfe4-d92f-45a1-a5aa-593c044744ed" providerId="ADAL" clId="{1232E9EF-758A-4A23-8223-96C76BEF258B}" dt="2024-07-24T16:27:48.266" v="18469" actId="20577"/>
          <ac:spMkLst>
            <pc:docMk/>
            <pc:sldMk cId="3535865340" sldId="605"/>
            <ac:spMk id="2" creationId="{F24AFCB4-B86B-236C-E4C5-9A46CBC59721}"/>
          </ac:spMkLst>
        </pc:spChg>
        <pc:spChg chg="mod">
          <ac:chgData name="Helen Hecht" userId="5ff6dfe4-d92f-45a1-a5aa-593c044744ed" providerId="ADAL" clId="{1232E9EF-758A-4A23-8223-96C76BEF258B}" dt="2024-07-25T13:39:05.192" v="25850" actId="20577"/>
          <ac:spMkLst>
            <pc:docMk/>
            <pc:sldMk cId="3535865340" sldId="605"/>
            <ac:spMk id="3" creationId="{53E568E5-379A-6770-EA21-5159244D2EF3}"/>
          </ac:spMkLst>
        </pc:spChg>
      </pc:sldChg>
      <pc:sldChg chg="modSp add mod ord">
        <pc:chgData name="Helen Hecht" userId="5ff6dfe4-d92f-45a1-a5aa-593c044744ed" providerId="ADAL" clId="{1232E9EF-758A-4A23-8223-96C76BEF258B}" dt="2024-07-25T13:37:46.345" v="25772" actId="20577"/>
        <pc:sldMkLst>
          <pc:docMk/>
          <pc:sldMk cId="430042224" sldId="606"/>
        </pc:sldMkLst>
        <pc:spChg chg="mod">
          <ac:chgData name="Helen Hecht" userId="5ff6dfe4-d92f-45a1-a5aa-593c044744ed" providerId="ADAL" clId="{1232E9EF-758A-4A23-8223-96C76BEF258B}" dt="2024-07-24T16:27:42.446" v="18458" actId="20577"/>
          <ac:spMkLst>
            <pc:docMk/>
            <pc:sldMk cId="430042224" sldId="606"/>
            <ac:spMk id="2" creationId="{F24AFCB4-B86B-236C-E4C5-9A46CBC59721}"/>
          </ac:spMkLst>
        </pc:spChg>
        <pc:spChg chg="mod">
          <ac:chgData name="Helen Hecht" userId="5ff6dfe4-d92f-45a1-a5aa-593c044744ed" providerId="ADAL" clId="{1232E9EF-758A-4A23-8223-96C76BEF258B}" dt="2024-07-25T13:37:46.345" v="25772" actId="20577"/>
          <ac:spMkLst>
            <pc:docMk/>
            <pc:sldMk cId="430042224" sldId="606"/>
            <ac:spMk id="3" creationId="{53E568E5-379A-6770-EA21-5159244D2EF3}"/>
          </ac:spMkLst>
        </pc:spChg>
      </pc:sldChg>
      <pc:sldChg chg="modSp mod">
        <pc:chgData name="Helen Hecht" userId="5ff6dfe4-d92f-45a1-a5aa-593c044744ed" providerId="ADAL" clId="{1232E9EF-758A-4A23-8223-96C76BEF258B}" dt="2024-07-25T13:43:39.940" v="26156" actId="948"/>
        <pc:sldMkLst>
          <pc:docMk/>
          <pc:sldMk cId="3456886401" sldId="607"/>
        </pc:sldMkLst>
        <pc:spChg chg="mod">
          <ac:chgData name="Helen Hecht" userId="5ff6dfe4-d92f-45a1-a5aa-593c044744ed" providerId="ADAL" clId="{1232E9EF-758A-4A23-8223-96C76BEF258B}" dt="2024-07-24T16:26:33.672" v="18375" actId="20577"/>
          <ac:spMkLst>
            <pc:docMk/>
            <pc:sldMk cId="3456886401" sldId="607"/>
            <ac:spMk id="2" creationId="{F24AFCB4-B86B-236C-E4C5-9A46CBC59721}"/>
          </ac:spMkLst>
        </pc:spChg>
        <pc:spChg chg="mod">
          <ac:chgData name="Helen Hecht" userId="5ff6dfe4-d92f-45a1-a5aa-593c044744ed" providerId="ADAL" clId="{1232E9EF-758A-4A23-8223-96C76BEF258B}" dt="2024-07-25T13:43:39.940" v="26156" actId="948"/>
          <ac:spMkLst>
            <pc:docMk/>
            <pc:sldMk cId="3456886401" sldId="607"/>
            <ac:spMk id="3" creationId="{53E568E5-379A-6770-EA21-5159244D2EF3}"/>
          </ac:spMkLst>
        </pc:spChg>
      </pc:sldChg>
      <pc:sldChg chg="modSp add mod ord">
        <pc:chgData name="Helen Hecht" userId="5ff6dfe4-d92f-45a1-a5aa-593c044744ed" providerId="ADAL" clId="{1232E9EF-758A-4A23-8223-96C76BEF258B}" dt="2024-07-25T13:43:53.665" v="26157" actId="14100"/>
        <pc:sldMkLst>
          <pc:docMk/>
          <pc:sldMk cId="154621639" sldId="608"/>
        </pc:sldMkLst>
        <pc:spChg chg="mod">
          <ac:chgData name="Helen Hecht" userId="5ff6dfe4-d92f-45a1-a5aa-593c044744ed" providerId="ADAL" clId="{1232E9EF-758A-4A23-8223-96C76BEF258B}" dt="2024-07-24T16:26:39.448" v="18386" actId="20577"/>
          <ac:spMkLst>
            <pc:docMk/>
            <pc:sldMk cId="154621639" sldId="608"/>
            <ac:spMk id="2" creationId="{F24AFCB4-B86B-236C-E4C5-9A46CBC59721}"/>
          </ac:spMkLst>
        </pc:spChg>
        <pc:spChg chg="mod">
          <ac:chgData name="Helen Hecht" userId="5ff6dfe4-d92f-45a1-a5aa-593c044744ed" providerId="ADAL" clId="{1232E9EF-758A-4A23-8223-96C76BEF258B}" dt="2024-07-25T13:43:53.665" v="26157" actId="14100"/>
          <ac:spMkLst>
            <pc:docMk/>
            <pc:sldMk cId="154621639" sldId="608"/>
            <ac:spMk id="3" creationId="{53E568E5-379A-6770-EA21-5159244D2EF3}"/>
          </ac:spMkLst>
        </pc:spChg>
      </pc:sldChg>
      <pc:sldChg chg="modSp add mod ord">
        <pc:chgData name="Helen Hecht" userId="5ff6dfe4-d92f-45a1-a5aa-593c044744ed" providerId="ADAL" clId="{1232E9EF-758A-4A23-8223-96C76BEF258B}" dt="2024-07-25T13:44:26.492" v="26190" actId="20577"/>
        <pc:sldMkLst>
          <pc:docMk/>
          <pc:sldMk cId="235848521" sldId="609"/>
        </pc:sldMkLst>
        <pc:spChg chg="mod">
          <ac:chgData name="Helen Hecht" userId="5ff6dfe4-d92f-45a1-a5aa-593c044744ed" providerId="ADAL" clId="{1232E9EF-758A-4A23-8223-96C76BEF258B}" dt="2024-07-24T16:26:45.597" v="18397" actId="20577"/>
          <ac:spMkLst>
            <pc:docMk/>
            <pc:sldMk cId="235848521" sldId="609"/>
            <ac:spMk id="2" creationId="{F24AFCB4-B86B-236C-E4C5-9A46CBC59721}"/>
          </ac:spMkLst>
        </pc:spChg>
        <pc:spChg chg="mod">
          <ac:chgData name="Helen Hecht" userId="5ff6dfe4-d92f-45a1-a5aa-593c044744ed" providerId="ADAL" clId="{1232E9EF-758A-4A23-8223-96C76BEF258B}" dt="2024-07-25T13:44:26.492" v="26190" actId="20577"/>
          <ac:spMkLst>
            <pc:docMk/>
            <pc:sldMk cId="235848521" sldId="609"/>
            <ac:spMk id="3" creationId="{53E568E5-379A-6770-EA21-5159244D2EF3}"/>
          </ac:spMkLst>
        </pc:spChg>
      </pc:sldChg>
      <pc:sldChg chg="modSp add mod ord">
        <pc:chgData name="Helen Hecht" userId="5ff6dfe4-d92f-45a1-a5aa-593c044744ed" providerId="ADAL" clId="{1232E9EF-758A-4A23-8223-96C76BEF258B}" dt="2024-07-25T13:40:28.182" v="25865" actId="20577"/>
        <pc:sldMkLst>
          <pc:docMk/>
          <pc:sldMk cId="3608879338" sldId="610"/>
        </pc:sldMkLst>
        <pc:spChg chg="mod">
          <ac:chgData name="Helen Hecht" userId="5ff6dfe4-d92f-45a1-a5aa-593c044744ed" providerId="ADAL" clId="{1232E9EF-758A-4A23-8223-96C76BEF258B}" dt="2024-07-24T16:27:34.256" v="18447" actId="20577"/>
          <ac:spMkLst>
            <pc:docMk/>
            <pc:sldMk cId="3608879338" sldId="610"/>
            <ac:spMk id="2" creationId="{F24AFCB4-B86B-236C-E4C5-9A46CBC59721}"/>
          </ac:spMkLst>
        </pc:spChg>
        <pc:spChg chg="mod">
          <ac:chgData name="Helen Hecht" userId="5ff6dfe4-d92f-45a1-a5aa-593c044744ed" providerId="ADAL" clId="{1232E9EF-758A-4A23-8223-96C76BEF258B}" dt="2024-07-25T13:40:28.182" v="25865" actId="20577"/>
          <ac:spMkLst>
            <pc:docMk/>
            <pc:sldMk cId="3608879338" sldId="610"/>
            <ac:spMk id="3" creationId="{53E568E5-379A-6770-EA21-5159244D2EF3}"/>
          </ac:spMkLst>
        </pc:spChg>
      </pc:sldChg>
      <pc:sldChg chg="new del">
        <pc:chgData name="Helen Hecht" userId="5ff6dfe4-d92f-45a1-a5aa-593c044744ed" providerId="ADAL" clId="{1232E9EF-758A-4A23-8223-96C76BEF258B}" dt="2024-07-24T15:55:46.792" v="15681" actId="47"/>
        <pc:sldMkLst>
          <pc:docMk/>
          <pc:sldMk cId="3513998891" sldId="611"/>
        </pc:sldMkLst>
      </pc:sldChg>
      <pc:sldChg chg="modSp add del mod">
        <pc:chgData name="Helen Hecht" userId="5ff6dfe4-d92f-45a1-a5aa-593c044744ed" providerId="ADAL" clId="{1232E9EF-758A-4A23-8223-96C76BEF258B}" dt="2024-07-24T15:55:40.578" v="15680" actId="47"/>
        <pc:sldMkLst>
          <pc:docMk/>
          <pc:sldMk cId="1466268821" sldId="612"/>
        </pc:sldMkLst>
        <pc:spChg chg="mod">
          <ac:chgData name="Helen Hecht" userId="5ff6dfe4-d92f-45a1-a5aa-593c044744ed" providerId="ADAL" clId="{1232E9EF-758A-4A23-8223-96C76BEF258B}" dt="2024-07-24T03:19:55.478" v="8360" actId="20577"/>
          <ac:spMkLst>
            <pc:docMk/>
            <pc:sldMk cId="1466268821" sldId="612"/>
            <ac:spMk id="2" creationId="{F24AFCB4-B86B-236C-E4C5-9A46CBC59721}"/>
          </ac:spMkLst>
        </pc:spChg>
      </pc:sldChg>
      <pc:sldChg chg="new del">
        <pc:chgData name="Helen Hecht" userId="5ff6dfe4-d92f-45a1-a5aa-593c044744ed" providerId="ADAL" clId="{1232E9EF-758A-4A23-8223-96C76BEF258B}" dt="2024-07-24T03:20:18.032" v="8364" actId="47"/>
        <pc:sldMkLst>
          <pc:docMk/>
          <pc:sldMk cId="3203412261" sldId="613"/>
        </pc:sldMkLst>
      </pc:sldChg>
      <pc:sldChg chg="delSp modSp new mod">
        <pc:chgData name="Helen Hecht" userId="5ff6dfe4-d92f-45a1-a5aa-593c044744ed" providerId="ADAL" clId="{1232E9EF-758A-4A23-8223-96C76BEF258B}" dt="2024-07-25T12:52:35.924" v="23707" actId="14100"/>
        <pc:sldMkLst>
          <pc:docMk/>
          <pc:sldMk cId="4287815206" sldId="614"/>
        </pc:sldMkLst>
        <pc:spChg chg="del">
          <ac:chgData name="Helen Hecht" userId="5ff6dfe4-d92f-45a1-a5aa-593c044744ed" providerId="ADAL" clId="{1232E9EF-758A-4A23-8223-96C76BEF258B}" dt="2024-07-24T03:20:13.936" v="8363" actId="478"/>
          <ac:spMkLst>
            <pc:docMk/>
            <pc:sldMk cId="4287815206" sldId="614"/>
            <ac:spMk id="2" creationId="{6CEB66C2-783F-A173-7940-F52C172230B4}"/>
          </ac:spMkLst>
        </pc:spChg>
        <pc:spChg chg="mod">
          <ac:chgData name="Helen Hecht" userId="5ff6dfe4-d92f-45a1-a5aa-593c044744ed" providerId="ADAL" clId="{1232E9EF-758A-4A23-8223-96C76BEF258B}" dt="2024-07-25T12:52:35.924" v="23707" actId="14100"/>
          <ac:spMkLst>
            <pc:docMk/>
            <pc:sldMk cId="4287815206" sldId="614"/>
            <ac:spMk id="3" creationId="{823C9C13-B258-B92E-2AB7-A0AD266973E9}"/>
          </ac:spMkLst>
        </pc:spChg>
        <pc:spChg chg="mod">
          <ac:chgData name="Helen Hecht" userId="5ff6dfe4-d92f-45a1-a5aa-593c044744ed" providerId="ADAL" clId="{1232E9EF-758A-4A23-8223-96C76BEF258B}" dt="2024-07-25T12:52:31.202" v="23706" actId="14100"/>
          <ac:spMkLst>
            <pc:docMk/>
            <pc:sldMk cId="4287815206" sldId="614"/>
            <ac:spMk id="4" creationId="{120B004A-279B-F911-8196-8923D0CEA2EF}"/>
          </ac:spMkLst>
        </pc:spChg>
      </pc:sldChg>
      <pc:sldChg chg="new del">
        <pc:chgData name="Helen Hecht" userId="5ff6dfe4-d92f-45a1-a5aa-593c044744ed" providerId="ADAL" clId="{1232E9EF-758A-4A23-8223-96C76BEF258B}" dt="2024-07-24T03:21:29.281" v="8440" actId="680"/>
        <pc:sldMkLst>
          <pc:docMk/>
          <pc:sldMk cId="1049851289" sldId="615"/>
        </pc:sldMkLst>
      </pc:sldChg>
      <pc:sldChg chg="addSp delSp modSp add mod modClrScheme chgLayout">
        <pc:chgData name="Helen Hecht" userId="5ff6dfe4-d92f-45a1-a5aa-593c044744ed" providerId="ADAL" clId="{1232E9EF-758A-4A23-8223-96C76BEF258B}" dt="2024-07-25T12:54:24.737" v="23741" actId="20577"/>
        <pc:sldMkLst>
          <pc:docMk/>
          <pc:sldMk cId="2781248937" sldId="615"/>
        </pc:sldMkLst>
        <pc:spChg chg="add mod ord">
          <ac:chgData name="Helen Hecht" userId="5ff6dfe4-d92f-45a1-a5aa-593c044744ed" providerId="ADAL" clId="{1232E9EF-758A-4A23-8223-96C76BEF258B}" dt="2024-07-24T12:26:10.404" v="9400" actId="5793"/>
          <ac:spMkLst>
            <pc:docMk/>
            <pc:sldMk cId="2781248937" sldId="615"/>
            <ac:spMk id="2" creationId="{1C361D07-4750-1EE4-F8F4-46A1A7AAD440}"/>
          </ac:spMkLst>
        </pc:spChg>
        <pc:spChg chg="mod ord">
          <ac:chgData name="Helen Hecht" userId="5ff6dfe4-d92f-45a1-a5aa-593c044744ed" providerId="ADAL" clId="{1232E9EF-758A-4A23-8223-96C76BEF258B}" dt="2024-07-25T12:54:24.737" v="23741" actId="20577"/>
          <ac:spMkLst>
            <pc:docMk/>
            <pc:sldMk cId="2781248937" sldId="615"/>
            <ac:spMk id="3" creationId="{823C9C13-B258-B92E-2AB7-A0AD266973E9}"/>
          </ac:spMkLst>
        </pc:spChg>
        <pc:spChg chg="del mod ord">
          <ac:chgData name="Helen Hecht" userId="5ff6dfe4-d92f-45a1-a5aa-593c044744ed" providerId="ADAL" clId="{1232E9EF-758A-4A23-8223-96C76BEF258B}" dt="2024-07-24T12:16:09.453" v="8689" actId="478"/>
          <ac:spMkLst>
            <pc:docMk/>
            <pc:sldMk cId="2781248937" sldId="615"/>
            <ac:spMk id="4" creationId="{120B004A-279B-F911-8196-8923D0CEA2EF}"/>
          </ac:spMkLst>
        </pc:spChg>
        <pc:spChg chg="mod ord">
          <ac:chgData name="Helen Hecht" userId="5ff6dfe4-d92f-45a1-a5aa-593c044744ed" providerId="ADAL" clId="{1232E9EF-758A-4A23-8223-96C76BEF258B}" dt="2024-07-24T12:15:49.103" v="8677" actId="700"/>
          <ac:spMkLst>
            <pc:docMk/>
            <pc:sldMk cId="2781248937" sldId="615"/>
            <ac:spMk id="5" creationId="{5103900D-2D84-BCA7-A314-00FE5C12A4F3}"/>
          </ac:spMkLst>
        </pc:spChg>
      </pc:sldChg>
      <pc:sldChg chg="addSp delSp modSp new mod">
        <pc:chgData name="Helen Hecht" userId="5ff6dfe4-d92f-45a1-a5aa-593c044744ed" providerId="ADAL" clId="{1232E9EF-758A-4A23-8223-96C76BEF258B}" dt="2024-07-24T18:11:59.073" v="19601" actId="20577"/>
        <pc:sldMkLst>
          <pc:docMk/>
          <pc:sldMk cId="1698524982" sldId="616"/>
        </pc:sldMkLst>
        <pc:spChg chg="add mod">
          <ac:chgData name="Helen Hecht" userId="5ff6dfe4-d92f-45a1-a5aa-593c044744ed" providerId="ADAL" clId="{1232E9EF-758A-4A23-8223-96C76BEF258B}" dt="2024-07-24T18:11:49.184" v="19598" actId="14100"/>
          <ac:spMkLst>
            <pc:docMk/>
            <pc:sldMk cId="1698524982" sldId="616"/>
            <ac:spMk id="2" creationId="{4ECC1188-4E8A-821F-BA7A-CC744A831088}"/>
          </ac:spMkLst>
        </pc:spChg>
        <pc:spChg chg="del mod">
          <ac:chgData name="Helen Hecht" userId="5ff6dfe4-d92f-45a1-a5aa-593c044744ed" providerId="ADAL" clId="{1232E9EF-758A-4A23-8223-96C76BEF258B}" dt="2024-07-24T12:35:01.583" v="9563" actId="478"/>
          <ac:spMkLst>
            <pc:docMk/>
            <pc:sldMk cId="1698524982" sldId="616"/>
            <ac:spMk id="2" creationId="{FC5DF344-B01C-8393-19B9-94F351E6F1EE}"/>
          </ac:spMkLst>
        </pc:spChg>
        <pc:spChg chg="del">
          <ac:chgData name="Helen Hecht" userId="5ff6dfe4-d92f-45a1-a5aa-593c044744ed" providerId="ADAL" clId="{1232E9EF-758A-4A23-8223-96C76BEF258B}" dt="2024-07-24T12:28:13.043" v="9503" actId="478"/>
          <ac:spMkLst>
            <pc:docMk/>
            <pc:sldMk cId="1698524982" sldId="616"/>
            <ac:spMk id="3" creationId="{1F2BCB1F-674E-64D4-3863-212841F5E2AE}"/>
          </ac:spMkLst>
        </pc:spChg>
        <pc:spChg chg="add mod">
          <ac:chgData name="Helen Hecht" userId="5ff6dfe4-d92f-45a1-a5aa-593c044744ed" providerId="ADAL" clId="{1232E9EF-758A-4A23-8223-96C76BEF258B}" dt="2024-07-24T18:11:59.073" v="19601" actId="20577"/>
          <ac:spMkLst>
            <pc:docMk/>
            <pc:sldMk cId="1698524982" sldId="616"/>
            <ac:spMk id="3" creationId="{4F2A61FB-EFAF-FD95-A153-B8522FD04668}"/>
          </ac:spMkLst>
        </pc:spChg>
        <pc:spChg chg="add mod">
          <ac:chgData name="Helen Hecht" userId="5ff6dfe4-d92f-45a1-a5aa-593c044744ed" providerId="ADAL" clId="{1232E9EF-758A-4A23-8223-96C76BEF258B}" dt="2024-07-24T12:46:57.064" v="9972" actId="1076"/>
          <ac:spMkLst>
            <pc:docMk/>
            <pc:sldMk cId="1698524982" sldId="616"/>
            <ac:spMk id="5" creationId="{C17A0FC8-BB54-5E18-31A0-1276877F68DE}"/>
          </ac:spMkLst>
        </pc:spChg>
        <pc:spChg chg="add del">
          <ac:chgData name="Helen Hecht" userId="5ff6dfe4-d92f-45a1-a5aa-593c044744ed" providerId="ADAL" clId="{1232E9EF-758A-4A23-8223-96C76BEF258B}" dt="2024-07-24T12:31:52.123" v="9526" actId="11529"/>
          <ac:spMkLst>
            <pc:docMk/>
            <pc:sldMk cId="1698524982" sldId="616"/>
            <ac:spMk id="6" creationId="{D9DD7888-6F7F-8276-F2AB-63F7D2A32B52}"/>
          </ac:spMkLst>
        </pc:spChg>
        <pc:spChg chg="add mod">
          <ac:chgData name="Helen Hecht" userId="5ff6dfe4-d92f-45a1-a5aa-593c044744ed" providerId="ADAL" clId="{1232E9EF-758A-4A23-8223-96C76BEF258B}" dt="2024-07-24T12:48:18.484" v="10029" actId="1076"/>
          <ac:spMkLst>
            <pc:docMk/>
            <pc:sldMk cId="1698524982" sldId="616"/>
            <ac:spMk id="7" creationId="{51F13635-6405-24FB-393E-AB3025AF0103}"/>
          </ac:spMkLst>
        </pc:spChg>
        <pc:spChg chg="add mod">
          <ac:chgData name="Helen Hecht" userId="5ff6dfe4-d92f-45a1-a5aa-593c044744ed" providerId="ADAL" clId="{1232E9EF-758A-4A23-8223-96C76BEF258B}" dt="2024-07-24T12:47:39.570" v="9987" actId="1076"/>
          <ac:spMkLst>
            <pc:docMk/>
            <pc:sldMk cId="1698524982" sldId="616"/>
            <ac:spMk id="8" creationId="{779B5F89-FFCE-1903-2B43-87CB7BBCC009}"/>
          </ac:spMkLst>
        </pc:spChg>
        <pc:spChg chg="add mod">
          <ac:chgData name="Helen Hecht" userId="5ff6dfe4-d92f-45a1-a5aa-593c044744ed" providerId="ADAL" clId="{1232E9EF-758A-4A23-8223-96C76BEF258B}" dt="2024-07-24T12:47:45.278" v="10000" actId="1036"/>
          <ac:spMkLst>
            <pc:docMk/>
            <pc:sldMk cId="1698524982" sldId="616"/>
            <ac:spMk id="9" creationId="{B4AFAFCF-6A93-7BDE-D68F-0581DEA010AC}"/>
          </ac:spMkLst>
        </pc:spChg>
        <pc:spChg chg="add mod">
          <ac:chgData name="Helen Hecht" userId="5ff6dfe4-d92f-45a1-a5aa-593c044744ed" providerId="ADAL" clId="{1232E9EF-758A-4A23-8223-96C76BEF258B}" dt="2024-07-24T12:36:54.871" v="9609" actId="1037"/>
          <ac:spMkLst>
            <pc:docMk/>
            <pc:sldMk cId="1698524982" sldId="616"/>
            <ac:spMk id="10" creationId="{C3F8AC4D-AAB7-E7BE-2AD6-36F048D3F03F}"/>
          </ac:spMkLst>
        </pc:spChg>
        <pc:spChg chg="add mod">
          <ac:chgData name="Helen Hecht" userId="5ff6dfe4-d92f-45a1-a5aa-593c044744ed" providerId="ADAL" clId="{1232E9EF-758A-4A23-8223-96C76BEF258B}" dt="2024-07-24T12:39:50.270" v="9637" actId="14100"/>
          <ac:spMkLst>
            <pc:docMk/>
            <pc:sldMk cId="1698524982" sldId="616"/>
            <ac:spMk id="30" creationId="{928D7BE5-FBC8-8ABD-7065-964BF8E811B4}"/>
          </ac:spMkLst>
        </pc:spChg>
        <pc:spChg chg="add mod">
          <ac:chgData name="Helen Hecht" userId="5ff6dfe4-d92f-45a1-a5aa-593c044744ed" providerId="ADAL" clId="{1232E9EF-758A-4A23-8223-96C76BEF258B}" dt="2024-07-24T12:47:54.980" v="10002" actId="1076"/>
          <ac:spMkLst>
            <pc:docMk/>
            <pc:sldMk cId="1698524982" sldId="616"/>
            <ac:spMk id="31" creationId="{A0EE1DD5-4047-FFE0-397C-E3383E6C81A0}"/>
          </ac:spMkLst>
        </pc:spChg>
        <pc:spChg chg="add mod">
          <ac:chgData name="Helen Hecht" userId="5ff6dfe4-d92f-45a1-a5aa-593c044744ed" providerId="ADAL" clId="{1232E9EF-758A-4A23-8223-96C76BEF258B}" dt="2024-07-24T12:48:02.655" v="10025" actId="1036"/>
          <ac:spMkLst>
            <pc:docMk/>
            <pc:sldMk cId="1698524982" sldId="616"/>
            <ac:spMk id="35" creationId="{396F152E-CE9D-E8F4-DCFB-2D105877D54D}"/>
          </ac:spMkLst>
        </pc:spChg>
        <pc:cxnChg chg="add mod">
          <ac:chgData name="Helen Hecht" userId="5ff6dfe4-d92f-45a1-a5aa-593c044744ed" providerId="ADAL" clId="{1232E9EF-758A-4A23-8223-96C76BEF258B}" dt="2024-07-24T12:48:02.655" v="10025" actId="1036"/>
          <ac:cxnSpMkLst>
            <pc:docMk/>
            <pc:sldMk cId="1698524982" sldId="616"/>
            <ac:cxnSpMk id="12" creationId="{7D3B3CBA-A82D-6648-980A-C8266CF36D0B}"/>
          </ac:cxnSpMkLst>
        </pc:cxnChg>
        <pc:cxnChg chg="add mod">
          <ac:chgData name="Helen Hecht" userId="5ff6dfe4-d92f-45a1-a5aa-593c044744ed" providerId="ADAL" clId="{1232E9EF-758A-4A23-8223-96C76BEF258B}" dt="2024-07-24T12:47:45.278" v="10000" actId="1036"/>
          <ac:cxnSpMkLst>
            <pc:docMk/>
            <pc:sldMk cId="1698524982" sldId="616"/>
            <ac:cxnSpMk id="15" creationId="{C52E7BC4-A38E-42C2-9AFA-C1501FDA0C6A}"/>
          </ac:cxnSpMkLst>
        </pc:cxnChg>
        <pc:cxnChg chg="add mod">
          <ac:chgData name="Helen Hecht" userId="5ff6dfe4-d92f-45a1-a5aa-593c044744ed" providerId="ADAL" clId="{1232E9EF-758A-4A23-8223-96C76BEF258B}" dt="2024-07-24T12:48:02.655" v="10025" actId="1036"/>
          <ac:cxnSpMkLst>
            <pc:docMk/>
            <pc:sldMk cId="1698524982" sldId="616"/>
            <ac:cxnSpMk id="18" creationId="{D50BBE37-9A0F-2396-A555-0D928AEEF9C7}"/>
          </ac:cxnSpMkLst>
        </pc:cxnChg>
        <pc:cxnChg chg="add mod">
          <ac:chgData name="Helen Hecht" userId="5ff6dfe4-d92f-45a1-a5aa-593c044744ed" providerId="ADAL" clId="{1232E9EF-758A-4A23-8223-96C76BEF258B}" dt="2024-07-24T12:38:31.196" v="9620" actId="692"/>
          <ac:cxnSpMkLst>
            <pc:docMk/>
            <pc:sldMk cId="1698524982" sldId="616"/>
            <ac:cxnSpMk id="25" creationId="{C92C5D4E-84EA-C85C-F5A0-550A65CD9D8A}"/>
          </ac:cxnSpMkLst>
        </pc:cxnChg>
        <pc:cxnChg chg="add mod">
          <ac:chgData name="Helen Hecht" userId="5ff6dfe4-d92f-45a1-a5aa-593c044744ed" providerId="ADAL" clId="{1232E9EF-758A-4A23-8223-96C76BEF258B}" dt="2024-07-24T12:47:49.847" v="10001" actId="14100"/>
          <ac:cxnSpMkLst>
            <pc:docMk/>
            <pc:sldMk cId="1698524982" sldId="616"/>
            <ac:cxnSpMk id="27" creationId="{461DFD65-DABE-BE1E-22F9-6DC29B709C50}"/>
          </ac:cxnSpMkLst>
        </pc:cxnChg>
        <pc:cxnChg chg="add mod">
          <ac:chgData name="Helen Hecht" userId="5ff6dfe4-d92f-45a1-a5aa-593c044744ed" providerId="ADAL" clId="{1232E9EF-758A-4A23-8223-96C76BEF258B}" dt="2024-07-24T12:48:17.199" v="10028" actId="14100"/>
          <ac:cxnSpMkLst>
            <pc:docMk/>
            <pc:sldMk cId="1698524982" sldId="616"/>
            <ac:cxnSpMk id="42" creationId="{55ECE687-365B-7FAC-3048-4724809DD23E}"/>
          </ac:cxnSpMkLst>
        </pc:cxnChg>
      </pc:sldChg>
      <pc:sldChg chg="modSp add mod ord">
        <pc:chgData name="Helen Hecht" userId="5ff6dfe4-d92f-45a1-a5aa-593c044744ed" providerId="ADAL" clId="{1232E9EF-758A-4A23-8223-96C76BEF258B}" dt="2024-07-25T12:56:34.582" v="23764" actId="14100"/>
        <pc:sldMkLst>
          <pc:docMk/>
          <pc:sldMk cId="1933467301" sldId="617"/>
        </pc:sldMkLst>
        <pc:spChg chg="mod">
          <ac:chgData name="Helen Hecht" userId="5ff6dfe4-d92f-45a1-a5aa-593c044744ed" providerId="ADAL" clId="{1232E9EF-758A-4A23-8223-96C76BEF258B}" dt="2024-07-24T12:58:47.515" v="10868" actId="20577"/>
          <ac:spMkLst>
            <pc:docMk/>
            <pc:sldMk cId="1933467301" sldId="617"/>
            <ac:spMk id="2" creationId="{1C361D07-4750-1EE4-F8F4-46A1A7AAD440}"/>
          </ac:spMkLst>
        </pc:spChg>
        <pc:spChg chg="mod">
          <ac:chgData name="Helen Hecht" userId="5ff6dfe4-d92f-45a1-a5aa-593c044744ed" providerId="ADAL" clId="{1232E9EF-758A-4A23-8223-96C76BEF258B}" dt="2024-07-25T12:56:34.582" v="23764" actId="14100"/>
          <ac:spMkLst>
            <pc:docMk/>
            <pc:sldMk cId="1933467301" sldId="617"/>
            <ac:spMk id="3" creationId="{823C9C13-B258-B92E-2AB7-A0AD266973E9}"/>
          </ac:spMkLst>
        </pc:spChg>
      </pc:sldChg>
      <pc:sldChg chg="add del">
        <pc:chgData name="Helen Hecht" userId="5ff6dfe4-d92f-45a1-a5aa-593c044744ed" providerId="ADAL" clId="{1232E9EF-758A-4A23-8223-96C76BEF258B}" dt="2024-07-24T12:59:13.723" v="10869" actId="47"/>
        <pc:sldMkLst>
          <pc:docMk/>
          <pc:sldMk cId="616004469" sldId="618"/>
        </pc:sldMkLst>
      </pc:sldChg>
      <pc:sldChg chg="modSp add mod">
        <pc:chgData name="Helen Hecht" userId="5ff6dfe4-d92f-45a1-a5aa-593c044744ed" providerId="ADAL" clId="{1232E9EF-758A-4A23-8223-96C76BEF258B}" dt="2024-07-25T16:31:37.815" v="26706" actId="20577"/>
        <pc:sldMkLst>
          <pc:docMk/>
          <pc:sldMk cId="718975924" sldId="618"/>
        </pc:sldMkLst>
        <pc:spChg chg="mod">
          <ac:chgData name="Helen Hecht" userId="5ff6dfe4-d92f-45a1-a5aa-593c044744ed" providerId="ADAL" clId="{1232E9EF-758A-4A23-8223-96C76BEF258B}" dt="2024-07-24T18:13:29.650" v="19616" actId="20577"/>
          <ac:spMkLst>
            <pc:docMk/>
            <pc:sldMk cId="718975924" sldId="618"/>
            <ac:spMk id="2" creationId="{1C361D07-4750-1EE4-F8F4-46A1A7AAD440}"/>
          </ac:spMkLst>
        </pc:spChg>
        <pc:spChg chg="mod">
          <ac:chgData name="Helen Hecht" userId="5ff6dfe4-d92f-45a1-a5aa-593c044744ed" providerId="ADAL" clId="{1232E9EF-758A-4A23-8223-96C76BEF258B}" dt="2024-07-25T16:31:37.815" v="26706" actId="20577"/>
          <ac:spMkLst>
            <pc:docMk/>
            <pc:sldMk cId="718975924" sldId="618"/>
            <ac:spMk id="3" creationId="{823C9C13-B258-B92E-2AB7-A0AD266973E9}"/>
          </ac:spMkLst>
        </pc:spChg>
      </pc:sldChg>
      <pc:sldChg chg="modSp new mod">
        <pc:chgData name="Helen Hecht" userId="5ff6dfe4-d92f-45a1-a5aa-593c044744ed" providerId="ADAL" clId="{1232E9EF-758A-4A23-8223-96C76BEF258B}" dt="2024-07-25T13:00:31.999" v="23889" actId="6549"/>
        <pc:sldMkLst>
          <pc:docMk/>
          <pc:sldMk cId="3509707349" sldId="619"/>
        </pc:sldMkLst>
        <pc:spChg chg="mod">
          <ac:chgData name="Helen Hecht" userId="5ff6dfe4-d92f-45a1-a5aa-593c044744ed" providerId="ADAL" clId="{1232E9EF-758A-4A23-8223-96C76BEF258B}" dt="2024-07-24T15:51:39.818" v="15285" actId="20577"/>
          <ac:spMkLst>
            <pc:docMk/>
            <pc:sldMk cId="3509707349" sldId="619"/>
            <ac:spMk id="2" creationId="{F1595AC7-A80E-9EE8-C527-4C2F03FA42D2}"/>
          </ac:spMkLst>
        </pc:spChg>
        <pc:spChg chg="mod">
          <ac:chgData name="Helen Hecht" userId="5ff6dfe4-d92f-45a1-a5aa-593c044744ed" providerId="ADAL" clId="{1232E9EF-758A-4A23-8223-96C76BEF258B}" dt="2024-07-25T13:00:31.999" v="23889" actId="6549"/>
          <ac:spMkLst>
            <pc:docMk/>
            <pc:sldMk cId="3509707349" sldId="619"/>
            <ac:spMk id="3" creationId="{BA9A17CE-90A1-AB0B-1F8B-79A282A378C4}"/>
          </ac:spMkLst>
        </pc:spChg>
      </pc:sldChg>
      <pc:sldChg chg="modSp add mod">
        <pc:chgData name="Helen Hecht" userId="5ff6dfe4-d92f-45a1-a5aa-593c044744ed" providerId="ADAL" clId="{1232E9EF-758A-4A23-8223-96C76BEF258B}" dt="2024-07-25T13:28:01.361" v="25291" actId="20577"/>
        <pc:sldMkLst>
          <pc:docMk/>
          <pc:sldMk cId="1307836680" sldId="620"/>
        </pc:sldMkLst>
        <pc:spChg chg="mod">
          <ac:chgData name="Helen Hecht" userId="5ff6dfe4-d92f-45a1-a5aa-593c044744ed" providerId="ADAL" clId="{1232E9EF-758A-4A23-8223-96C76BEF258B}" dt="2024-07-25T13:28:01.361" v="25291" actId="20577"/>
          <ac:spMkLst>
            <pc:docMk/>
            <pc:sldMk cId="1307836680" sldId="620"/>
            <ac:spMk id="6" creationId="{3B451434-A4E5-06A3-A5AB-5F42E8D943AB}"/>
          </ac:spMkLst>
        </pc:spChg>
      </pc:sldChg>
      <pc:sldChg chg="add del">
        <pc:chgData name="Helen Hecht" userId="5ff6dfe4-d92f-45a1-a5aa-593c044744ed" providerId="ADAL" clId="{1232E9EF-758A-4A23-8223-96C76BEF258B}" dt="2024-07-24T13:28:39.487" v="12477" actId="2890"/>
        <pc:sldMkLst>
          <pc:docMk/>
          <pc:sldMk cId="1986842669" sldId="621"/>
        </pc:sldMkLst>
      </pc:sldChg>
      <pc:sldChg chg="modSp add mod">
        <pc:chgData name="Helen Hecht" userId="5ff6dfe4-d92f-45a1-a5aa-593c044744ed" providerId="ADAL" clId="{1232E9EF-758A-4A23-8223-96C76BEF258B}" dt="2024-07-25T13:30:11.797" v="25385" actId="20577"/>
        <pc:sldMkLst>
          <pc:docMk/>
          <pc:sldMk cId="2390423234" sldId="621"/>
        </pc:sldMkLst>
        <pc:spChg chg="mod">
          <ac:chgData name="Helen Hecht" userId="5ff6dfe4-d92f-45a1-a5aa-593c044744ed" providerId="ADAL" clId="{1232E9EF-758A-4A23-8223-96C76BEF258B}" dt="2024-07-25T13:30:11.797" v="25385" actId="20577"/>
          <ac:spMkLst>
            <pc:docMk/>
            <pc:sldMk cId="2390423234" sldId="621"/>
            <ac:spMk id="6" creationId="{3B451434-A4E5-06A3-A5AB-5F42E8D943AB}"/>
          </ac:spMkLst>
        </pc:spChg>
      </pc:sldChg>
      <pc:sldChg chg="new del">
        <pc:chgData name="Helen Hecht" userId="5ff6dfe4-d92f-45a1-a5aa-593c044744ed" providerId="ADAL" clId="{1232E9EF-758A-4A23-8223-96C76BEF258B}" dt="2024-07-24T13:57:29.219" v="13175" actId="680"/>
        <pc:sldMkLst>
          <pc:docMk/>
          <pc:sldMk cId="397029840" sldId="622"/>
        </pc:sldMkLst>
      </pc:sldChg>
      <pc:sldChg chg="modSp add mod">
        <pc:chgData name="Helen Hecht" userId="5ff6dfe4-d92f-45a1-a5aa-593c044744ed" providerId="ADAL" clId="{1232E9EF-758A-4A23-8223-96C76BEF258B}" dt="2024-07-25T13:25:14.276" v="25253" actId="14100"/>
        <pc:sldMkLst>
          <pc:docMk/>
          <pc:sldMk cId="2278844795" sldId="622"/>
        </pc:sldMkLst>
        <pc:spChg chg="mod">
          <ac:chgData name="Helen Hecht" userId="5ff6dfe4-d92f-45a1-a5aa-593c044744ed" providerId="ADAL" clId="{1232E9EF-758A-4A23-8223-96C76BEF258B}" dt="2024-07-25T13:25:08.598" v="25252" actId="14100"/>
          <ac:spMkLst>
            <pc:docMk/>
            <pc:sldMk cId="2278844795" sldId="622"/>
            <ac:spMk id="5" creationId="{D86E6D93-A64F-28BD-FDD0-A32631D560B9}"/>
          </ac:spMkLst>
        </pc:spChg>
        <pc:spChg chg="mod">
          <ac:chgData name="Helen Hecht" userId="5ff6dfe4-d92f-45a1-a5aa-593c044744ed" providerId="ADAL" clId="{1232E9EF-758A-4A23-8223-96C76BEF258B}" dt="2024-07-25T13:25:14.276" v="25253" actId="14100"/>
          <ac:spMkLst>
            <pc:docMk/>
            <pc:sldMk cId="2278844795" sldId="622"/>
            <ac:spMk id="6" creationId="{3B451434-A4E5-06A3-A5AB-5F42E8D943AB}"/>
          </ac:spMkLst>
        </pc:spChg>
      </pc:sldChg>
      <pc:sldChg chg="addSp delSp modSp new mod modClrScheme chgLayout">
        <pc:chgData name="Helen Hecht" userId="5ff6dfe4-d92f-45a1-a5aa-593c044744ed" providerId="ADAL" clId="{1232E9EF-758A-4A23-8223-96C76BEF258B}" dt="2024-07-24T15:43:10.921" v="14656" actId="207"/>
        <pc:sldMkLst>
          <pc:docMk/>
          <pc:sldMk cId="2278486382" sldId="623"/>
        </pc:sldMkLst>
        <pc:spChg chg="del mod ord">
          <ac:chgData name="Helen Hecht" userId="5ff6dfe4-d92f-45a1-a5aa-593c044744ed" providerId="ADAL" clId="{1232E9EF-758A-4A23-8223-96C76BEF258B}" dt="2024-07-24T15:39:01.934" v="14229" actId="700"/>
          <ac:spMkLst>
            <pc:docMk/>
            <pc:sldMk cId="2278486382" sldId="623"/>
            <ac:spMk id="2" creationId="{89971AFF-8150-47F3-BCBC-ECBE05832CAC}"/>
          </ac:spMkLst>
        </pc:spChg>
        <pc:spChg chg="del mod ord">
          <ac:chgData name="Helen Hecht" userId="5ff6dfe4-d92f-45a1-a5aa-593c044744ed" providerId="ADAL" clId="{1232E9EF-758A-4A23-8223-96C76BEF258B}" dt="2024-07-24T15:39:01.934" v="14229" actId="700"/>
          <ac:spMkLst>
            <pc:docMk/>
            <pc:sldMk cId="2278486382" sldId="623"/>
            <ac:spMk id="3" creationId="{562D5C67-3963-692A-804C-098AA4FFD29E}"/>
          </ac:spMkLst>
        </pc:spChg>
        <pc:spChg chg="mod ord">
          <ac:chgData name="Helen Hecht" userId="5ff6dfe4-d92f-45a1-a5aa-593c044744ed" providerId="ADAL" clId="{1232E9EF-758A-4A23-8223-96C76BEF258B}" dt="2024-07-24T15:39:01.934" v="14229" actId="700"/>
          <ac:spMkLst>
            <pc:docMk/>
            <pc:sldMk cId="2278486382" sldId="623"/>
            <ac:spMk id="4" creationId="{C5E4F00E-7657-E4CF-2A67-EF53388B4403}"/>
          </ac:spMkLst>
        </pc:spChg>
        <pc:spChg chg="add mod ord">
          <ac:chgData name="Helen Hecht" userId="5ff6dfe4-d92f-45a1-a5aa-593c044744ed" providerId="ADAL" clId="{1232E9EF-758A-4A23-8223-96C76BEF258B}" dt="2024-07-24T15:40:57.675" v="14537" actId="14100"/>
          <ac:spMkLst>
            <pc:docMk/>
            <pc:sldMk cId="2278486382" sldId="623"/>
            <ac:spMk id="5" creationId="{EFE57138-B2B7-356E-7EED-CD999D964B22}"/>
          </ac:spMkLst>
        </pc:spChg>
        <pc:spChg chg="add del mod ord">
          <ac:chgData name="Helen Hecht" userId="5ff6dfe4-d92f-45a1-a5aa-593c044744ed" providerId="ADAL" clId="{1232E9EF-758A-4A23-8223-96C76BEF258B}" dt="2024-07-24T15:41:21.086" v="14539" actId="931"/>
          <ac:spMkLst>
            <pc:docMk/>
            <pc:sldMk cId="2278486382" sldId="623"/>
            <ac:spMk id="6" creationId="{4F833E3C-044B-885C-321D-FCF70FBC1875}"/>
          </ac:spMkLst>
        </pc:spChg>
        <pc:spChg chg="add mod ord">
          <ac:chgData name="Helen Hecht" userId="5ff6dfe4-d92f-45a1-a5aa-593c044744ed" providerId="ADAL" clId="{1232E9EF-758A-4A23-8223-96C76BEF258B}" dt="2024-07-24T15:43:10.921" v="14656" actId="207"/>
          <ac:spMkLst>
            <pc:docMk/>
            <pc:sldMk cId="2278486382" sldId="623"/>
            <ac:spMk id="7" creationId="{186E5992-C665-9AC1-77F4-DA1C7D132198}"/>
          </ac:spMkLst>
        </pc:spChg>
        <pc:picChg chg="add mod">
          <ac:chgData name="Helen Hecht" userId="5ff6dfe4-d92f-45a1-a5aa-593c044744ed" providerId="ADAL" clId="{1232E9EF-758A-4A23-8223-96C76BEF258B}" dt="2024-07-24T15:41:21.878" v="14541" actId="962"/>
          <ac:picMkLst>
            <pc:docMk/>
            <pc:sldMk cId="2278486382" sldId="623"/>
            <ac:picMk id="9" creationId="{B7742040-A165-C1D5-1B38-F7EB78FAB79E}"/>
          </ac:picMkLst>
        </pc:picChg>
      </pc:sldChg>
      <pc:sldChg chg="modSp add mod ord">
        <pc:chgData name="Helen Hecht" userId="5ff6dfe4-d92f-45a1-a5aa-593c044744ed" providerId="ADAL" clId="{1232E9EF-758A-4A23-8223-96C76BEF258B}" dt="2024-07-25T13:41:11.784" v="25884" actId="20577"/>
        <pc:sldMkLst>
          <pc:docMk/>
          <pc:sldMk cId="2095314538" sldId="624"/>
        </pc:sldMkLst>
        <pc:spChg chg="mod">
          <ac:chgData name="Helen Hecht" userId="5ff6dfe4-d92f-45a1-a5aa-593c044744ed" providerId="ADAL" clId="{1232E9EF-758A-4A23-8223-96C76BEF258B}" dt="2024-07-24T16:27:13.872" v="18425" actId="20577"/>
          <ac:spMkLst>
            <pc:docMk/>
            <pc:sldMk cId="2095314538" sldId="624"/>
            <ac:spMk id="2" creationId="{F24AFCB4-B86B-236C-E4C5-9A46CBC59721}"/>
          </ac:spMkLst>
        </pc:spChg>
        <pc:spChg chg="mod">
          <ac:chgData name="Helen Hecht" userId="5ff6dfe4-d92f-45a1-a5aa-593c044744ed" providerId="ADAL" clId="{1232E9EF-758A-4A23-8223-96C76BEF258B}" dt="2024-07-25T13:41:11.784" v="25884" actId="20577"/>
          <ac:spMkLst>
            <pc:docMk/>
            <pc:sldMk cId="2095314538" sldId="624"/>
            <ac:spMk id="3" creationId="{53E568E5-379A-6770-EA21-5159244D2EF3}"/>
          </ac:spMkLst>
        </pc:spChg>
      </pc:sldChg>
      <pc:sldChg chg="modSp new del mod">
        <pc:chgData name="Helen Hecht" userId="5ff6dfe4-d92f-45a1-a5aa-593c044744ed" providerId="ADAL" clId="{1232E9EF-758A-4A23-8223-96C76BEF258B}" dt="2024-07-24T15:56:19.835" v="15711" actId="680"/>
        <pc:sldMkLst>
          <pc:docMk/>
          <pc:sldMk cId="247853116" sldId="625"/>
        </pc:sldMkLst>
        <pc:spChg chg="mod">
          <ac:chgData name="Helen Hecht" userId="5ff6dfe4-d92f-45a1-a5aa-593c044744ed" providerId="ADAL" clId="{1232E9EF-758A-4A23-8223-96C76BEF258B}" dt="2024-07-24T15:56:18.849" v="15710" actId="20577"/>
          <ac:spMkLst>
            <pc:docMk/>
            <pc:sldMk cId="247853116" sldId="625"/>
            <ac:spMk id="2" creationId="{BBEEF873-2320-0208-AC8B-C9A923BDB1D8}"/>
          </ac:spMkLst>
        </pc:spChg>
      </pc:sldChg>
      <pc:sldChg chg="modSp add mod">
        <pc:chgData name="Helen Hecht" userId="5ff6dfe4-d92f-45a1-a5aa-593c044744ed" providerId="ADAL" clId="{1232E9EF-758A-4A23-8223-96C76BEF258B}" dt="2024-07-25T13:47:37.914" v="26407" actId="27636"/>
        <pc:sldMkLst>
          <pc:docMk/>
          <pc:sldMk cId="570649111" sldId="625"/>
        </pc:sldMkLst>
        <pc:spChg chg="mod">
          <ac:chgData name="Helen Hecht" userId="5ff6dfe4-d92f-45a1-a5aa-593c044744ed" providerId="ADAL" clId="{1232E9EF-758A-4A23-8223-96C76BEF258B}" dt="2024-07-24T16:26:50.734" v="18408" actId="20577"/>
          <ac:spMkLst>
            <pc:docMk/>
            <pc:sldMk cId="570649111" sldId="625"/>
            <ac:spMk id="2" creationId="{F24AFCB4-B86B-236C-E4C5-9A46CBC59721}"/>
          </ac:spMkLst>
        </pc:spChg>
        <pc:spChg chg="mod">
          <ac:chgData name="Helen Hecht" userId="5ff6dfe4-d92f-45a1-a5aa-593c044744ed" providerId="ADAL" clId="{1232E9EF-758A-4A23-8223-96C76BEF258B}" dt="2024-07-25T13:47:37.914" v="26407" actId="27636"/>
          <ac:spMkLst>
            <pc:docMk/>
            <pc:sldMk cId="570649111" sldId="625"/>
            <ac:spMk id="3" creationId="{53E568E5-379A-6770-EA21-5159244D2EF3}"/>
          </ac:spMkLst>
        </pc:spChg>
      </pc:sldChg>
      <pc:sldChg chg="modSp add mod">
        <pc:chgData name="Helen Hecht" userId="5ff6dfe4-d92f-45a1-a5aa-593c044744ed" providerId="ADAL" clId="{1232E9EF-758A-4A23-8223-96C76BEF258B}" dt="2024-07-25T13:35:06.979" v="25653" actId="20577"/>
        <pc:sldMkLst>
          <pc:docMk/>
          <pc:sldMk cId="2960000594" sldId="626"/>
        </pc:sldMkLst>
        <pc:spChg chg="mod">
          <ac:chgData name="Helen Hecht" userId="5ff6dfe4-d92f-45a1-a5aa-593c044744ed" providerId="ADAL" clId="{1232E9EF-758A-4A23-8223-96C76BEF258B}" dt="2024-07-24T16:27:24.575" v="18436" actId="20577"/>
          <ac:spMkLst>
            <pc:docMk/>
            <pc:sldMk cId="2960000594" sldId="626"/>
            <ac:spMk id="2" creationId="{F24AFCB4-B86B-236C-E4C5-9A46CBC59721}"/>
          </ac:spMkLst>
        </pc:spChg>
        <pc:spChg chg="mod">
          <ac:chgData name="Helen Hecht" userId="5ff6dfe4-d92f-45a1-a5aa-593c044744ed" providerId="ADAL" clId="{1232E9EF-758A-4A23-8223-96C76BEF258B}" dt="2024-07-25T13:35:06.979" v="25653" actId="20577"/>
          <ac:spMkLst>
            <pc:docMk/>
            <pc:sldMk cId="2960000594" sldId="626"/>
            <ac:spMk id="3" creationId="{53E568E5-379A-6770-EA21-5159244D2EF3}"/>
          </ac:spMkLst>
        </pc:spChg>
      </pc:sldChg>
      <pc:sldChg chg="add del">
        <pc:chgData name="Helen Hecht" userId="5ff6dfe4-d92f-45a1-a5aa-593c044744ed" providerId="ADAL" clId="{1232E9EF-758A-4A23-8223-96C76BEF258B}" dt="2024-07-25T13:16:33.397" v="24906" actId="2696"/>
        <pc:sldMkLst>
          <pc:docMk/>
          <pc:sldMk cId="3601025759" sldId="627"/>
        </pc:sldMkLst>
      </pc:sldChg>
      <pc:sldChg chg="new del">
        <pc:chgData name="Helen Hecht" userId="5ff6dfe4-d92f-45a1-a5aa-593c044744ed" providerId="ADAL" clId="{1232E9EF-758A-4A23-8223-96C76BEF258B}" dt="2024-07-24T17:54:47.970" v="18900" actId="2696"/>
        <pc:sldMkLst>
          <pc:docMk/>
          <pc:sldMk cId="435959211" sldId="628"/>
        </pc:sldMkLst>
      </pc:sldChg>
      <pc:sldChg chg="delSp modSp new mod">
        <pc:chgData name="Helen Hecht" userId="5ff6dfe4-d92f-45a1-a5aa-593c044744ed" providerId="ADAL" clId="{1232E9EF-758A-4A23-8223-96C76BEF258B}" dt="2024-07-25T13:47:46.421" v="26408" actId="14100"/>
        <pc:sldMkLst>
          <pc:docMk/>
          <pc:sldMk cId="1203331730" sldId="629"/>
        </pc:sldMkLst>
        <pc:spChg chg="mod">
          <ac:chgData name="Helen Hecht" userId="5ff6dfe4-d92f-45a1-a5aa-593c044744ed" providerId="ADAL" clId="{1232E9EF-758A-4A23-8223-96C76BEF258B}" dt="2024-07-24T17:54:05.146" v="18899" actId="122"/>
          <ac:spMkLst>
            <pc:docMk/>
            <pc:sldMk cId="1203331730" sldId="629"/>
            <ac:spMk id="2" creationId="{E236843E-BDBE-7DB9-B44C-4A382C7DB02D}"/>
          </ac:spMkLst>
        </pc:spChg>
        <pc:spChg chg="mod">
          <ac:chgData name="Helen Hecht" userId="5ff6dfe4-d92f-45a1-a5aa-593c044744ed" providerId="ADAL" clId="{1232E9EF-758A-4A23-8223-96C76BEF258B}" dt="2024-07-25T13:47:46.421" v="26408" actId="14100"/>
          <ac:spMkLst>
            <pc:docMk/>
            <pc:sldMk cId="1203331730" sldId="629"/>
            <ac:spMk id="3" creationId="{4C0995D8-9577-1B59-93C1-45E85EA24737}"/>
          </ac:spMkLst>
        </pc:spChg>
        <pc:spChg chg="del">
          <ac:chgData name="Helen Hecht" userId="5ff6dfe4-d92f-45a1-a5aa-593c044744ed" providerId="ADAL" clId="{1232E9EF-758A-4A23-8223-96C76BEF258B}" dt="2024-07-24T17:53:09.041" v="18840" actId="478"/>
          <ac:spMkLst>
            <pc:docMk/>
            <pc:sldMk cId="1203331730" sldId="629"/>
            <ac:spMk id="4" creationId="{799E23AB-5153-841F-B0C4-58B7DC3370EF}"/>
          </ac:spMkLst>
        </pc:spChg>
      </pc:sldChg>
      <pc:sldChg chg="modSp add del mod ord">
        <pc:chgData name="Helen Hecht" userId="5ff6dfe4-d92f-45a1-a5aa-593c044744ed" providerId="ADAL" clId="{1232E9EF-758A-4A23-8223-96C76BEF258B}" dt="2024-07-25T12:57:25.130" v="23767" actId="2696"/>
        <pc:sldMkLst>
          <pc:docMk/>
          <pc:sldMk cId="2661647505" sldId="630"/>
        </pc:sldMkLst>
        <pc:spChg chg="mod">
          <ac:chgData name="Helen Hecht" userId="5ff6dfe4-d92f-45a1-a5aa-593c044744ed" providerId="ADAL" clId="{1232E9EF-758A-4A23-8223-96C76BEF258B}" dt="2024-07-25T12:57:18.964" v="23766" actId="21"/>
          <ac:spMkLst>
            <pc:docMk/>
            <pc:sldMk cId="2661647505" sldId="630"/>
            <ac:spMk id="3" creationId="{823C9C13-B258-B92E-2AB7-A0AD266973E9}"/>
          </ac:spMkLst>
        </pc:spChg>
      </pc:sldChg>
      <pc:sldChg chg="add del">
        <pc:chgData name="Helen Hecht" userId="5ff6dfe4-d92f-45a1-a5aa-593c044744ed" providerId="ADAL" clId="{1232E9EF-758A-4A23-8223-96C76BEF258B}" dt="2024-07-25T11:53:03.724" v="21064" actId="47"/>
        <pc:sldMkLst>
          <pc:docMk/>
          <pc:sldMk cId="1604065030" sldId="631"/>
        </pc:sldMkLst>
      </pc:sldChg>
      <pc:sldChg chg="modSp add mod">
        <pc:chgData name="Helen Hecht" userId="5ff6dfe4-d92f-45a1-a5aa-593c044744ed" providerId="ADAL" clId="{1232E9EF-758A-4A23-8223-96C76BEF258B}" dt="2024-07-25T13:26:13.409" v="25265" actId="14100"/>
        <pc:sldMkLst>
          <pc:docMk/>
          <pc:sldMk cId="3953908501" sldId="631"/>
        </pc:sldMkLst>
        <pc:spChg chg="mod">
          <ac:chgData name="Helen Hecht" userId="5ff6dfe4-d92f-45a1-a5aa-593c044744ed" providerId="ADAL" clId="{1232E9EF-758A-4A23-8223-96C76BEF258B}" dt="2024-07-25T13:25:20.499" v="25254" actId="14100"/>
          <ac:spMkLst>
            <pc:docMk/>
            <pc:sldMk cId="3953908501" sldId="631"/>
            <ac:spMk id="5" creationId="{D86E6D93-A64F-28BD-FDD0-A32631D560B9}"/>
          </ac:spMkLst>
        </pc:spChg>
        <pc:spChg chg="mod">
          <ac:chgData name="Helen Hecht" userId="5ff6dfe4-d92f-45a1-a5aa-593c044744ed" providerId="ADAL" clId="{1232E9EF-758A-4A23-8223-96C76BEF258B}" dt="2024-07-25T13:26:13.409" v="25265" actId="14100"/>
          <ac:spMkLst>
            <pc:docMk/>
            <pc:sldMk cId="3953908501" sldId="631"/>
            <ac:spMk id="6" creationId="{3B451434-A4E5-06A3-A5AB-5F42E8D943AB}"/>
          </ac:spMkLst>
        </pc:spChg>
      </pc:sldChg>
      <pc:sldChg chg="modSp add mod">
        <pc:chgData name="Helen Hecht" userId="5ff6dfe4-d92f-45a1-a5aa-593c044744ed" providerId="ADAL" clId="{1232E9EF-758A-4A23-8223-96C76BEF258B}" dt="2024-07-25T14:38:23.162" v="26705" actId="20577"/>
        <pc:sldMkLst>
          <pc:docMk/>
          <pc:sldMk cId="34571821" sldId="632"/>
        </pc:sldMkLst>
        <pc:spChg chg="mod">
          <ac:chgData name="Helen Hecht" userId="5ff6dfe4-d92f-45a1-a5aa-593c044744ed" providerId="ADAL" clId="{1232E9EF-758A-4A23-8223-96C76BEF258B}" dt="2024-07-25T14:38:23.162" v="26705" actId="20577"/>
          <ac:spMkLst>
            <pc:docMk/>
            <pc:sldMk cId="34571821" sldId="632"/>
            <ac:spMk id="2" creationId="{1C361D07-4750-1EE4-F8F4-46A1A7AAD440}"/>
          </ac:spMkLst>
        </pc:spChg>
        <pc:spChg chg="mod">
          <ac:chgData name="Helen Hecht" userId="5ff6dfe4-d92f-45a1-a5aa-593c044744ed" providerId="ADAL" clId="{1232E9EF-758A-4A23-8223-96C76BEF258B}" dt="2024-07-25T12:58:21.194" v="23804" actId="20577"/>
          <ac:spMkLst>
            <pc:docMk/>
            <pc:sldMk cId="34571821" sldId="632"/>
            <ac:spMk id="3" creationId="{823C9C13-B258-B92E-2AB7-A0AD266973E9}"/>
          </ac:spMkLst>
        </pc:spChg>
      </pc:sldChg>
      <pc:sldChg chg="modSp add mod">
        <pc:chgData name="Helen Hecht" userId="5ff6dfe4-d92f-45a1-a5aa-593c044744ed" providerId="ADAL" clId="{1232E9EF-758A-4A23-8223-96C76BEF258B}" dt="2024-07-25T13:21:00.675" v="25186" actId="403"/>
        <pc:sldMkLst>
          <pc:docMk/>
          <pc:sldMk cId="3087135393" sldId="633"/>
        </pc:sldMkLst>
        <pc:spChg chg="mod">
          <ac:chgData name="Helen Hecht" userId="5ff6dfe4-d92f-45a1-a5aa-593c044744ed" providerId="ADAL" clId="{1232E9EF-758A-4A23-8223-96C76BEF258B}" dt="2024-07-25T13:20:22.974" v="25071" actId="20577"/>
          <ac:spMkLst>
            <pc:docMk/>
            <pc:sldMk cId="3087135393" sldId="633"/>
            <ac:spMk id="2" creationId="{E236843E-BDBE-7DB9-B44C-4A382C7DB02D}"/>
          </ac:spMkLst>
        </pc:spChg>
        <pc:spChg chg="mod">
          <ac:chgData name="Helen Hecht" userId="5ff6dfe4-d92f-45a1-a5aa-593c044744ed" providerId="ADAL" clId="{1232E9EF-758A-4A23-8223-96C76BEF258B}" dt="2024-07-25T13:21:00.675" v="25186" actId="403"/>
          <ac:spMkLst>
            <pc:docMk/>
            <pc:sldMk cId="3087135393" sldId="633"/>
            <ac:spMk id="3" creationId="{4C0995D8-9577-1B59-93C1-45E85EA24737}"/>
          </ac:spMkLst>
        </pc:spChg>
      </pc:sldChg>
      <pc:sldChg chg="modSp add mod">
        <pc:chgData name="Helen Hecht" userId="5ff6dfe4-d92f-45a1-a5aa-593c044744ed" providerId="ADAL" clId="{1232E9EF-758A-4A23-8223-96C76BEF258B}" dt="2024-07-25T13:49:22.553" v="26695" actId="20577"/>
        <pc:sldMkLst>
          <pc:docMk/>
          <pc:sldMk cId="4020566821" sldId="634"/>
        </pc:sldMkLst>
        <pc:spChg chg="mod">
          <ac:chgData name="Helen Hecht" userId="5ff6dfe4-d92f-45a1-a5aa-593c044744ed" providerId="ADAL" clId="{1232E9EF-758A-4A23-8223-96C76BEF258B}" dt="2024-07-25T13:49:22.553" v="26695" actId="20577"/>
          <ac:spMkLst>
            <pc:docMk/>
            <pc:sldMk cId="4020566821" sldId="634"/>
            <ac:spMk id="3" creationId="{53E568E5-379A-6770-EA21-5159244D2E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34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540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3F574-0B61-C31A-CD84-848AB845C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CC6EC-970F-2E8D-B2CF-232A1F9419A3}"/>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6EECA676-3337-0A30-5A7C-650B215BFD60}"/>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1186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9226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7/25/2024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7/25/2024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7/25/2024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7/25/2024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7/25/2024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7/25/2024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7/25/2024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7/25/2024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mtc.gov/wp-content/uploads/2024/07/Multistate-Research-on-Tiered-Partnerships-July-2024.pdf" TargetMode="External"/><Relationship Id="rId3" Type="http://schemas.openxmlformats.org/officeDocument/2006/relationships/hyperlink" Target="https://www.mtc.gov/wp-content/uploads/2024/07/White-Paper-on-Investment-Partnerships-5-20-22-DRAFT-8.pdf" TargetMode="External"/><Relationship Id="rId7" Type="http://schemas.openxmlformats.org/officeDocument/2006/relationships/hyperlink" Target="https://www.mtc.gov/wp-content/uploads/2023/10/General-Framework-of-State-Pass-Through-System-October-13-2023.pdf" TargetMode="External"/><Relationship Id="rId2" Type="http://schemas.openxmlformats.org/officeDocument/2006/relationships/hyperlink" Target="https://www.mtc.gov/wp-content/uploads/2023/01/partnership-outline-Jan-2023.pdf" TargetMode="External"/><Relationship Id="rId1" Type="http://schemas.openxmlformats.org/officeDocument/2006/relationships/slideLayout" Target="../slideLayouts/slideLayout2.xml"/><Relationship Id="rId6" Type="http://schemas.openxmlformats.org/officeDocument/2006/relationships/hyperlink" Target="https://www.mtc.gov/wp-content/uploads/2023/10/Guaranteed-Payments-Model-Rule-Discussion-Draft-October-12-2023.pdf" TargetMode="External"/><Relationship Id="rId5" Type="http://schemas.openxmlformats.org/officeDocument/2006/relationships/hyperlink" Target="https://www.mtc.gov/wp-content/uploads/2023/12/White-Paper-on-Guaranteed-Payments-Final-Version-October-12-2023-Updated-12-11-23.pdf" TargetMode="External"/><Relationship Id="rId4" Type="http://schemas.openxmlformats.org/officeDocument/2006/relationships/hyperlink" Target="https://www.mtc.gov/wp-content/uploads/2024/03/Investment-Partnership-Model-6-15-23-REVISED-6-21-23.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918857" y="2080644"/>
            <a:ext cx="7759337"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 &amp; Look Ahead</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18857" y="3909268"/>
            <a:ext cx="6218877" cy="637565"/>
          </a:xfrm>
        </p:spPr>
        <p:txBody>
          <a:bodyPr>
            <a:noAutofit/>
          </a:bodyPr>
          <a:lstStyle/>
          <a:p>
            <a:r>
              <a:rPr lang="en-US" sz="2400" dirty="0"/>
              <a:t>July 30,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6"/>
            <a:ext cx="11029616" cy="638964"/>
          </a:xfrm>
        </p:spPr>
        <p:txBody>
          <a:bodyPr/>
          <a:lstStyle/>
          <a:p>
            <a:r>
              <a:rPr lang="en-US" dirty="0"/>
              <a:t>Possible Outcomes and answers</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65230" y="1725104"/>
            <a:ext cx="9398524" cy="4698809"/>
          </a:xfrm>
        </p:spPr>
        <p:txBody>
          <a:bodyPr anchor="t">
            <a:normAutofit/>
          </a:bodyPr>
          <a:lstStyle/>
          <a:p>
            <a:pPr>
              <a:spcBef>
                <a:spcPts val="1200"/>
              </a:spcBef>
            </a:pPr>
            <a:r>
              <a:rPr lang="en-US" sz="2400" u="sng" dirty="0"/>
              <a:t>Example – Items Non-Apportionable to the Partnership</a:t>
            </a:r>
            <a:r>
              <a:rPr lang="en-US" sz="2400" dirty="0"/>
              <a:t> – </a:t>
            </a:r>
          </a:p>
          <a:p>
            <a:pPr lvl="1">
              <a:spcBef>
                <a:spcPts val="800"/>
              </a:spcBef>
            </a:pPr>
            <a:r>
              <a:rPr lang="en-US" sz="2000" dirty="0"/>
              <a:t>Assume: </a:t>
            </a:r>
          </a:p>
          <a:p>
            <a:pPr lvl="2">
              <a:spcBef>
                <a:spcPts val="800"/>
              </a:spcBef>
            </a:pPr>
            <a:r>
              <a:rPr lang="en-US" sz="1900" dirty="0"/>
              <a:t>Corp Partner is a controlling GP in Partnership so that Corp Partner’s distributive share would generally be apportionable to that partner. </a:t>
            </a:r>
          </a:p>
          <a:p>
            <a:pPr lvl="2">
              <a:spcBef>
                <a:spcPts val="800"/>
              </a:spcBef>
            </a:pPr>
            <a:r>
              <a:rPr lang="en-US" sz="1900" dirty="0"/>
              <a:t>Partnership owns real property located in State X that is not a part of the partnership’s business. </a:t>
            </a:r>
          </a:p>
          <a:p>
            <a:pPr lvl="2">
              <a:spcBef>
                <a:spcPts val="800"/>
              </a:spcBef>
            </a:pPr>
            <a:r>
              <a:rPr lang="en-US" sz="1900" dirty="0"/>
              <a:t>Under state rules, Partnership would treat any rents from the real property as non-apportionable rents and source them to State X. </a:t>
            </a:r>
          </a:p>
          <a:p>
            <a:pPr lvl="2">
              <a:spcBef>
                <a:spcPts val="800"/>
              </a:spcBef>
            </a:pPr>
            <a:r>
              <a:rPr lang="en-US" sz="1900" dirty="0"/>
              <a:t>That character as non-apportionable rents and their sourcing is attributed to the partner’s distributive share of those rents—which would cause them to be sourced to State X.  </a:t>
            </a:r>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30783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6"/>
            <a:ext cx="11029616" cy="638964"/>
          </a:xfrm>
        </p:spPr>
        <p:txBody>
          <a:bodyPr/>
          <a:lstStyle/>
          <a:p>
            <a:r>
              <a:rPr lang="en-US" dirty="0"/>
              <a:t>Possible Outcomes and answers</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93509" y="1341120"/>
            <a:ext cx="9898145" cy="4597767"/>
          </a:xfrm>
        </p:spPr>
        <p:txBody>
          <a:bodyPr>
            <a:normAutofit/>
          </a:bodyPr>
          <a:lstStyle/>
          <a:p>
            <a:pPr>
              <a:spcBef>
                <a:spcPts val="1200"/>
              </a:spcBef>
              <a:spcAft>
                <a:spcPts val="1200"/>
              </a:spcAft>
            </a:pPr>
            <a:r>
              <a:rPr lang="en-US" sz="2400" u="sng" dirty="0"/>
              <a:t>2. What if the item is apportionable to the partnership but the distributive share would be non-apportionable to the partner?</a:t>
            </a:r>
            <a:endParaRPr lang="en-US" sz="2400" dirty="0"/>
          </a:p>
          <a:p>
            <a:pPr lvl="2">
              <a:spcBef>
                <a:spcPts val="1200"/>
              </a:spcBef>
              <a:spcAft>
                <a:spcPts val="1200"/>
              </a:spcAft>
            </a:pPr>
            <a:r>
              <a:rPr lang="en-US" sz="2000" dirty="0"/>
              <a:t>Short Answer: The item would be sourced using apportionment at the partnership level and this sourcing would be attributed to the partner’s distributive share. </a:t>
            </a:r>
            <a:endParaRPr lang="en-US" sz="2000" u="sng" dirty="0"/>
          </a:p>
          <a:p>
            <a:pPr lvl="2">
              <a:spcBef>
                <a:spcPts val="1200"/>
              </a:spcBef>
              <a:spcAft>
                <a:spcPts val="1200"/>
              </a:spcAft>
            </a:pPr>
            <a:r>
              <a:rPr lang="en-US" sz="2000" dirty="0"/>
              <a:t>Longer Answer: The character of the item as apportionable, determined at the partnership level, would also determine the source of that item. This sourcing information would then be attributed to the partner’s distributive share of that income or item. This sourcing determination would not be affected by whether the relationship of the distributive share to the partner is non-apportionable income. </a:t>
            </a:r>
          </a:p>
          <a:p>
            <a:pPr marL="324000" lvl="1" indent="0">
              <a:buNone/>
            </a:pPr>
            <a:endParaRPr lang="en-US" dirty="0"/>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66570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6"/>
            <a:ext cx="11029616" cy="638964"/>
          </a:xfrm>
        </p:spPr>
        <p:txBody>
          <a:bodyPr/>
          <a:lstStyle/>
          <a:p>
            <a:r>
              <a:rPr lang="en-US" dirty="0"/>
              <a:t>Possible Outcomes and answers</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65228" y="1341120"/>
            <a:ext cx="10124387" cy="5082794"/>
          </a:xfrm>
        </p:spPr>
        <p:txBody>
          <a:bodyPr>
            <a:normAutofit/>
          </a:bodyPr>
          <a:lstStyle/>
          <a:p>
            <a:pPr>
              <a:spcBef>
                <a:spcPts val="1200"/>
              </a:spcBef>
            </a:pPr>
            <a:r>
              <a:rPr lang="en-US" sz="2200" u="sng" dirty="0"/>
              <a:t>Example – Apportionable to the Partnership but Non-Apportionable to the Partner</a:t>
            </a:r>
            <a:r>
              <a:rPr lang="en-US" sz="2200" dirty="0"/>
              <a:t> </a:t>
            </a:r>
          </a:p>
          <a:p>
            <a:pPr lvl="1">
              <a:spcBef>
                <a:spcPts val="1200"/>
              </a:spcBef>
            </a:pPr>
            <a:r>
              <a:rPr lang="en-US" sz="2000" dirty="0"/>
              <a:t>The partnership has apportionable income, 50% of which would be sourced to State X under that state’s apportionment rules. </a:t>
            </a:r>
          </a:p>
          <a:p>
            <a:pPr lvl="1">
              <a:spcBef>
                <a:spcPts val="1200"/>
              </a:spcBef>
            </a:pPr>
            <a:r>
              <a:rPr lang="en-US" sz="2000" dirty="0"/>
              <a:t>The distributive share of that income is non-apportionable income to the partner.</a:t>
            </a:r>
          </a:p>
          <a:p>
            <a:pPr lvl="1">
              <a:spcBef>
                <a:spcPts val="1200"/>
              </a:spcBef>
              <a:spcAft>
                <a:spcPts val="1200"/>
              </a:spcAft>
            </a:pPr>
            <a:r>
              <a:rPr lang="en-US" sz="2000" dirty="0"/>
              <a:t>The source of the income, determined by the partnership, would be attributed to the distributive share so that the partner would report 50% of that distributive share to State X. </a:t>
            </a:r>
          </a:p>
          <a:p>
            <a:pPr>
              <a:spcBef>
                <a:spcPts val="1200"/>
              </a:spcBef>
              <a:spcAft>
                <a:spcPts val="1200"/>
              </a:spcAft>
            </a:pPr>
            <a:r>
              <a:rPr lang="en-US" sz="2000" dirty="0"/>
              <a:t>Note: This is consistent with the draft model for sourcing investment partnership income.  </a:t>
            </a:r>
          </a:p>
          <a:p>
            <a:pPr marL="324000" lvl="1" indent="0">
              <a:buNone/>
            </a:pPr>
            <a:endParaRPr lang="en-US" dirty="0"/>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39042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6"/>
            <a:ext cx="11029616" cy="638964"/>
          </a:xfrm>
        </p:spPr>
        <p:txBody>
          <a:bodyPr/>
          <a:lstStyle/>
          <a:p>
            <a:r>
              <a:rPr lang="en-US" dirty="0"/>
              <a:t>Possible Outcomes and answers</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74657" y="1341120"/>
            <a:ext cx="9803876" cy="5082794"/>
          </a:xfrm>
        </p:spPr>
        <p:txBody>
          <a:bodyPr>
            <a:normAutofit/>
          </a:bodyPr>
          <a:lstStyle/>
          <a:p>
            <a:pPr>
              <a:spcBef>
                <a:spcPts val="1200"/>
              </a:spcBef>
              <a:spcAft>
                <a:spcPts val="1200"/>
              </a:spcAft>
            </a:pPr>
            <a:r>
              <a:rPr lang="en-US" sz="2400" u="sng" dirty="0"/>
              <a:t>3. What if the item is apportionable to the partnership and the distributive share is also apportionable to the partner?</a:t>
            </a:r>
            <a:endParaRPr lang="en-US" sz="2400" dirty="0"/>
          </a:p>
          <a:p>
            <a:pPr lvl="1">
              <a:spcBef>
                <a:spcPts val="1200"/>
              </a:spcBef>
              <a:spcAft>
                <a:spcPts val="1200"/>
              </a:spcAft>
            </a:pPr>
            <a:r>
              <a:rPr lang="en-US" sz="2400" dirty="0"/>
              <a:t>Answer: There are two ways states may source these items of income:</a:t>
            </a:r>
          </a:p>
          <a:p>
            <a:pPr lvl="2">
              <a:spcBef>
                <a:spcPts val="1200"/>
              </a:spcBef>
              <a:spcAft>
                <a:spcPts val="1200"/>
              </a:spcAft>
            </a:pPr>
            <a:r>
              <a:rPr lang="en-US" sz="2400" dirty="0"/>
              <a:t>See the answer to 2 above (sourced at the partnership level), or</a:t>
            </a:r>
          </a:p>
          <a:p>
            <a:pPr lvl="2">
              <a:spcBef>
                <a:spcPts val="1200"/>
              </a:spcBef>
              <a:spcAft>
                <a:spcPts val="1200"/>
              </a:spcAft>
            </a:pPr>
            <a:r>
              <a:rPr lang="en-US" sz="2400" dirty="0"/>
              <a:t>States may use “blended apportionment” in some circumstances.</a:t>
            </a:r>
          </a:p>
          <a:p>
            <a:pPr marL="324000" lvl="1" indent="0">
              <a:buNone/>
            </a:pPr>
            <a:endParaRPr lang="en-US" dirty="0"/>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37865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5432-B544-0711-D127-B341C96C493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4AEBE4-20E6-20FC-8D2D-6731C57AF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4FDF5D47-8739-F6C7-0100-1EA3CBF8E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F8AADBC1-701B-78C3-905D-C125EBAB2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F61D60B-74C3-11E5-E1B5-28E89D01C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6E7128BB-CBE3-B71B-C3D8-2C8265D43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8D98E6F6-C708-ED8F-9A8F-83B5300F1075}"/>
              </a:ext>
            </a:extLst>
          </p:cNvPr>
          <p:cNvSpPr>
            <a:spLocks noGrp="1"/>
          </p:cNvSpPr>
          <p:nvPr>
            <p:ph type="title"/>
          </p:nvPr>
        </p:nvSpPr>
        <p:spPr>
          <a:xfrm>
            <a:off x="650449" y="1037967"/>
            <a:ext cx="3242821" cy="4709131"/>
          </a:xfrm>
        </p:spPr>
        <p:txBody>
          <a:bodyPr anchor="ctr">
            <a:normAutofit/>
          </a:bodyPr>
          <a:lstStyle/>
          <a:p>
            <a:r>
              <a:rPr lang="en-US" sz="3100" dirty="0">
                <a:solidFill>
                  <a:srgbClr val="FFFEFF"/>
                </a:solidFill>
              </a:rPr>
              <a:t>Blended Apportionment</a:t>
            </a:r>
          </a:p>
        </p:txBody>
      </p:sp>
      <p:sp>
        <p:nvSpPr>
          <p:cNvPr id="3" name="Content Placeholder 2">
            <a:extLst>
              <a:ext uri="{FF2B5EF4-FFF2-40B4-BE49-F238E27FC236}">
                <a16:creationId xmlns:a16="http://schemas.microsoft.com/office/drawing/2014/main" id="{98856863-1717-0458-DE66-4FAFBE2F3522}"/>
              </a:ext>
            </a:extLst>
          </p:cNvPr>
          <p:cNvSpPr>
            <a:spLocks noGrp="1"/>
          </p:cNvSpPr>
          <p:nvPr>
            <p:ph idx="1"/>
          </p:nvPr>
        </p:nvSpPr>
        <p:spPr>
          <a:xfrm>
            <a:off x="4241830" y="707011"/>
            <a:ext cx="7443169" cy="5556502"/>
          </a:xfrm>
        </p:spPr>
        <p:txBody>
          <a:bodyPr>
            <a:normAutofit/>
          </a:bodyPr>
          <a:lstStyle/>
          <a:p>
            <a:pPr>
              <a:lnSpc>
                <a:spcPct val="100000"/>
              </a:lnSpc>
              <a:spcBef>
                <a:spcPts val="600"/>
              </a:spcBef>
              <a:spcAft>
                <a:spcPts val="1200"/>
              </a:spcAft>
            </a:pPr>
            <a:r>
              <a:rPr lang="en-US" sz="2400" b="1" dirty="0"/>
              <a:t>What is it?</a:t>
            </a:r>
          </a:p>
          <a:p>
            <a:pPr lvl="1">
              <a:spcBef>
                <a:spcPts val="600"/>
              </a:spcBef>
              <a:spcAft>
                <a:spcPts val="1200"/>
              </a:spcAft>
            </a:pPr>
            <a:r>
              <a:rPr lang="en-US" sz="2100" b="1" dirty="0"/>
              <a:t>If a partner is a corporation or other business, including another partnership, that sources income using apportionment, then –</a:t>
            </a:r>
          </a:p>
          <a:p>
            <a:pPr lvl="1">
              <a:spcBef>
                <a:spcPts val="1800"/>
              </a:spcBef>
              <a:spcAft>
                <a:spcPts val="1200"/>
              </a:spcAft>
            </a:pPr>
            <a:r>
              <a:rPr lang="en-US" sz="2100" b="1" dirty="0"/>
              <a:t>The partner includes its distributive share of the partnership income in its own apportionable income and also includes a share of the partnership factors in its apportionment factors when apportioning that income.</a:t>
            </a:r>
          </a:p>
        </p:txBody>
      </p:sp>
      <p:sp>
        <p:nvSpPr>
          <p:cNvPr id="4" name="Slide Number Placeholder 3">
            <a:extLst>
              <a:ext uri="{FF2B5EF4-FFF2-40B4-BE49-F238E27FC236}">
                <a16:creationId xmlns:a16="http://schemas.microsoft.com/office/drawing/2014/main" id="{A166EC6B-973F-FD7B-734F-8E5886CB15D1}"/>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2244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solidFill>
                  <a:srgbClr val="FFFFFF"/>
                </a:solidFill>
              </a:rPr>
              <a:t>But of course</a:t>
            </a:r>
            <a:br>
              <a:rPr lang="en-US" sz="3600" dirty="0">
                <a:solidFill>
                  <a:srgbClr val="FFFFFF"/>
                </a:solidFill>
              </a:rPr>
            </a:br>
            <a:r>
              <a:rPr lang="en-US" sz="3600" dirty="0">
                <a:solidFill>
                  <a:srgbClr val="FFFFFF"/>
                </a:solidFill>
              </a:rPr>
              <a:t>It’s more complicated than that</a:t>
            </a: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3"/>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dirty="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C9C13-B258-B92E-2AB7-A0AD266973E9}"/>
              </a:ext>
            </a:extLst>
          </p:cNvPr>
          <p:cNvSpPr>
            <a:spLocks noGrp="1"/>
          </p:cNvSpPr>
          <p:nvPr>
            <p:ph idx="1"/>
          </p:nvPr>
        </p:nvSpPr>
        <p:spPr>
          <a:xfrm>
            <a:off x="4900928" y="1179829"/>
            <a:ext cx="6650991" cy="4061474"/>
          </a:xfrm>
        </p:spPr>
        <p:txBody>
          <a:bodyPr/>
          <a:lstStyle/>
          <a:p>
            <a:r>
              <a:rPr lang="en-US" sz="5400" dirty="0"/>
              <a:t>How?</a:t>
            </a:r>
          </a:p>
          <a:p>
            <a:r>
              <a:rPr lang="en-US" sz="5400" dirty="0"/>
              <a:t>When?</a:t>
            </a:r>
            <a:endParaRPr lang="en-US" dirty="0"/>
          </a:p>
        </p:txBody>
      </p:sp>
      <p:sp>
        <p:nvSpPr>
          <p:cNvPr id="4" name="Text Placeholder 3">
            <a:extLst>
              <a:ext uri="{FF2B5EF4-FFF2-40B4-BE49-F238E27FC236}">
                <a16:creationId xmlns:a16="http://schemas.microsoft.com/office/drawing/2014/main" id="{120B004A-279B-F911-8196-8923D0CEA2EF}"/>
              </a:ext>
            </a:extLst>
          </p:cNvPr>
          <p:cNvSpPr>
            <a:spLocks noGrp="1"/>
          </p:cNvSpPr>
          <p:nvPr>
            <p:ph type="body" sz="half" idx="2"/>
          </p:nvPr>
        </p:nvSpPr>
        <p:spPr>
          <a:xfrm>
            <a:off x="767857" y="1885361"/>
            <a:ext cx="3031852" cy="3952685"/>
          </a:xfrm>
        </p:spPr>
        <p:txBody>
          <a:bodyPr/>
          <a:lstStyle/>
          <a:p>
            <a:pPr algn="ctr"/>
            <a:r>
              <a:rPr lang="en-US" sz="2800" b="1" dirty="0"/>
              <a:t>KINDS OF QUESTIONS POSED BY BLENDED APPORTIONMENT</a:t>
            </a:r>
          </a:p>
          <a:p>
            <a:endParaRPr lang="en-US" dirty="0"/>
          </a:p>
        </p:txBody>
      </p:sp>
      <p:sp>
        <p:nvSpPr>
          <p:cNvPr id="5" name="Slide Number Placeholder 4">
            <a:extLst>
              <a:ext uri="{FF2B5EF4-FFF2-40B4-BE49-F238E27FC236}">
                <a16:creationId xmlns:a16="http://schemas.microsoft.com/office/drawing/2014/main" id="{5103900D-2D84-BCA7-A314-00FE5C12A4F3}"/>
              </a:ext>
            </a:extLst>
          </p:cNvPr>
          <p:cNvSpPr>
            <a:spLocks noGrp="1"/>
          </p:cNvSpPr>
          <p:nvPr>
            <p:ph type="sldNum" sz="quarter" idx="12"/>
          </p:nvPr>
        </p:nvSpPr>
        <p:spPr/>
        <p:txBody>
          <a:bodyPr/>
          <a:lstStyle/>
          <a:p>
            <a:fld id="{3A98EE3D-8CD1-4C3F-BD1C-C98C9596463C}" type="slidenum">
              <a:rPr lang="en-US" smtClean="0"/>
              <a:pPr/>
              <a:t>16</a:t>
            </a:fld>
            <a:endParaRPr lang="en-US" dirty="0"/>
          </a:p>
        </p:txBody>
      </p:sp>
    </p:spTree>
    <p:extLst>
      <p:ext uri="{BB962C8B-B14F-4D97-AF65-F5344CB8AC3E}">
        <p14:creationId xmlns:p14="http://schemas.microsoft.com/office/powerpoint/2010/main" val="428781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1D07-4750-1EE4-F8F4-46A1A7AAD440}"/>
              </a:ext>
            </a:extLst>
          </p:cNvPr>
          <p:cNvSpPr>
            <a:spLocks noGrp="1"/>
          </p:cNvSpPr>
          <p:nvPr>
            <p:ph type="title"/>
          </p:nvPr>
        </p:nvSpPr>
        <p:spPr>
          <a:xfrm>
            <a:off x="581192" y="702156"/>
            <a:ext cx="11029616" cy="728059"/>
          </a:xfrm>
        </p:spPr>
        <p:txBody>
          <a:bodyPr>
            <a:normAutofit/>
          </a:bodyPr>
          <a:lstStyle/>
          <a:p>
            <a:r>
              <a:rPr lang="en-US" sz="3200" dirty="0"/>
              <a:t>But First . . . Why?</a:t>
            </a:r>
          </a:p>
        </p:txBody>
      </p:sp>
      <p:sp>
        <p:nvSpPr>
          <p:cNvPr id="3" name="Content Placeholder 2">
            <a:extLst>
              <a:ext uri="{FF2B5EF4-FFF2-40B4-BE49-F238E27FC236}">
                <a16:creationId xmlns:a16="http://schemas.microsoft.com/office/drawing/2014/main" id="{823C9C13-B258-B92E-2AB7-A0AD266973E9}"/>
              </a:ext>
            </a:extLst>
          </p:cNvPr>
          <p:cNvSpPr>
            <a:spLocks noGrp="1"/>
          </p:cNvSpPr>
          <p:nvPr>
            <p:ph idx="1"/>
          </p:nvPr>
        </p:nvSpPr>
        <p:spPr>
          <a:xfrm>
            <a:off x="581192" y="1430215"/>
            <a:ext cx="11029615" cy="4545135"/>
          </a:xfrm>
        </p:spPr>
        <p:txBody>
          <a:bodyPr>
            <a:normAutofit/>
          </a:bodyPr>
          <a:lstStyle/>
          <a:p>
            <a:r>
              <a:rPr lang="en-US" sz="2400" dirty="0"/>
              <a:t>Simple Example: </a:t>
            </a:r>
          </a:p>
          <a:p>
            <a:pPr lvl="1"/>
            <a:r>
              <a:rPr lang="en-US" sz="2100" dirty="0"/>
              <a:t>Assume: </a:t>
            </a:r>
          </a:p>
          <a:p>
            <a:pPr lvl="2"/>
            <a:r>
              <a:rPr lang="en-US" sz="2000" dirty="0"/>
              <a:t>State A has no income tax. State B has an income tax and requires combined filing.</a:t>
            </a:r>
          </a:p>
          <a:p>
            <a:pPr lvl="2"/>
            <a:r>
              <a:rPr lang="en-US" sz="2000" dirty="0"/>
              <a:t>Parent Corp and Sub-1 (a subsidiary) are domiciled in State A.</a:t>
            </a:r>
          </a:p>
          <a:p>
            <a:pPr lvl="2"/>
            <a:r>
              <a:rPr lang="en-US" sz="2000" dirty="0"/>
              <a:t>Parent Corp forms Sub-2 – also domiciled in State A. </a:t>
            </a:r>
          </a:p>
          <a:p>
            <a:pPr lvl="2"/>
            <a:r>
              <a:rPr lang="en-US" sz="2000" dirty="0"/>
              <a:t>Parent Corp and Sub-2 form a Partnership.</a:t>
            </a:r>
          </a:p>
          <a:p>
            <a:pPr lvl="2"/>
            <a:r>
              <a:rPr lang="en-US" sz="2000" dirty="0"/>
              <a:t>Partnership does business in State A and State B but all of its receipts - $10 million –  are sourced to State B. </a:t>
            </a:r>
          </a:p>
          <a:p>
            <a:pPr lvl="2"/>
            <a:r>
              <a:rPr lang="en-US" sz="2000" dirty="0"/>
              <a:t>Partnership also pays an “administrative fee” to Sub-1 – reducing its income to $0 and creating receipts for Sub-1 that are sourced to State A.</a:t>
            </a:r>
          </a:p>
          <a:p>
            <a:endParaRPr lang="en-US" dirty="0"/>
          </a:p>
        </p:txBody>
      </p:sp>
      <p:sp>
        <p:nvSpPr>
          <p:cNvPr id="5" name="Slide Number Placeholder 4">
            <a:extLst>
              <a:ext uri="{FF2B5EF4-FFF2-40B4-BE49-F238E27FC236}">
                <a16:creationId xmlns:a16="http://schemas.microsoft.com/office/drawing/2014/main" id="{5103900D-2D84-BCA7-A314-00FE5C12A4F3}"/>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Tree>
    <p:extLst>
      <p:ext uri="{BB962C8B-B14F-4D97-AF65-F5344CB8AC3E}">
        <p14:creationId xmlns:p14="http://schemas.microsoft.com/office/powerpoint/2010/main" val="278124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36627-B01A-A970-5032-22FCB41EF09A}"/>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Rectangle: Single Corner Snipped 4">
            <a:extLst>
              <a:ext uri="{FF2B5EF4-FFF2-40B4-BE49-F238E27FC236}">
                <a16:creationId xmlns:a16="http://schemas.microsoft.com/office/drawing/2014/main" id="{C17A0FC8-BB54-5E18-31A0-1276877F68DE}"/>
              </a:ext>
            </a:extLst>
          </p:cNvPr>
          <p:cNvSpPr/>
          <p:nvPr/>
        </p:nvSpPr>
        <p:spPr>
          <a:xfrm rot="5400000" flipV="1">
            <a:off x="1095796" y="1661403"/>
            <a:ext cx="5510108" cy="3780149"/>
          </a:xfrm>
          <a:prstGeom prst="snip1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F13635-6405-24FB-393E-AB3025AF0103}"/>
              </a:ext>
            </a:extLst>
          </p:cNvPr>
          <p:cNvSpPr/>
          <p:nvPr/>
        </p:nvSpPr>
        <p:spPr>
          <a:xfrm>
            <a:off x="5780929" y="796423"/>
            <a:ext cx="5231876" cy="417815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9B5F89-FFCE-1903-2B43-87CB7BBCC009}"/>
              </a:ext>
            </a:extLst>
          </p:cNvPr>
          <p:cNvSpPr/>
          <p:nvPr/>
        </p:nvSpPr>
        <p:spPr>
          <a:xfrm>
            <a:off x="3909708" y="815879"/>
            <a:ext cx="1508289" cy="471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Parent</a:t>
            </a:r>
          </a:p>
        </p:txBody>
      </p:sp>
      <p:sp>
        <p:nvSpPr>
          <p:cNvPr id="9" name="Rectangle 8">
            <a:extLst>
              <a:ext uri="{FF2B5EF4-FFF2-40B4-BE49-F238E27FC236}">
                <a16:creationId xmlns:a16="http://schemas.microsoft.com/office/drawing/2014/main" id="{B4AFAFCF-6A93-7BDE-D68F-0581DEA010AC}"/>
              </a:ext>
            </a:extLst>
          </p:cNvPr>
          <p:cNvSpPr/>
          <p:nvPr/>
        </p:nvSpPr>
        <p:spPr>
          <a:xfrm>
            <a:off x="2323707" y="2378393"/>
            <a:ext cx="1508289" cy="471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Sub -1</a:t>
            </a:r>
          </a:p>
        </p:txBody>
      </p:sp>
      <p:sp>
        <p:nvSpPr>
          <p:cNvPr id="10" name="Isosceles Triangle 9">
            <a:extLst>
              <a:ext uri="{FF2B5EF4-FFF2-40B4-BE49-F238E27FC236}">
                <a16:creationId xmlns:a16="http://schemas.microsoft.com/office/drawing/2014/main" id="{C3F8AC4D-AAB7-E7BE-2AD6-36F048D3F03F}"/>
              </a:ext>
            </a:extLst>
          </p:cNvPr>
          <p:cNvSpPr/>
          <p:nvPr/>
        </p:nvSpPr>
        <p:spPr>
          <a:xfrm>
            <a:off x="5514681" y="3429000"/>
            <a:ext cx="2630078" cy="153812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Partnership</a:t>
            </a:r>
          </a:p>
        </p:txBody>
      </p:sp>
      <p:cxnSp>
        <p:nvCxnSpPr>
          <p:cNvPr id="12" name="Straight Arrow Connector 11">
            <a:extLst>
              <a:ext uri="{FF2B5EF4-FFF2-40B4-BE49-F238E27FC236}">
                <a16:creationId xmlns:a16="http://schemas.microsoft.com/office/drawing/2014/main" id="{7D3B3CBA-A82D-6648-980A-C8266CF36D0B}"/>
              </a:ext>
            </a:extLst>
          </p:cNvPr>
          <p:cNvCxnSpPr>
            <a:cxnSpLocks/>
            <a:stCxn id="35" idx="2"/>
            <a:endCxn id="10" idx="0"/>
          </p:cNvCxnSpPr>
          <p:nvPr/>
        </p:nvCxnSpPr>
        <p:spPr>
          <a:xfrm>
            <a:off x="4663853" y="2854197"/>
            <a:ext cx="2165867" cy="5748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52E7BC4-A38E-42C2-9AFA-C1501FDA0C6A}"/>
              </a:ext>
            </a:extLst>
          </p:cNvPr>
          <p:cNvCxnSpPr>
            <a:cxnSpLocks/>
            <a:stCxn id="8" idx="2"/>
            <a:endCxn id="9" idx="0"/>
          </p:cNvCxnSpPr>
          <p:nvPr/>
        </p:nvCxnSpPr>
        <p:spPr>
          <a:xfrm flipH="1">
            <a:off x="3077852" y="1287219"/>
            <a:ext cx="1586001" cy="10911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D50BBE37-9A0F-2396-A555-0D928AEEF9C7}"/>
              </a:ext>
            </a:extLst>
          </p:cNvPr>
          <p:cNvCxnSpPr>
            <a:cxnSpLocks/>
            <a:stCxn id="8" idx="2"/>
            <a:endCxn id="35" idx="0"/>
          </p:cNvCxnSpPr>
          <p:nvPr/>
        </p:nvCxnSpPr>
        <p:spPr>
          <a:xfrm>
            <a:off x="4663853" y="1287219"/>
            <a:ext cx="0" cy="10956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nector: Curved 24">
            <a:extLst>
              <a:ext uri="{FF2B5EF4-FFF2-40B4-BE49-F238E27FC236}">
                <a16:creationId xmlns:a16="http://schemas.microsoft.com/office/drawing/2014/main" id="{C92C5D4E-84EA-C85C-F5A0-550A65CD9D8A}"/>
              </a:ext>
            </a:extLst>
          </p:cNvPr>
          <p:cNvCxnSpPr>
            <a:cxnSpLocks/>
            <a:endCxn id="10" idx="5"/>
          </p:cNvCxnSpPr>
          <p:nvPr/>
        </p:nvCxnSpPr>
        <p:spPr>
          <a:xfrm rot="5400000">
            <a:off x="7471333" y="2402847"/>
            <a:ext cx="1811124" cy="1779309"/>
          </a:xfrm>
          <a:prstGeom prst="curvedConnector2">
            <a:avLst/>
          </a:prstGeom>
          <a:ln w="44450">
            <a:solidFill>
              <a:srgbClr val="56A85A"/>
            </a:solidFill>
            <a:tailEnd type="triangle"/>
          </a:ln>
        </p:spPr>
        <p:style>
          <a:lnRef idx="2">
            <a:schemeClr val="accent4"/>
          </a:lnRef>
          <a:fillRef idx="0">
            <a:schemeClr val="accent4"/>
          </a:fillRef>
          <a:effectRef idx="1">
            <a:schemeClr val="accent4"/>
          </a:effectRef>
          <a:fontRef idx="minor">
            <a:schemeClr val="tx1"/>
          </a:fontRef>
        </p:style>
      </p:cxnSp>
      <p:cxnSp>
        <p:nvCxnSpPr>
          <p:cNvPr id="27" name="Connector: Curved 26">
            <a:extLst>
              <a:ext uri="{FF2B5EF4-FFF2-40B4-BE49-F238E27FC236}">
                <a16:creationId xmlns:a16="http://schemas.microsoft.com/office/drawing/2014/main" id="{461DFD65-DABE-BE1E-22F9-6DC29B709C50}"/>
              </a:ext>
            </a:extLst>
          </p:cNvPr>
          <p:cNvCxnSpPr>
            <a:cxnSpLocks/>
            <a:stCxn id="10" idx="1"/>
            <a:endCxn id="9" idx="2"/>
          </p:cNvCxnSpPr>
          <p:nvPr/>
        </p:nvCxnSpPr>
        <p:spPr>
          <a:xfrm rot="10800000">
            <a:off x="3077853" y="2849733"/>
            <a:ext cx="3094349" cy="1348330"/>
          </a:xfrm>
          <a:prstGeom prst="curvedConnector2">
            <a:avLst/>
          </a:prstGeom>
          <a:ln w="44450">
            <a:solidFill>
              <a:srgbClr val="56A85A"/>
            </a:solidFill>
            <a:tailEnd type="triangle"/>
          </a:ln>
        </p:spPr>
        <p:style>
          <a:lnRef idx="2">
            <a:schemeClr val="accent4"/>
          </a:lnRef>
          <a:fillRef idx="0">
            <a:schemeClr val="accent4"/>
          </a:fillRef>
          <a:effectRef idx="1">
            <a:schemeClr val="accent4"/>
          </a:effectRef>
          <a:fontRef idx="minor">
            <a:schemeClr val="tx1"/>
          </a:fontRef>
        </p:style>
      </p:cxnSp>
      <p:sp>
        <p:nvSpPr>
          <p:cNvPr id="30" name="TextBox 29">
            <a:extLst>
              <a:ext uri="{FF2B5EF4-FFF2-40B4-BE49-F238E27FC236}">
                <a16:creationId xmlns:a16="http://schemas.microsoft.com/office/drawing/2014/main" id="{928D7BE5-FBC8-8ABD-7065-964BF8E811B4}"/>
              </a:ext>
            </a:extLst>
          </p:cNvPr>
          <p:cNvSpPr txBox="1"/>
          <p:nvPr/>
        </p:nvSpPr>
        <p:spPr>
          <a:xfrm>
            <a:off x="9026769" y="1679927"/>
            <a:ext cx="562708" cy="707886"/>
          </a:xfrm>
          <a:prstGeom prst="rect">
            <a:avLst/>
          </a:prstGeom>
          <a:noFill/>
        </p:spPr>
        <p:txBody>
          <a:bodyPr wrap="square" rtlCol="0">
            <a:spAutoFit/>
          </a:bodyPr>
          <a:lstStyle/>
          <a:p>
            <a:r>
              <a:rPr lang="en-US" sz="4000" b="1" dirty="0">
                <a:solidFill>
                  <a:srgbClr val="56A85A"/>
                </a:solidFill>
              </a:rPr>
              <a:t>$</a:t>
            </a:r>
            <a:endParaRPr lang="en-US" b="1" dirty="0">
              <a:solidFill>
                <a:srgbClr val="56A85A"/>
              </a:solidFill>
            </a:endParaRPr>
          </a:p>
        </p:txBody>
      </p:sp>
      <p:sp>
        <p:nvSpPr>
          <p:cNvPr id="31" name="TextBox 30">
            <a:extLst>
              <a:ext uri="{FF2B5EF4-FFF2-40B4-BE49-F238E27FC236}">
                <a16:creationId xmlns:a16="http://schemas.microsoft.com/office/drawing/2014/main" id="{A0EE1DD5-4047-FFE0-397C-E3383E6C81A0}"/>
              </a:ext>
            </a:extLst>
          </p:cNvPr>
          <p:cNvSpPr txBox="1"/>
          <p:nvPr/>
        </p:nvSpPr>
        <p:spPr>
          <a:xfrm>
            <a:off x="3733559" y="3707088"/>
            <a:ext cx="562708" cy="707886"/>
          </a:xfrm>
          <a:prstGeom prst="rect">
            <a:avLst/>
          </a:prstGeom>
          <a:noFill/>
        </p:spPr>
        <p:txBody>
          <a:bodyPr wrap="square" rtlCol="0">
            <a:spAutoFit/>
          </a:bodyPr>
          <a:lstStyle/>
          <a:p>
            <a:r>
              <a:rPr lang="en-US" sz="4000" b="1" dirty="0">
                <a:solidFill>
                  <a:srgbClr val="56A85A"/>
                </a:solidFill>
              </a:rPr>
              <a:t>$</a:t>
            </a:r>
            <a:endParaRPr lang="en-US" b="1" dirty="0">
              <a:solidFill>
                <a:srgbClr val="56A85A"/>
              </a:solidFill>
            </a:endParaRPr>
          </a:p>
        </p:txBody>
      </p:sp>
      <p:sp>
        <p:nvSpPr>
          <p:cNvPr id="35" name="Rectangle 34">
            <a:extLst>
              <a:ext uri="{FF2B5EF4-FFF2-40B4-BE49-F238E27FC236}">
                <a16:creationId xmlns:a16="http://schemas.microsoft.com/office/drawing/2014/main" id="{396F152E-CE9D-E8F4-DCFB-2D105877D54D}"/>
              </a:ext>
            </a:extLst>
          </p:cNvPr>
          <p:cNvSpPr/>
          <p:nvPr/>
        </p:nvSpPr>
        <p:spPr>
          <a:xfrm>
            <a:off x="3909708" y="2382857"/>
            <a:ext cx="1508289" cy="471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Sub -2</a:t>
            </a:r>
          </a:p>
        </p:txBody>
      </p:sp>
      <p:cxnSp>
        <p:nvCxnSpPr>
          <p:cNvPr id="42" name="Straight Arrow Connector 41">
            <a:extLst>
              <a:ext uri="{FF2B5EF4-FFF2-40B4-BE49-F238E27FC236}">
                <a16:creationId xmlns:a16="http://schemas.microsoft.com/office/drawing/2014/main" id="{55ECE687-365B-7FAC-3048-4724809DD23E}"/>
              </a:ext>
            </a:extLst>
          </p:cNvPr>
          <p:cNvCxnSpPr>
            <a:cxnSpLocks/>
            <a:endCxn id="10" idx="0"/>
          </p:cNvCxnSpPr>
          <p:nvPr/>
        </p:nvCxnSpPr>
        <p:spPr>
          <a:xfrm>
            <a:off x="4663852" y="1287219"/>
            <a:ext cx="2165868" cy="21417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4ECC1188-4E8A-821F-BA7A-CC744A831088}"/>
              </a:ext>
            </a:extLst>
          </p:cNvPr>
          <p:cNvSpPr txBox="1"/>
          <p:nvPr/>
        </p:nvSpPr>
        <p:spPr>
          <a:xfrm>
            <a:off x="4014913" y="5808851"/>
            <a:ext cx="1403084" cy="461665"/>
          </a:xfrm>
          <a:prstGeom prst="rect">
            <a:avLst/>
          </a:prstGeom>
          <a:noFill/>
        </p:spPr>
        <p:txBody>
          <a:bodyPr wrap="square" rtlCol="0">
            <a:spAutoFit/>
          </a:bodyPr>
          <a:lstStyle/>
          <a:p>
            <a:r>
              <a:rPr lang="en-US" sz="2400" b="1" dirty="0">
                <a:solidFill>
                  <a:schemeClr val="tx1">
                    <a:lumMod val="95000"/>
                    <a:lumOff val="5000"/>
                  </a:schemeClr>
                </a:solidFill>
              </a:rPr>
              <a:t>State A</a:t>
            </a:r>
          </a:p>
        </p:txBody>
      </p:sp>
      <p:sp>
        <p:nvSpPr>
          <p:cNvPr id="3" name="TextBox 2">
            <a:extLst>
              <a:ext uri="{FF2B5EF4-FFF2-40B4-BE49-F238E27FC236}">
                <a16:creationId xmlns:a16="http://schemas.microsoft.com/office/drawing/2014/main" id="{4F2A61FB-EFAF-FD95-A153-B8522FD04668}"/>
              </a:ext>
            </a:extLst>
          </p:cNvPr>
          <p:cNvSpPr txBox="1"/>
          <p:nvPr/>
        </p:nvSpPr>
        <p:spPr>
          <a:xfrm>
            <a:off x="8887935" y="4443411"/>
            <a:ext cx="1403084" cy="461665"/>
          </a:xfrm>
          <a:prstGeom prst="rect">
            <a:avLst/>
          </a:prstGeom>
          <a:noFill/>
        </p:spPr>
        <p:txBody>
          <a:bodyPr wrap="square" rtlCol="0">
            <a:spAutoFit/>
          </a:bodyPr>
          <a:lstStyle/>
          <a:p>
            <a:r>
              <a:rPr lang="en-US" sz="2400" b="1" dirty="0">
                <a:solidFill>
                  <a:schemeClr val="tx1">
                    <a:lumMod val="95000"/>
                    <a:lumOff val="5000"/>
                  </a:schemeClr>
                </a:solidFill>
              </a:rPr>
              <a:t>State B</a:t>
            </a:r>
          </a:p>
        </p:txBody>
      </p:sp>
    </p:spTree>
    <p:extLst>
      <p:ext uri="{BB962C8B-B14F-4D97-AF65-F5344CB8AC3E}">
        <p14:creationId xmlns:p14="http://schemas.microsoft.com/office/powerpoint/2010/main" val="169852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1D07-4750-1EE4-F8F4-46A1A7AAD440}"/>
              </a:ext>
            </a:extLst>
          </p:cNvPr>
          <p:cNvSpPr>
            <a:spLocks noGrp="1"/>
          </p:cNvSpPr>
          <p:nvPr>
            <p:ph type="title"/>
          </p:nvPr>
        </p:nvSpPr>
        <p:spPr>
          <a:xfrm>
            <a:off x="581192" y="702156"/>
            <a:ext cx="11029616" cy="728059"/>
          </a:xfrm>
        </p:spPr>
        <p:txBody>
          <a:bodyPr>
            <a:normAutofit/>
          </a:bodyPr>
          <a:lstStyle/>
          <a:p>
            <a:r>
              <a:rPr lang="en-US" sz="3200" dirty="0"/>
              <a:t>Results – No Blended Apportionment</a:t>
            </a:r>
          </a:p>
        </p:txBody>
      </p:sp>
      <p:sp>
        <p:nvSpPr>
          <p:cNvPr id="3" name="Content Placeholder 2">
            <a:extLst>
              <a:ext uri="{FF2B5EF4-FFF2-40B4-BE49-F238E27FC236}">
                <a16:creationId xmlns:a16="http://schemas.microsoft.com/office/drawing/2014/main" id="{823C9C13-B258-B92E-2AB7-A0AD266973E9}"/>
              </a:ext>
            </a:extLst>
          </p:cNvPr>
          <p:cNvSpPr>
            <a:spLocks noGrp="1"/>
          </p:cNvSpPr>
          <p:nvPr>
            <p:ph idx="1"/>
          </p:nvPr>
        </p:nvSpPr>
        <p:spPr>
          <a:xfrm>
            <a:off x="581192" y="1725105"/>
            <a:ext cx="11029615" cy="4250245"/>
          </a:xfrm>
        </p:spPr>
        <p:txBody>
          <a:bodyPr anchor="t">
            <a:normAutofit/>
          </a:bodyPr>
          <a:lstStyle/>
          <a:p>
            <a:r>
              <a:rPr lang="en-US" sz="2100" dirty="0"/>
              <a:t>Parent, Sub-1, and Sub-2 file a group return combining income and receipts.</a:t>
            </a:r>
          </a:p>
          <a:p>
            <a:r>
              <a:rPr lang="en-US" sz="2100" dirty="0"/>
              <a:t>Since Partnership has $0 income, the distributive share to Parent and Sub-2 is $0.</a:t>
            </a:r>
          </a:p>
          <a:p>
            <a:r>
              <a:rPr lang="en-US" sz="2100" dirty="0"/>
              <a:t>Sub-1 would include the administrative fee from Partnership in its income and receipts – but those receipts would be sourced to State A.</a:t>
            </a:r>
          </a:p>
          <a:p>
            <a:r>
              <a:rPr lang="en-US" sz="2100" dirty="0"/>
              <a:t>Assume the Group has $1 million in combined income and $10 million in receipts – all sourced to State A</a:t>
            </a:r>
          </a:p>
          <a:p>
            <a:r>
              <a:rPr lang="en-US" sz="2100" dirty="0"/>
              <a:t>Group would report $0 income to State B.</a:t>
            </a:r>
          </a:p>
          <a:p>
            <a:endParaRPr lang="en-US" sz="2100" dirty="0"/>
          </a:p>
          <a:p>
            <a:endParaRPr lang="en-US" dirty="0"/>
          </a:p>
        </p:txBody>
      </p:sp>
      <p:sp>
        <p:nvSpPr>
          <p:cNvPr id="5" name="Slide Number Placeholder 4">
            <a:extLst>
              <a:ext uri="{FF2B5EF4-FFF2-40B4-BE49-F238E27FC236}">
                <a16:creationId xmlns:a16="http://schemas.microsoft.com/office/drawing/2014/main" id="{5103900D-2D84-BCA7-A314-00FE5C12A4F3}"/>
              </a:ext>
            </a:extLst>
          </p:cNvPr>
          <p:cNvSpPr>
            <a:spLocks noGrp="1"/>
          </p:cNvSpPr>
          <p:nvPr>
            <p:ph type="sldNum" sz="quarter" idx="12"/>
          </p:nvPr>
        </p:nvSpPr>
        <p:spPr/>
        <p:txBody>
          <a:bodyPr/>
          <a:lstStyle/>
          <a:p>
            <a:fld id="{3A98EE3D-8CD1-4C3F-BD1C-C98C9596463C}" type="slidenum">
              <a:rPr lang="en-US" smtClean="0"/>
              <a:pPr/>
              <a:t>19</a:t>
            </a:fld>
            <a:endParaRPr lang="en-US" dirty="0"/>
          </a:p>
        </p:txBody>
      </p:sp>
    </p:spTree>
    <p:extLst>
      <p:ext uri="{BB962C8B-B14F-4D97-AF65-F5344CB8AC3E}">
        <p14:creationId xmlns:p14="http://schemas.microsoft.com/office/powerpoint/2010/main" val="193346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57138-B2B7-356E-7EED-CD999D964B22}"/>
              </a:ext>
            </a:extLst>
          </p:cNvPr>
          <p:cNvSpPr>
            <a:spLocks noGrp="1"/>
          </p:cNvSpPr>
          <p:nvPr>
            <p:ph type="title"/>
          </p:nvPr>
        </p:nvSpPr>
        <p:spPr>
          <a:xfrm>
            <a:off x="581193" y="3429001"/>
            <a:ext cx="11029616" cy="638908"/>
          </a:xfrm>
        </p:spPr>
        <p:txBody>
          <a:bodyPr/>
          <a:lstStyle/>
          <a:p>
            <a:r>
              <a:rPr lang="en-US" dirty="0"/>
              <a:t>NOTE: </a:t>
            </a:r>
          </a:p>
        </p:txBody>
      </p:sp>
      <p:pic>
        <p:nvPicPr>
          <p:cNvPr id="9" name="Picture Placeholder 8" descr="A map with people connected to each other&#10;&#10;Description automatically generated">
            <a:extLst>
              <a:ext uri="{FF2B5EF4-FFF2-40B4-BE49-F238E27FC236}">
                <a16:creationId xmlns:a16="http://schemas.microsoft.com/office/drawing/2014/main" id="{B7742040-A165-C1D5-1B38-F7EB78FAB79E}"/>
              </a:ext>
            </a:extLst>
          </p:cNvPr>
          <p:cNvPicPr>
            <a:picLocks noGrp="1" noChangeAspect="1"/>
          </p:cNvPicPr>
          <p:nvPr>
            <p:ph type="pic" idx="1"/>
          </p:nvPr>
        </p:nvPicPr>
        <p:blipFill>
          <a:blip r:embed="rId2"/>
          <a:srcRect t="16599" b="16599"/>
          <a:stretch>
            <a:fillRect/>
          </a:stretch>
        </p:blipFill>
        <p:spPr>
          <a:xfrm>
            <a:off x="2754313" y="641350"/>
            <a:ext cx="6248400" cy="2347913"/>
          </a:xfrm>
        </p:spPr>
      </p:pic>
      <p:sp>
        <p:nvSpPr>
          <p:cNvPr id="7" name="Text Placeholder 6">
            <a:extLst>
              <a:ext uri="{FF2B5EF4-FFF2-40B4-BE49-F238E27FC236}">
                <a16:creationId xmlns:a16="http://schemas.microsoft.com/office/drawing/2014/main" id="{186E5992-C665-9AC1-77F4-DA1C7D132198}"/>
              </a:ext>
            </a:extLst>
          </p:cNvPr>
          <p:cNvSpPr>
            <a:spLocks noGrp="1"/>
          </p:cNvSpPr>
          <p:nvPr>
            <p:ph type="body" sz="half" idx="2"/>
          </p:nvPr>
        </p:nvSpPr>
        <p:spPr>
          <a:xfrm>
            <a:off x="581192" y="4173415"/>
            <a:ext cx="11029617" cy="2084860"/>
          </a:xfrm>
        </p:spPr>
        <p:txBody>
          <a:bodyPr>
            <a:normAutofit/>
          </a:bodyPr>
          <a:lstStyle/>
          <a:p>
            <a:r>
              <a:rPr lang="en-US" sz="2400" dirty="0"/>
              <a:t>This presentation sets out some proposed findings from the work group’s discussions and from multistate research, summaries of which are on the project webpage here: </a:t>
            </a:r>
            <a:r>
              <a:rPr lang="en-US" sz="2400" dirty="0">
                <a:solidFill>
                  <a:srgbClr val="C00000"/>
                </a:solidFill>
                <a:hlinkClick r:id="rId3">
                  <a:extLst>
                    <a:ext uri="{A12FA001-AC4F-418D-AE19-62706E023703}">
                      <ahyp:hlinkClr xmlns:ahyp="http://schemas.microsoft.com/office/drawing/2018/hyperlinkcolor" val="tx"/>
                    </a:ext>
                  </a:extLst>
                </a:hlinkClick>
              </a:rPr>
              <a:t>Partnership Project Webpage</a:t>
            </a:r>
            <a:r>
              <a:rPr lang="en-US" sz="2400" dirty="0"/>
              <a:t>. This information is presented to the committee for consideration and discussion. All input is welcomed.</a:t>
            </a:r>
          </a:p>
        </p:txBody>
      </p:sp>
      <p:sp>
        <p:nvSpPr>
          <p:cNvPr id="4" name="Slide Number Placeholder 3">
            <a:extLst>
              <a:ext uri="{FF2B5EF4-FFF2-40B4-BE49-F238E27FC236}">
                <a16:creationId xmlns:a16="http://schemas.microsoft.com/office/drawing/2014/main" id="{C5E4F00E-7657-E4CF-2A67-EF53388B4403}"/>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27848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1D07-4750-1EE4-F8F4-46A1A7AAD440}"/>
              </a:ext>
            </a:extLst>
          </p:cNvPr>
          <p:cNvSpPr>
            <a:spLocks noGrp="1"/>
          </p:cNvSpPr>
          <p:nvPr>
            <p:ph type="title"/>
          </p:nvPr>
        </p:nvSpPr>
        <p:spPr>
          <a:xfrm>
            <a:off x="581192" y="702156"/>
            <a:ext cx="11029616" cy="728059"/>
          </a:xfrm>
        </p:spPr>
        <p:txBody>
          <a:bodyPr>
            <a:normAutofit/>
          </a:bodyPr>
          <a:lstStyle/>
          <a:p>
            <a:r>
              <a:rPr lang="en-US" sz="3200" dirty="0"/>
              <a:t>Results – </a:t>
            </a:r>
            <a:r>
              <a:rPr lang="en-US" sz="3200" dirty="0" err="1"/>
              <a:t>WiTH</a:t>
            </a:r>
            <a:r>
              <a:rPr lang="en-US" sz="3200" dirty="0"/>
              <a:t> Blended Apportionment</a:t>
            </a:r>
          </a:p>
        </p:txBody>
      </p:sp>
      <p:sp>
        <p:nvSpPr>
          <p:cNvPr id="3" name="Content Placeholder 2">
            <a:extLst>
              <a:ext uri="{FF2B5EF4-FFF2-40B4-BE49-F238E27FC236}">
                <a16:creationId xmlns:a16="http://schemas.microsoft.com/office/drawing/2014/main" id="{823C9C13-B258-B92E-2AB7-A0AD266973E9}"/>
              </a:ext>
            </a:extLst>
          </p:cNvPr>
          <p:cNvSpPr>
            <a:spLocks noGrp="1"/>
          </p:cNvSpPr>
          <p:nvPr>
            <p:ph idx="1"/>
          </p:nvPr>
        </p:nvSpPr>
        <p:spPr>
          <a:xfrm>
            <a:off x="581192" y="1725105"/>
            <a:ext cx="11029615" cy="4250245"/>
          </a:xfrm>
        </p:spPr>
        <p:txBody>
          <a:bodyPr anchor="t">
            <a:normAutofit/>
          </a:bodyPr>
          <a:lstStyle/>
          <a:p>
            <a:r>
              <a:rPr lang="en-US" sz="2100" dirty="0">
                <a:solidFill>
                  <a:schemeClr val="bg1">
                    <a:lumMod val="65000"/>
                  </a:schemeClr>
                </a:solidFill>
              </a:rPr>
              <a:t>Parent, Sub-1, and Sub-2 file a group return combining income and receipts.</a:t>
            </a:r>
          </a:p>
          <a:p>
            <a:r>
              <a:rPr lang="en-US" sz="2100" dirty="0">
                <a:solidFill>
                  <a:schemeClr val="bg1">
                    <a:lumMod val="65000"/>
                  </a:schemeClr>
                </a:solidFill>
              </a:rPr>
              <a:t>Since Partnership has $0 income, the distributive share to Parent and Sub-2 is $0.</a:t>
            </a:r>
          </a:p>
          <a:p>
            <a:r>
              <a:rPr lang="en-US" sz="2100" dirty="0">
                <a:solidFill>
                  <a:schemeClr val="bg1">
                    <a:lumMod val="65000"/>
                  </a:schemeClr>
                </a:solidFill>
              </a:rPr>
              <a:t>Sub-1 would include the administrative fee from Partnership in its income and receipts – but those receipts would be sourced to State A.</a:t>
            </a:r>
          </a:p>
          <a:p>
            <a:r>
              <a:rPr lang="en-US" sz="2100" dirty="0">
                <a:solidFill>
                  <a:schemeClr val="bg1">
                    <a:lumMod val="65000"/>
                  </a:schemeClr>
                </a:solidFill>
              </a:rPr>
              <a:t>Assume the Group has $1 million in combined income and $10 million in receipts – all sourced to State A.</a:t>
            </a:r>
          </a:p>
          <a:p>
            <a:r>
              <a:rPr lang="en-US" sz="2100" b="1" dirty="0"/>
              <a:t>BUT – the group would also include the partners’ share of Partnership receipts - $10 million – sourced to State B</a:t>
            </a:r>
            <a:endParaRPr lang="en-US" sz="2100" dirty="0"/>
          </a:p>
          <a:p>
            <a:endParaRPr lang="en-US" dirty="0"/>
          </a:p>
        </p:txBody>
      </p:sp>
      <p:sp>
        <p:nvSpPr>
          <p:cNvPr id="5" name="Slide Number Placeholder 4">
            <a:extLst>
              <a:ext uri="{FF2B5EF4-FFF2-40B4-BE49-F238E27FC236}">
                <a16:creationId xmlns:a16="http://schemas.microsoft.com/office/drawing/2014/main" id="{5103900D-2D84-BCA7-A314-00FE5C12A4F3}"/>
              </a:ext>
            </a:extLst>
          </p:cNvPr>
          <p:cNvSpPr>
            <a:spLocks noGrp="1"/>
          </p:cNvSpPr>
          <p:nvPr>
            <p:ph type="sldNum" sz="quarter" idx="12"/>
          </p:nvPr>
        </p:nvSpPr>
        <p:spPr/>
        <p:txBody>
          <a:bodyPr/>
          <a:lstStyle/>
          <a:p>
            <a:fld id="{3A98EE3D-8CD1-4C3F-BD1C-C98C9596463C}" type="slidenum">
              <a:rPr lang="en-US" smtClean="0"/>
              <a:pPr/>
              <a:t>20</a:t>
            </a:fld>
            <a:endParaRPr lang="en-US" dirty="0"/>
          </a:p>
        </p:txBody>
      </p:sp>
    </p:spTree>
    <p:extLst>
      <p:ext uri="{BB962C8B-B14F-4D97-AF65-F5344CB8AC3E}">
        <p14:creationId xmlns:p14="http://schemas.microsoft.com/office/powerpoint/2010/main" val="3457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1D07-4750-1EE4-F8F4-46A1A7AAD440}"/>
              </a:ext>
            </a:extLst>
          </p:cNvPr>
          <p:cNvSpPr>
            <a:spLocks noGrp="1"/>
          </p:cNvSpPr>
          <p:nvPr>
            <p:ph type="title"/>
          </p:nvPr>
        </p:nvSpPr>
        <p:spPr>
          <a:xfrm>
            <a:off x="581192" y="702156"/>
            <a:ext cx="11029616" cy="728059"/>
          </a:xfrm>
        </p:spPr>
        <p:txBody>
          <a:bodyPr>
            <a:normAutofit/>
          </a:bodyPr>
          <a:lstStyle/>
          <a:p>
            <a:r>
              <a:rPr lang="en-US" sz="3200" dirty="0"/>
              <a:t>Results – WITH Blended Apportionment (Cont’d)</a:t>
            </a:r>
          </a:p>
        </p:txBody>
      </p:sp>
      <p:sp>
        <p:nvSpPr>
          <p:cNvPr id="3" name="Content Placeholder 2">
            <a:extLst>
              <a:ext uri="{FF2B5EF4-FFF2-40B4-BE49-F238E27FC236}">
                <a16:creationId xmlns:a16="http://schemas.microsoft.com/office/drawing/2014/main" id="{823C9C13-B258-B92E-2AB7-A0AD266973E9}"/>
              </a:ext>
            </a:extLst>
          </p:cNvPr>
          <p:cNvSpPr>
            <a:spLocks noGrp="1"/>
          </p:cNvSpPr>
          <p:nvPr>
            <p:ph idx="1"/>
          </p:nvPr>
        </p:nvSpPr>
        <p:spPr>
          <a:xfrm>
            <a:off x="581192" y="1430215"/>
            <a:ext cx="11029615" cy="5427785"/>
          </a:xfrm>
        </p:spPr>
        <p:txBody>
          <a:bodyPr>
            <a:normAutofit/>
          </a:bodyPr>
          <a:lstStyle/>
          <a:p>
            <a:pPr marL="666000" lvl="2" indent="0">
              <a:spcBef>
                <a:spcPts val="0"/>
              </a:spcBef>
              <a:buNone/>
            </a:pPr>
            <a:r>
              <a:rPr lang="en-US" sz="2200" dirty="0"/>
              <a:t>Group’s Share of Partnership Factors Sourced to State B				$10,000,000</a:t>
            </a:r>
          </a:p>
          <a:p>
            <a:pPr marL="666000" lvl="2" indent="0">
              <a:spcBef>
                <a:spcPts val="0"/>
              </a:spcBef>
              <a:buNone/>
            </a:pPr>
            <a:r>
              <a:rPr lang="en-US" sz="2200" dirty="0"/>
              <a:t>Group’s </a:t>
            </a:r>
            <a:r>
              <a:rPr lang="en-US" sz="2200"/>
              <a:t>Total Factors </a:t>
            </a:r>
            <a:r>
              <a:rPr lang="en-US" sz="2200" dirty="0"/>
              <a:t>(including Partnership factors)		$20,000,000</a:t>
            </a:r>
          </a:p>
          <a:p>
            <a:pPr marL="666000" lvl="2" indent="0">
              <a:spcBef>
                <a:spcPts val="0"/>
              </a:spcBef>
              <a:buNone/>
            </a:pPr>
            <a:r>
              <a:rPr lang="en-US" sz="2200" dirty="0"/>
              <a:t>Apportionment Factor for State B												50%</a:t>
            </a:r>
          </a:p>
          <a:p>
            <a:pPr marL="666000" lvl="2" indent="0">
              <a:spcBef>
                <a:spcPts val="0"/>
              </a:spcBef>
              <a:buNone/>
            </a:pPr>
            <a:r>
              <a:rPr lang="en-US" sz="2200" dirty="0"/>
              <a:t>Group’s Own Income 													   $1,000,000</a:t>
            </a:r>
          </a:p>
          <a:p>
            <a:pPr marL="666000" lvl="2" indent="0">
              <a:spcBef>
                <a:spcPts val="0"/>
              </a:spcBef>
              <a:buNone/>
            </a:pPr>
            <a:r>
              <a:rPr lang="en-US" sz="2200" dirty="0"/>
              <a:t>Group’s Income Apportioned to State B					   	 		      $500,000</a:t>
            </a:r>
          </a:p>
          <a:p>
            <a:endParaRPr lang="en-US" sz="2100" dirty="0"/>
          </a:p>
          <a:p>
            <a:r>
              <a:rPr lang="en-US" sz="2100" dirty="0"/>
              <a:t>So the group would report $500,000 in income to State B.</a:t>
            </a:r>
          </a:p>
          <a:p>
            <a:pPr marL="0" indent="0">
              <a:buNone/>
            </a:pPr>
            <a:endParaRPr lang="en-US" dirty="0"/>
          </a:p>
          <a:p>
            <a:pPr marL="0" indent="0">
              <a:buNone/>
            </a:pPr>
            <a:r>
              <a:rPr lang="en-US" dirty="0"/>
              <a:t>(But see also “Other How Questions” below.)</a:t>
            </a:r>
          </a:p>
        </p:txBody>
      </p:sp>
      <p:sp>
        <p:nvSpPr>
          <p:cNvPr id="5" name="Slide Number Placeholder 4">
            <a:extLst>
              <a:ext uri="{FF2B5EF4-FFF2-40B4-BE49-F238E27FC236}">
                <a16:creationId xmlns:a16="http://schemas.microsoft.com/office/drawing/2014/main" id="{5103900D-2D84-BCA7-A314-00FE5C12A4F3}"/>
              </a:ext>
            </a:extLst>
          </p:cNvPr>
          <p:cNvSpPr>
            <a:spLocks noGrp="1"/>
          </p:cNvSpPr>
          <p:nvPr>
            <p:ph type="sldNum" sz="quarter" idx="12"/>
          </p:nvPr>
        </p:nvSpPr>
        <p:spPr/>
        <p:txBody>
          <a:bodyPr/>
          <a:lstStyle/>
          <a:p>
            <a:fld id="{3A98EE3D-8CD1-4C3F-BD1C-C98C9596463C}" type="slidenum">
              <a:rPr lang="en-US" smtClean="0"/>
              <a:pPr/>
              <a:t>21</a:t>
            </a:fld>
            <a:endParaRPr lang="en-US" dirty="0"/>
          </a:p>
        </p:txBody>
      </p:sp>
    </p:spTree>
    <p:extLst>
      <p:ext uri="{BB962C8B-B14F-4D97-AF65-F5344CB8AC3E}">
        <p14:creationId xmlns:p14="http://schemas.microsoft.com/office/powerpoint/2010/main" val="71897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5AC7-A80E-9EE8-C527-4C2F03FA42D2}"/>
              </a:ext>
            </a:extLst>
          </p:cNvPr>
          <p:cNvSpPr>
            <a:spLocks noGrp="1"/>
          </p:cNvSpPr>
          <p:nvPr>
            <p:ph type="title"/>
          </p:nvPr>
        </p:nvSpPr>
        <p:spPr/>
        <p:txBody>
          <a:bodyPr/>
          <a:lstStyle/>
          <a:p>
            <a:r>
              <a:rPr lang="en-US" dirty="0"/>
              <a:t>Is Blended apportionment the Answer?</a:t>
            </a:r>
          </a:p>
        </p:txBody>
      </p:sp>
      <p:sp>
        <p:nvSpPr>
          <p:cNvPr id="3" name="Content Placeholder 2">
            <a:extLst>
              <a:ext uri="{FF2B5EF4-FFF2-40B4-BE49-F238E27FC236}">
                <a16:creationId xmlns:a16="http://schemas.microsoft.com/office/drawing/2014/main" id="{BA9A17CE-90A1-AB0B-1F8B-79A282A378C4}"/>
              </a:ext>
            </a:extLst>
          </p:cNvPr>
          <p:cNvSpPr>
            <a:spLocks noGrp="1"/>
          </p:cNvSpPr>
          <p:nvPr>
            <p:ph idx="1"/>
          </p:nvPr>
        </p:nvSpPr>
        <p:spPr>
          <a:xfrm>
            <a:off x="581192" y="2340864"/>
            <a:ext cx="10759253" cy="3022988"/>
          </a:xfrm>
        </p:spPr>
        <p:txBody>
          <a:bodyPr/>
          <a:lstStyle/>
          <a:p>
            <a:r>
              <a:rPr lang="en-US" sz="2400" dirty="0"/>
              <a:t>Short Answer – We’re still in the early stages of evaluating that.</a:t>
            </a:r>
          </a:p>
          <a:p>
            <a:r>
              <a:rPr lang="en-US" sz="2400" dirty="0"/>
              <a:t>Longer Answer – There are a number of how and when questions. We believe that it will also be necessary to have anti-abuse rules and other detailed rules to support the sourcing of income in complex structures.</a:t>
            </a:r>
          </a:p>
          <a:p>
            <a:pPr marL="0" indent="0">
              <a:buNone/>
            </a:pPr>
            <a:endParaRPr lang="en-US" dirty="0"/>
          </a:p>
        </p:txBody>
      </p:sp>
      <p:sp>
        <p:nvSpPr>
          <p:cNvPr id="4" name="Slide Number Placeholder 3">
            <a:extLst>
              <a:ext uri="{FF2B5EF4-FFF2-40B4-BE49-F238E27FC236}">
                <a16:creationId xmlns:a16="http://schemas.microsoft.com/office/drawing/2014/main" id="{B1497C18-4A0B-F7DD-0940-E20DBAB67E0B}"/>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350970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Question Example</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461156" y="1564850"/>
            <a:ext cx="9275974" cy="3657600"/>
          </a:xfrm>
        </p:spPr>
        <p:txBody>
          <a:bodyPr>
            <a:normAutofit/>
          </a:bodyPr>
          <a:lstStyle/>
          <a:p>
            <a:r>
              <a:rPr lang="en-US" sz="2800" dirty="0"/>
              <a:t>What is a partner’s “share” of partnership factors?</a:t>
            </a:r>
          </a:p>
          <a:p>
            <a:pPr lvl="1"/>
            <a:r>
              <a:rPr lang="en-US" sz="2400" dirty="0"/>
              <a:t>Use of blended apportionment requires that there be a rule for how partners determine their shares of the partnership factors.</a:t>
            </a:r>
          </a:p>
          <a:p>
            <a:pPr lvl="1"/>
            <a:r>
              <a:rPr lang="en-US" sz="2400" dirty="0"/>
              <a:t>In examining this issue—we also need to remember that a partner’s distributive share may include special allocations.</a:t>
            </a:r>
            <a:endParaRPr lang="en-US" sz="1800" dirty="0"/>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30900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3676454"/>
          </a:xfrm>
        </p:spPr>
        <p:txBody>
          <a:bodyPr>
            <a:normAutofit/>
          </a:bodyPr>
          <a:lstStyle/>
          <a:p>
            <a:r>
              <a:rPr lang="en-US" sz="2400" dirty="0"/>
              <a:t>Option 1: Ratio = Partner’s “Interest in the Partnership.”</a:t>
            </a:r>
          </a:p>
          <a:p>
            <a:pPr lvl="1"/>
            <a:r>
              <a:rPr lang="en-US" sz="2400" dirty="0"/>
              <a:t>IRS regulations under IRC Sec. 704(b) provide for the determination of a partner’s “interest in the partnership”</a:t>
            </a:r>
          </a:p>
          <a:p>
            <a:pPr lvl="1"/>
            <a:r>
              <a:rPr lang="en-US" sz="2400" dirty="0"/>
              <a:t>But this is a complex concept, does not necessarily equate with a partner’s share of capital, may be difficult to determine, and may also be subject to dispute.</a:t>
            </a:r>
          </a:p>
          <a:p>
            <a:pPr lvl="1"/>
            <a:r>
              <a:rPr lang="en-US" sz="2400" dirty="0"/>
              <a:t>Often there is not enough reported information on returns to make this determination.</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60887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3657600"/>
          </a:xfrm>
        </p:spPr>
        <p:txBody>
          <a:bodyPr>
            <a:normAutofit/>
          </a:bodyPr>
          <a:lstStyle/>
          <a:p>
            <a:r>
              <a:rPr lang="en-US" sz="2400" dirty="0"/>
              <a:t>And what if –</a:t>
            </a:r>
          </a:p>
          <a:p>
            <a:pPr lvl="1"/>
            <a:r>
              <a:rPr lang="en-US" sz="2100" dirty="0"/>
              <a:t>A partner’s interest in the partnership is determined to be 10%.</a:t>
            </a:r>
          </a:p>
          <a:p>
            <a:pPr lvl="1"/>
            <a:r>
              <a:rPr lang="en-US" sz="2100" dirty="0"/>
              <a:t>The partner contributes property with a built-in gain and the partnership later sells the property recognizing that gain. </a:t>
            </a:r>
          </a:p>
          <a:p>
            <a:pPr lvl="1"/>
            <a:r>
              <a:rPr lang="en-US" sz="2100" dirty="0"/>
              <a:t>If, under Subchapter K rules, that built-in gain is required to be allocated 100% to the contributing partner, then should that partner’s share of factors somehow reflect this? </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960000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3412503"/>
          </a:xfrm>
        </p:spPr>
        <p:txBody>
          <a:bodyPr>
            <a:normAutofit/>
          </a:bodyPr>
          <a:lstStyle/>
          <a:p>
            <a:r>
              <a:rPr lang="en-US" sz="2400" dirty="0"/>
              <a:t>Option 2: Ratio = Partner’s Capital to Total Partnership Capital</a:t>
            </a:r>
          </a:p>
          <a:p>
            <a:pPr lvl="1"/>
            <a:r>
              <a:rPr lang="en-US" sz="2400" dirty="0"/>
              <a:t>Following the determination of capital accounts under </a:t>
            </a:r>
            <a:br>
              <a:rPr lang="en-US" sz="2400" dirty="0"/>
            </a:br>
            <a:r>
              <a:rPr lang="en-US" sz="2400" dirty="0"/>
              <a:t>IRC Subchapter K and as reported on returns.</a:t>
            </a:r>
          </a:p>
          <a:p>
            <a:pPr lvl="1"/>
            <a:r>
              <a:rPr lang="en-US" sz="2400" dirty="0"/>
              <a:t>Note that capital accounts must be properly maintained and there are complex rules for doing so.</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209531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517715" y="1809946"/>
            <a:ext cx="8625526" cy="4091233"/>
          </a:xfrm>
        </p:spPr>
        <p:txBody>
          <a:bodyPr>
            <a:normAutofit/>
          </a:bodyPr>
          <a:lstStyle/>
          <a:p>
            <a:r>
              <a:rPr lang="en-US" sz="2800" dirty="0"/>
              <a:t>Example– </a:t>
            </a:r>
          </a:p>
          <a:p>
            <a:pPr lvl="1"/>
            <a:r>
              <a:rPr lang="en-US" sz="2400" dirty="0"/>
              <a:t>Corp Partner’s capital account is 50% of the partnership total capital.</a:t>
            </a:r>
          </a:p>
          <a:p>
            <a:pPr lvl="1"/>
            <a:r>
              <a:rPr lang="en-US" sz="2400" dirty="0"/>
              <a:t>Partnership has $10 million of receipts, 50% of which – or $5 million – are sourced to State X.</a:t>
            </a:r>
          </a:p>
          <a:p>
            <a:pPr lvl="1"/>
            <a:r>
              <a:rPr lang="en-US" sz="2400" dirty="0"/>
              <a:t>Corp Partner would include 50% of these State X receipts – or $2.5 million – in its State X receipts factor, along with its own State X receipts. </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43004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363744" y="1819373"/>
            <a:ext cx="9464512" cy="3629320"/>
          </a:xfrm>
        </p:spPr>
        <p:txBody>
          <a:bodyPr>
            <a:normAutofit/>
          </a:bodyPr>
          <a:lstStyle/>
          <a:p>
            <a:r>
              <a:rPr lang="en-US" sz="2800" dirty="0"/>
              <a:t>But what if– </a:t>
            </a:r>
          </a:p>
          <a:p>
            <a:pPr lvl="1"/>
            <a:r>
              <a:rPr lang="en-US" sz="2400" dirty="0"/>
              <a:t>While Corp Partner’s capital account is 50% of partnership capital, it has agreed with its partners that it will be allocated 80% of the partnership income.</a:t>
            </a:r>
          </a:p>
          <a:p>
            <a:pPr lvl="1"/>
            <a:r>
              <a:rPr lang="en-US" sz="2400" dirty="0"/>
              <a:t>In that case, does it make sense to only include 50% of the factors giving rise to that income?</a:t>
            </a:r>
          </a:p>
          <a:p>
            <a:r>
              <a:rPr lang="en-US" sz="2800" dirty="0"/>
              <a:t>Also – this approach has the same issue as Option 1 above.</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3535865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389854" cy="3205114"/>
          </a:xfrm>
        </p:spPr>
        <p:txBody>
          <a:bodyPr>
            <a:normAutofit lnSpcReduction="10000"/>
          </a:bodyPr>
          <a:lstStyle/>
          <a:p>
            <a:pPr>
              <a:spcBef>
                <a:spcPts val="1200"/>
              </a:spcBef>
            </a:pPr>
            <a:r>
              <a:rPr lang="en-US" sz="2800" dirty="0"/>
              <a:t>Option 3: Ratio = Partner’s Amount of Distributive Share to Total Partnership Income </a:t>
            </a:r>
          </a:p>
          <a:p>
            <a:pPr lvl="1">
              <a:spcBef>
                <a:spcPts val="1200"/>
              </a:spcBef>
            </a:pPr>
            <a:r>
              <a:rPr lang="en-US" sz="2500" dirty="0"/>
              <a:t>Determine the partner’s distributive share from the partnership and compute the ratio to total partnership distributive share.</a:t>
            </a:r>
          </a:p>
          <a:p>
            <a:pPr lvl="1">
              <a:spcBef>
                <a:spcPts val="1200"/>
              </a:spcBef>
            </a:pPr>
            <a:r>
              <a:rPr lang="en-US" sz="2500" dirty="0"/>
              <a:t>Will need to address how guaranteed payments may affect this calculation. </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345688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F6E0-B590-09D5-5BCE-8B7CA679C685}"/>
              </a:ext>
            </a:extLst>
          </p:cNvPr>
          <p:cNvSpPr>
            <a:spLocks noGrp="1"/>
          </p:cNvSpPr>
          <p:nvPr>
            <p:ph type="title"/>
          </p:nvPr>
        </p:nvSpPr>
        <p:spPr/>
        <p:txBody>
          <a:bodyPr/>
          <a:lstStyle/>
          <a:p>
            <a:r>
              <a:rPr lang="en-US" dirty="0"/>
              <a:t>Looking to the Coming Year</a:t>
            </a:r>
          </a:p>
        </p:txBody>
      </p:sp>
      <p:sp>
        <p:nvSpPr>
          <p:cNvPr id="3" name="Text Placeholder 2">
            <a:extLst>
              <a:ext uri="{FF2B5EF4-FFF2-40B4-BE49-F238E27FC236}">
                <a16:creationId xmlns:a16="http://schemas.microsoft.com/office/drawing/2014/main" id="{3B47F100-A5CB-D2CE-27DB-FEAE03E18850}"/>
              </a:ext>
            </a:extLst>
          </p:cNvPr>
          <p:cNvSpPr>
            <a:spLocks noGrp="1"/>
          </p:cNvSpPr>
          <p:nvPr>
            <p:ph type="body" idx="1"/>
          </p:nvPr>
        </p:nvSpPr>
        <p:spPr/>
        <p:txBody>
          <a:bodyPr/>
          <a:lstStyle/>
          <a:p>
            <a:r>
              <a:rPr lang="en-US" b="1" dirty="0"/>
              <a:t>MTC State Taxation of Partnerships Project</a:t>
            </a:r>
          </a:p>
        </p:txBody>
      </p:sp>
      <p:sp>
        <p:nvSpPr>
          <p:cNvPr id="4" name="Slide Number Placeholder 3">
            <a:extLst>
              <a:ext uri="{FF2B5EF4-FFF2-40B4-BE49-F238E27FC236}">
                <a16:creationId xmlns:a16="http://schemas.microsoft.com/office/drawing/2014/main" id="{4AD28A12-B966-83C5-4D9B-3B719D73A1F7}"/>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3260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4185501"/>
          </a:xfrm>
        </p:spPr>
        <p:txBody>
          <a:bodyPr>
            <a:normAutofit/>
          </a:bodyPr>
          <a:lstStyle/>
          <a:p>
            <a:r>
              <a:rPr lang="en-US" sz="2800" dirty="0"/>
              <a:t>Assume the same facts as in the what-if under Option 2 above – </a:t>
            </a:r>
          </a:p>
          <a:p>
            <a:pPr lvl="1"/>
            <a:r>
              <a:rPr lang="en-US" sz="2400" dirty="0"/>
              <a:t>Corp Partner is allocated 80% of partnership income.</a:t>
            </a:r>
          </a:p>
          <a:p>
            <a:pPr lvl="1"/>
            <a:r>
              <a:rPr lang="en-US" sz="2400" dirty="0"/>
              <a:t>Partnership has $10 million of receipts, 50% of which – or $5 million – are sourced to State X.</a:t>
            </a:r>
          </a:p>
          <a:p>
            <a:pPr lvl="1"/>
            <a:r>
              <a:rPr lang="en-US" sz="2400" dirty="0"/>
              <a:t>Corp Partner would include 80% of these State X receipts – or $4 million – in its State X receipts factor, along with its own State X receipts. </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154621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3912124"/>
          </a:xfrm>
        </p:spPr>
        <p:txBody>
          <a:bodyPr>
            <a:normAutofit/>
          </a:bodyPr>
          <a:lstStyle/>
          <a:p>
            <a:r>
              <a:rPr lang="en-US" sz="2800" dirty="0"/>
              <a:t>But what if– </a:t>
            </a:r>
          </a:p>
          <a:p>
            <a:pPr lvl="1"/>
            <a:r>
              <a:rPr lang="en-US" sz="2400" dirty="0"/>
              <a:t>Corp Partner has agreed with its partners that it will receive a special allocation of a particular type of loss.</a:t>
            </a:r>
          </a:p>
          <a:p>
            <a:pPr lvl="1"/>
            <a:r>
              <a:rPr lang="en-US" sz="2400" dirty="0"/>
              <a:t>In the tax year in which that loss occurs, the partnership has net income, but Corp Partner’s distributive share is a net loss. </a:t>
            </a:r>
          </a:p>
          <a:p>
            <a:pPr lvl="1"/>
            <a:r>
              <a:rPr lang="en-US" sz="2400" dirty="0"/>
              <a:t>Question—How do you determine the ratio of a negative number to a positive number?</a:t>
            </a:r>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23584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4006392"/>
          </a:xfrm>
        </p:spPr>
        <p:txBody>
          <a:bodyPr>
            <a:normAutofit fontScale="92500" lnSpcReduction="10000"/>
          </a:bodyPr>
          <a:lstStyle/>
          <a:p>
            <a:pPr>
              <a:spcBef>
                <a:spcPts val="1200"/>
              </a:spcBef>
            </a:pPr>
            <a:r>
              <a:rPr lang="en-US" sz="2800" dirty="0"/>
              <a:t>Option 4: Ratio is Determined Using the Distributive Share Approach on a Per-Item Basis</a:t>
            </a:r>
          </a:p>
          <a:p>
            <a:pPr lvl="1">
              <a:spcBef>
                <a:spcPts val="1200"/>
              </a:spcBef>
            </a:pPr>
            <a:r>
              <a:rPr lang="en-US" sz="2500" dirty="0"/>
              <a:t>The receipts from which the partner’s distributive share of an item is derived are attributed to the partner based on the distributive share of the related item. </a:t>
            </a:r>
          </a:p>
          <a:p>
            <a:pPr lvl="1">
              <a:spcBef>
                <a:spcPts val="1200"/>
              </a:spcBef>
            </a:pPr>
            <a:r>
              <a:rPr lang="en-US" sz="2400" dirty="0"/>
              <a:t>So, in the example under Option 3 above, you would look through to the proceeds from the sale that resulted in the loss specially allocated to the partner and include those receipts in Corp Partner’s receipts factor.</a:t>
            </a:r>
          </a:p>
          <a:p>
            <a:pPr lvl="1"/>
            <a:r>
              <a:rPr lang="en-US" sz="2400" dirty="0"/>
              <a:t>Problem—doesn’t work great for property or payroll factors.</a:t>
            </a:r>
            <a:endParaRPr lang="en-US" sz="2000" dirty="0"/>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570649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CB4-B86B-236C-E4C5-9A46CBC59721}"/>
              </a:ext>
            </a:extLst>
          </p:cNvPr>
          <p:cNvSpPr>
            <a:spLocks noGrp="1"/>
          </p:cNvSpPr>
          <p:nvPr>
            <p:ph type="title"/>
          </p:nvPr>
        </p:nvSpPr>
        <p:spPr>
          <a:xfrm>
            <a:off x="581192" y="702156"/>
            <a:ext cx="11029616" cy="768425"/>
          </a:xfrm>
        </p:spPr>
        <p:txBody>
          <a:bodyPr/>
          <a:lstStyle/>
          <a:p>
            <a:r>
              <a:rPr lang="en-US" dirty="0"/>
              <a:t>How do you Determine the Share Of Factors?</a:t>
            </a:r>
          </a:p>
        </p:txBody>
      </p:sp>
      <p:sp>
        <p:nvSpPr>
          <p:cNvPr id="3" name="Content Placeholder 2">
            <a:extLst>
              <a:ext uri="{FF2B5EF4-FFF2-40B4-BE49-F238E27FC236}">
                <a16:creationId xmlns:a16="http://schemas.microsoft.com/office/drawing/2014/main" id="{53E568E5-379A-6770-EA21-5159244D2EF3}"/>
              </a:ext>
            </a:extLst>
          </p:cNvPr>
          <p:cNvSpPr>
            <a:spLocks noGrp="1"/>
          </p:cNvSpPr>
          <p:nvPr>
            <p:ph idx="1"/>
          </p:nvPr>
        </p:nvSpPr>
        <p:spPr>
          <a:xfrm>
            <a:off x="1753387" y="1809946"/>
            <a:ext cx="8493550" cy="4006392"/>
          </a:xfrm>
        </p:spPr>
        <p:txBody>
          <a:bodyPr>
            <a:normAutofit/>
          </a:bodyPr>
          <a:lstStyle/>
          <a:p>
            <a:pPr>
              <a:spcBef>
                <a:spcPts val="1200"/>
              </a:spcBef>
            </a:pPr>
            <a:r>
              <a:rPr lang="en-US" sz="2800" dirty="0"/>
              <a:t>Option 5: Some Combination of the Other Options</a:t>
            </a:r>
          </a:p>
          <a:p>
            <a:pPr lvl="1">
              <a:spcBef>
                <a:spcPts val="1200"/>
              </a:spcBef>
            </a:pPr>
            <a:r>
              <a:rPr lang="en-US" sz="2500" dirty="0"/>
              <a:t>Use a simpler approach in certain circumstances.</a:t>
            </a:r>
          </a:p>
          <a:p>
            <a:pPr lvl="1">
              <a:spcBef>
                <a:spcPts val="1200"/>
              </a:spcBef>
            </a:pPr>
            <a:r>
              <a:rPr lang="en-US" sz="2500" dirty="0"/>
              <a:t>Use more complicated approaches when necessary.</a:t>
            </a:r>
          </a:p>
          <a:p>
            <a:pPr lvl="1">
              <a:spcBef>
                <a:spcPts val="1200"/>
              </a:spcBef>
            </a:pPr>
            <a:r>
              <a:rPr lang="en-US" sz="2500" dirty="0"/>
              <a:t>For states that still use property and payroll factors—there may need to be special rules for those factors.</a:t>
            </a:r>
            <a:endParaRPr lang="en-US" sz="2400" dirty="0"/>
          </a:p>
        </p:txBody>
      </p:sp>
      <p:sp>
        <p:nvSpPr>
          <p:cNvPr id="4" name="Slide Number Placeholder 3">
            <a:extLst>
              <a:ext uri="{FF2B5EF4-FFF2-40B4-BE49-F238E27FC236}">
                <a16:creationId xmlns:a16="http://schemas.microsoft.com/office/drawing/2014/main" id="{B5D1FE3D-6D9C-788C-56B4-87E783E13831}"/>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4020566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843E-BDBE-7DB9-B44C-4A382C7DB02D}"/>
              </a:ext>
            </a:extLst>
          </p:cNvPr>
          <p:cNvSpPr>
            <a:spLocks noGrp="1"/>
          </p:cNvSpPr>
          <p:nvPr>
            <p:ph type="title"/>
          </p:nvPr>
        </p:nvSpPr>
        <p:spPr>
          <a:xfrm>
            <a:off x="767857" y="933450"/>
            <a:ext cx="3031852" cy="3176637"/>
          </a:xfrm>
        </p:spPr>
        <p:txBody>
          <a:bodyPr/>
          <a:lstStyle/>
          <a:p>
            <a:pPr algn="ctr"/>
            <a:r>
              <a:rPr lang="en-US" dirty="0"/>
              <a:t>Other “How” Questions</a:t>
            </a:r>
          </a:p>
        </p:txBody>
      </p:sp>
      <p:sp>
        <p:nvSpPr>
          <p:cNvPr id="3" name="Content Placeholder 2">
            <a:extLst>
              <a:ext uri="{FF2B5EF4-FFF2-40B4-BE49-F238E27FC236}">
                <a16:creationId xmlns:a16="http://schemas.microsoft.com/office/drawing/2014/main" id="{4C0995D8-9577-1B59-93C1-45E85EA24737}"/>
              </a:ext>
            </a:extLst>
          </p:cNvPr>
          <p:cNvSpPr>
            <a:spLocks noGrp="1"/>
          </p:cNvSpPr>
          <p:nvPr>
            <p:ph idx="1"/>
          </p:nvPr>
        </p:nvSpPr>
        <p:spPr>
          <a:xfrm>
            <a:off x="4619134" y="933450"/>
            <a:ext cx="6932785" cy="4904595"/>
          </a:xfrm>
        </p:spPr>
        <p:txBody>
          <a:bodyPr/>
          <a:lstStyle/>
          <a:p>
            <a:r>
              <a:rPr lang="en-US" dirty="0"/>
              <a:t>What do you do with related party transactions?</a:t>
            </a:r>
          </a:p>
          <a:p>
            <a:r>
              <a:rPr lang="en-US" dirty="0"/>
              <a:t>Is there a need for state anti-abuse rules?</a:t>
            </a:r>
          </a:p>
          <a:p>
            <a:pPr lvl="1"/>
            <a:r>
              <a:rPr lang="en-US" dirty="0"/>
              <a:t>Example – special allocations that have no economic effect beyond changing the collective state tax that would otherwise be owed.</a:t>
            </a:r>
          </a:p>
          <a:p>
            <a:pPr lvl="1"/>
            <a:r>
              <a:rPr lang="en-US" dirty="0"/>
              <a:t>Example – intercompany transactions between tiered partners and partnerships or corporate partners in a corporate group that may shift income.</a:t>
            </a:r>
          </a:p>
          <a:p>
            <a:pPr lvl="1"/>
            <a:r>
              <a:rPr lang="en-US" dirty="0"/>
              <a:t>Example – using partnerships to shift the sourcing of built-in gains from one state to another.</a:t>
            </a:r>
          </a:p>
          <a:p>
            <a:r>
              <a:rPr lang="en-US" dirty="0"/>
              <a:t>How do these sourcing rules impact withholding, composite returns, and PTE taxes? </a:t>
            </a:r>
          </a:p>
        </p:txBody>
      </p:sp>
      <p:sp>
        <p:nvSpPr>
          <p:cNvPr id="5" name="Slide Number Placeholder 4">
            <a:extLst>
              <a:ext uri="{FF2B5EF4-FFF2-40B4-BE49-F238E27FC236}">
                <a16:creationId xmlns:a16="http://schemas.microsoft.com/office/drawing/2014/main" id="{C6358728-AE76-9B5A-A47A-3BC5FCDA9BA4}"/>
              </a:ext>
            </a:extLst>
          </p:cNvPr>
          <p:cNvSpPr>
            <a:spLocks noGrp="1"/>
          </p:cNvSpPr>
          <p:nvPr>
            <p:ph type="sldNum" sz="quarter" idx="12"/>
          </p:nvPr>
        </p:nvSpPr>
        <p:spPr/>
        <p:txBody>
          <a:bodyPr/>
          <a:lstStyle/>
          <a:p>
            <a:fld id="{3A98EE3D-8CD1-4C3F-BD1C-C98C9596463C}" type="slidenum">
              <a:rPr lang="en-US" smtClean="0"/>
              <a:pPr/>
              <a:t>34</a:t>
            </a:fld>
            <a:endParaRPr lang="en-US" dirty="0"/>
          </a:p>
        </p:txBody>
      </p:sp>
    </p:spTree>
    <p:extLst>
      <p:ext uri="{BB962C8B-B14F-4D97-AF65-F5344CB8AC3E}">
        <p14:creationId xmlns:p14="http://schemas.microsoft.com/office/powerpoint/2010/main" val="1203331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843E-BDBE-7DB9-B44C-4A382C7DB02D}"/>
              </a:ext>
            </a:extLst>
          </p:cNvPr>
          <p:cNvSpPr>
            <a:spLocks noGrp="1"/>
          </p:cNvSpPr>
          <p:nvPr>
            <p:ph type="title"/>
          </p:nvPr>
        </p:nvSpPr>
        <p:spPr>
          <a:xfrm>
            <a:off x="767857" y="933450"/>
            <a:ext cx="3031852" cy="3176637"/>
          </a:xfrm>
        </p:spPr>
        <p:txBody>
          <a:bodyPr/>
          <a:lstStyle/>
          <a:p>
            <a:pPr algn="ctr"/>
            <a:r>
              <a:rPr lang="en-US" dirty="0"/>
              <a:t>And then the When Questions</a:t>
            </a:r>
          </a:p>
        </p:txBody>
      </p:sp>
      <p:sp>
        <p:nvSpPr>
          <p:cNvPr id="3" name="Content Placeholder 2">
            <a:extLst>
              <a:ext uri="{FF2B5EF4-FFF2-40B4-BE49-F238E27FC236}">
                <a16:creationId xmlns:a16="http://schemas.microsoft.com/office/drawing/2014/main" id="{4C0995D8-9577-1B59-93C1-45E85EA24737}"/>
              </a:ext>
            </a:extLst>
          </p:cNvPr>
          <p:cNvSpPr>
            <a:spLocks noGrp="1"/>
          </p:cNvSpPr>
          <p:nvPr>
            <p:ph idx="1"/>
          </p:nvPr>
        </p:nvSpPr>
        <p:spPr/>
        <p:txBody>
          <a:bodyPr>
            <a:normAutofit/>
          </a:bodyPr>
          <a:lstStyle/>
          <a:p>
            <a:r>
              <a:rPr lang="en-US" sz="2400" dirty="0"/>
              <a:t>When should blended apportionment be applied?</a:t>
            </a:r>
          </a:p>
          <a:p>
            <a:r>
              <a:rPr lang="en-US" sz="2400" dirty="0"/>
              <a:t>Are there limits on the use of blended apportionment?</a:t>
            </a:r>
          </a:p>
        </p:txBody>
      </p:sp>
      <p:sp>
        <p:nvSpPr>
          <p:cNvPr id="5" name="Slide Number Placeholder 4">
            <a:extLst>
              <a:ext uri="{FF2B5EF4-FFF2-40B4-BE49-F238E27FC236}">
                <a16:creationId xmlns:a16="http://schemas.microsoft.com/office/drawing/2014/main" id="{C6358728-AE76-9B5A-A47A-3BC5FCDA9BA4}"/>
              </a:ext>
            </a:extLst>
          </p:cNvPr>
          <p:cNvSpPr>
            <a:spLocks noGrp="1"/>
          </p:cNvSpPr>
          <p:nvPr>
            <p:ph type="sldNum" sz="quarter" idx="12"/>
          </p:nvPr>
        </p:nvSpPr>
        <p:spPr/>
        <p:txBody>
          <a:bodyPr/>
          <a:lstStyle/>
          <a:p>
            <a:fld id="{3A98EE3D-8CD1-4C3F-BD1C-C98C9596463C}" type="slidenum">
              <a:rPr lang="en-US" smtClean="0"/>
              <a:pPr/>
              <a:t>35</a:t>
            </a:fld>
            <a:endParaRPr lang="en-US" dirty="0"/>
          </a:p>
        </p:txBody>
      </p:sp>
    </p:spTree>
    <p:extLst>
      <p:ext uri="{BB962C8B-B14F-4D97-AF65-F5344CB8AC3E}">
        <p14:creationId xmlns:p14="http://schemas.microsoft.com/office/powerpoint/2010/main" val="308713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4176-2214-AA92-9E88-D9D37D28C536}"/>
              </a:ext>
            </a:extLst>
          </p:cNvPr>
          <p:cNvSpPr>
            <a:spLocks noGrp="1"/>
          </p:cNvSpPr>
          <p:nvPr>
            <p:ph type="title"/>
          </p:nvPr>
        </p:nvSpPr>
        <p:spPr>
          <a:xfrm>
            <a:off x="581193" y="1725105"/>
            <a:ext cx="11029615" cy="1282046"/>
          </a:xfrm>
        </p:spPr>
        <p:txBody>
          <a:bodyPr>
            <a:normAutofit/>
          </a:bodyPr>
          <a:lstStyle/>
          <a:p>
            <a:r>
              <a:rPr lang="en-US" dirty="0"/>
              <a:t>Coming “soon”</a:t>
            </a:r>
          </a:p>
        </p:txBody>
      </p:sp>
      <p:sp>
        <p:nvSpPr>
          <p:cNvPr id="3" name="Text Placeholder 2">
            <a:extLst>
              <a:ext uri="{FF2B5EF4-FFF2-40B4-BE49-F238E27FC236}">
                <a16:creationId xmlns:a16="http://schemas.microsoft.com/office/drawing/2014/main" id="{724D1F90-C943-92A1-FC52-07830A8313F0}"/>
              </a:ext>
            </a:extLst>
          </p:cNvPr>
          <p:cNvSpPr>
            <a:spLocks noGrp="1"/>
          </p:cNvSpPr>
          <p:nvPr>
            <p:ph type="body" idx="1"/>
          </p:nvPr>
        </p:nvSpPr>
        <p:spPr>
          <a:xfrm>
            <a:off x="581192" y="3428999"/>
            <a:ext cx="11029615" cy="1712973"/>
          </a:xfrm>
        </p:spPr>
        <p:txBody>
          <a:bodyPr>
            <a:normAutofit/>
          </a:bodyPr>
          <a:lstStyle/>
          <a:p>
            <a:r>
              <a:rPr lang="en-US" sz="2400" b="1" dirty="0"/>
              <a:t>in-person partnership training – January 13-15, 2025 in New Orleans </a:t>
            </a:r>
          </a:p>
          <a:p>
            <a:r>
              <a:rPr lang="en-US" sz="2400" b="1" dirty="0"/>
              <a:t>We will be asking for input on issues to be covered</a:t>
            </a:r>
          </a:p>
        </p:txBody>
      </p:sp>
      <p:sp>
        <p:nvSpPr>
          <p:cNvPr id="4" name="Slide Number Placeholder 3">
            <a:extLst>
              <a:ext uri="{FF2B5EF4-FFF2-40B4-BE49-F238E27FC236}">
                <a16:creationId xmlns:a16="http://schemas.microsoft.com/office/drawing/2014/main" id="{84B5CFD2-F4D7-65EF-8D2C-560CC5D56126}"/>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371314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12B8E692-0F94-7B6F-451A-5E33C16A3B74}"/>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Building on what We’ve Done</a:t>
            </a:r>
          </a:p>
        </p:txBody>
      </p:sp>
      <p:sp>
        <p:nvSpPr>
          <p:cNvPr id="6" name="Content Placeholder 5">
            <a:extLst>
              <a:ext uri="{FF2B5EF4-FFF2-40B4-BE49-F238E27FC236}">
                <a16:creationId xmlns:a16="http://schemas.microsoft.com/office/drawing/2014/main" id="{26C7325D-AB76-DBDF-EDA1-51F00C5B22C3}"/>
              </a:ext>
            </a:extLst>
          </p:cNvPr>
          <p:cNvSpPr>
            <a:spLocks noGrp="1"/>
          </p:cNvSpPr>
          <p:nvPr>
            <p:ph idx="1"/>
          </p:nvPr>
        </p:nvSpPr>
        <p:spPr>
          <a:xfrm>
            <a:off x="4534935" y="597643"/>
            <a:ext cx="7422603" cy="5662479"/>
          </a:xfrm>
        </p:spPr>
        <p:txBody>
          <a:bodyPr>
            <a:normAutofit/>
          </a:bodyPr>
          <a:lstStyle/>
          <a:p>
            <a:r>
              <a:rPr lang="en-US" sz="2000" b="1" dirty="0"/>
              <a:t>Comprehensive Issue Outline (</a:t>
            </a:r>
            <a:r>
              <a:rPr lang="en-US" sz="2000" b="1" dirty="0">
                <a:hlinkClick r:id="rId2"/>
              </a:rPr>
              <a:t>PDF Here</a:t>
            </a:r>
            <a:r>
              <a:rPr lang="en-US" sz="2000" b="1" dirty="0"/>
              <a:t>)</a:t>
            </a:r>
          </a:p>
          <a:p>
            <a:r>
              <a:rPr lang="en-US" sz="2000" b="1" dirty="0"/>
              <a:t>Sourcing Income of Investment Partnerships</a:t>
            </a:r>
          </a:p>
          <a:p>
            <a:pPr lvl="1"/>
            <a:r>
              <a:rPr lang="en-US" sz="2000" b="1" dirty="0"/>
              <a:t>White Paper - (</a:t>
            </a:r>
            <a:r>
              <a:rPr lang="en-US" sz="2000" b="1" dirty="0">
                <a:hlinkClick r:id="rId3"/>
              </a:rPr>
              <a:t>PDF Here</a:t>
            </a:r>
            <a:r>
              <a:rPr lang="en-US" sz="2000" b="1" dirty="0"/>
              <a:t>)</a:t>
            </a:r>
          </a:p>
          <a:p>
            <a:pPr lvl="1"/>
            <a:r>
              <a:rPr lang="en-US" sz="2000" b="1" dirty="0"/>
              <a:t>Draft Model – (</a:t>
            </a:r>
            <a:r>
              <a:rPr lang="en-US" sz="2000" b="1" dirty="0">
                <a:hlinkClick r:id="rId4"/>
              </a:rPr>
              <a:t>PDF Here</a:t>
            </a:r>
            <a:r>
              <a:rPr lang="en-US" sz="2000" b="1" dirty="0"/>
              <a:t>)</a:t>
            </a:r>
          </a:p>
          <a:p>
            <a:r>
              <a:rPr lang="en-US" sz="2000" b="1" dirty="0"/>
              <a:t>Sourcing Guaranteed Payments for Services</a:t>
            </a:r>
          </a:p>
          <a:p>
            <a:pPr lvl="1"/>
            <a:r>
              <a:rPr lang="en-US" sz="2000" b="1" dirty="0"/>
              <a:t>White Paper (</a:t>
            </a:r>
            <a:r>
              <a:rPr lang="en-US" sz="2000" b="1" dirty="0">
                <a:hlinkClick r:id="rId5"/>
              </a:rPr>
              <a:t>PDF Here</a:t>
            </a:r>
            <a:r>
              <a:rPr lang="en-US" sz="2000" b="1" dirty="0"/>
              <a:t>)</a:t>
            </a:r>
          </a:p>
          <a:p>
            <a:pPr lvl="1"/>
            <a:r>
              <a:rPr lang="en-US" sz="2000" b="1" dirty="0"/>
              <a:t>Draft Model (</a:t>
            </a:r>
            <a:r>
              <a:rPr lang="en-US" sz="2000" b="1" dirty="0">
                <a:hlinkClick r:id="rId6"/>
              </a:rPr>
              <a:t>PDF Here</a:t>
            </a:r>
            <a:r>
              <a:rPr lang="en-US" sz="2000" b="1" dirty="0"/>
              <a:t>)</a:t>
            </a:r>
          </a:p>
          <a:p>
            <a:r>
              <a:rPr lang="en-US" sz="2000" b="1" dirty="0"/>
              <a:t>Proposed General Framework – </a:t>
            </a:r>
            <a:br>
              <a:rPr lang="en-US" sz="2000" b="1" dirty="0"/>
            </a:br>
            <a:r>
              <a:rPr lang="en-US" sz="2000" b="1" dirty="0"/>
              <a:t>State Pass-Through Taxation of Partnerships (</a:t>
            </a:r>
            <a:r>
              <a:rPr lang="en-US" sz="2000" b="1" dirty="0">
                <a:hlinkClick r:id="rId7"/>
              </a:rPr>
              <a:t>PDF Here</a:t>
            </a:r>
            <a:r>
              <a:rPr lang="en-US" sz="2000" b="1" dirty="0"/>
              <a:t>)</a:t>
            </a:r>
          </a:p>
          <a:p>
            <a:r>
              <a:rPr lang="en-US" sz="2000" b="1" dirty="0"/>
              <a:t>Multistate Research on Tiered Partnership Sourcing (</a:t>
            </a:r>
            <a:r>
              <a:rPr lang="en-US" sz="2000" b="1" dirty="0">
                <a:hlinkClick r:id="rId8"/>
              </a:rPr>
              <a:t>PDF Here</a:t>
            </a:r>
            <a:r>
              <a:rPr lang="en-US" sz="2000" b="1" dirty="0"/>
              <a:t>)</a:t>
            </a:r>
          </a:p>
        </p:txBody>
      </p:sp>
      <p:sp>
        <p:nvSpPr>
          <p:cNvPr id="4" name="Slide Number Placeholder 3">
            <a:extLst>
              <a:ext uri="{FF2B5EF4-FFF2-40B4-BE49-F238E27FC236}">
                <a16:creationId xmlns:a16="http://schemas.microsoft.com/office/drawing/2014/main" id="{3ED4E0CC-7078-69E1-9AD6-3CA8EBE9E65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75110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A4C27-153A-F61D-C3D6-1A75E015ED42}"/>
              </a:ext>
            </a:extLst>
          </p:cNvPr>
          <p:cNvSpPr>
            <a:spLocks noGrp="1"/>
          </p:cNvSpPr>
          <p:nvPr>
            <p:ph type="title"/>
          </p:nvPr>
        </p:nvSpPr>
        <p:spPr>
          <a:xfrm>
            <a:off x="581193" y="2393950"/>
            <a:ext cx="9675170" cy="2147467"/>
          </a:xfrm>
        </p:spPr>
        <p:txBody>
          <a:bodyPr/>
          <a:lstStyle/>
          <a:p>
            <a:r>
              <a:rPr lang="en-US" dirty="0"/>
              <a:t>Sourcing Partnership income: </a:t>
            </a:r>
            <a:br>
              <a:rPr lang="en-US" dirty="0"/>
            </a:br>
            <a:r>
              <a:rPr lang="en-US" dirty="0"/>
              <a:t>Tiered Structures &amp; special Allocations</a:t>
            </a:r>
          </a:p>
        </p:txBody>
      </p:sp>
      <p:sp>
        <p:nvSpPr>
          <p:cNvPr id="6" name="Text Placeholder 5">
            <a:extLst>
              <a:ext uri="{FF2B5EF4-FFF2-40B4-BE49-F238E27FC236}">
                <a16:creationId xmlns:a16="http://schemas.microsoft.com/office/drawing/2014/main" id="{45755D6C-665E-6986-E665-E578ADF3EDAA}"/>
              </a:ext>
            </a:extLst>
          </p:cNvPr>
          <p:cNvSpPr>
            <a:spLocks noGrp="1"/>
          </p:cNvSpPr>
          <p:nvPr>
            <p:ph type="body" idx="1"/>
          </p:nvPr>
        </p:nvSpPr>
        <p:spPr/>
        <p:txBody>
          <a:bodyPr/>
          <a:lstStyle/>
          <a:p>
            <a:r>
              <a:rPr lang="en-US" b="1" dirty="0"/>
              <a:t>MTC State Taxation of Partnerships Project</a:t>
            </a:r>
          </a:p>
        </p:txBody>
      </p:sp>
      <p:sp>
        <p:nvSpPr>
          <p:cNvPr id="4" name="Slide Number Placeholder 3">
            <a:extLst>
              <a:ext uri="{FF2B5EF4-FFF2-40B4-BE49-F238E27FC236}">
                <a16:creationId xmlns:a16="http://schemas.microsoft.com/office/drawing/2014/main" id="{008C8C96-6130-4947-59F3-BF16E68D1ADA}"/>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2" name="Picture 1">
            <a:extLst>
              <a:ext uri="{FF2B5EF4-FFF2-40B4-BE49-F238E27FC236}">
                <a16:creationId xmlns:a16="http://schemas.microsoft.com/office/drawing/2014/main" id="{02281158-27BD-687B-F750-C3468E40B77C}"/>
              </a:ext>
            </a:extLst>
          </p:cNvPr>
          <p:cNvPicPr>
            <a:picLocks noChangeAspect="1"/>
          </p:cNvPicPr>
          <p:nvPr/>
        </p:nvPicPr>
        <p:blipFill rotWithShape="1">
          <a:blip r:embed="rId3">
            <a:grayscl/>
          </a:blip>
          <a:srcRect l="37825" r="37939"/>
          <a:stretch/>
        </p:blipFill>
        <p:spPr>
          <a:xfrm>
            <a:off x="10256363" y="682835"/>
            <a:ext cx="1637968" cy="4386262"/>
          </a:xfrm>
          <a:prstGeom prst="rect">
            <a:avLst/>
          </a:prstGeom>
        </p:spPr>
      </p:pic>
    </p:spTree>
    <p:extLst>
      <p:ext uri="{BB962C8B-B14F-4D97-AF65-F5344CB8AC3E}">
        <p14:creationId xmlns:p14="http://schemas.microsoft.com/office/powerpoint/2010/main" val="298849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1073231"/>
            <a:ext cx="3219127" cy="4711539"/>
          </a:xfrm>
        </p:spPr>
        <p:txBody>
          <a:bodyPr anchor="ctr">
            <a:normAutofit/>
          </a:bodyPr>
          <a:lstStyle/>
          <a:p>
            <a:pPr algn="ctr"/>
            <a:r>
              <a:rPr lang="en-US" sz="3200" dirty="0">
                <a:solidFill>
                  <a:schemeClr val="bg1">
                    <a:lumMod val="85000"/>
                    <a:lumOff val="15000"/>
                  </a:schemeClr>
                </a:solidFill>
              </a:rPr>
              <a:t>Attribution Principle</a:t>
            </a:r>
          </a:p>
        </p:txBody>
      </p:sp>
      <p:sp>
        <p:nvSpPr>
          <p:cNvPr id="13" name="Rectangle 12">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4674229" y="768431"/>
            <a:ext cx="6541841" cy="5488369"/>
          </a:xfrm>
        </p:spPr>
        <p:txBody>
          <a:bodyPr>
            <a:normAutofit/>
          </a:bodyPr>
          <a:lstStyle/>
          <a:p>
            <a:pPr>
              <a:spcBef>
                <a:spcPts val="1800"/>
              </a:spcBef>
            </a:pPr>
            <a:r>
              <a:rPr lang="en-US" sz="2400" b="1" dirty="0">
                <a:solidFill>
                  <a:srgbClr val="FFFFFF"/>
                </a:solidFill>
              </a:rPr>
              <a:t>Fundamental to the pass-through system. </a:t>
            </a:r>
            <a:br>
              <a:rPr lang="en-US" sz="2400" b="1" dirty="0">
                <a:solidFill>
                  <a:srgbClr val="FFFFFF"/>
                </a:solidFill>
              </a:rPr>
            </a:br>
            <a:r>
              <a:rPr lang="en-US" sz="2000" b="1" dirty="0">
                <a:solidFill>
                  <a:srgbClr val="FFFFFF"/>
                </a:solidFill>
              </a:rPr>
              <a:t>See IRC Sec. 702.</a:t>
            </a:r>
            <a:endParaRPr lang="en-US" sz="2400" b="1" dirty="0">
              <a:solidFill>
                <a:srgbClr val="FFFFFF"/>
              </a:solidFill>
            </a:endParaRPr>
          </a:p>
          <a:p>
            <a:pPr>
              <a:spcBef>
                <a:spcPts val="1800"/>
              </a:spcBef>
            </a:pPr>
            <a:r>
              <a:rPr lang="en-US" sz="2400" b="1" dirty="0">
                <a:solidFill>
                  <a:srgbClr val="FFFFFF"/>
                </a:solidFill>
              </a:rPr>
              <a:t>Information about items that would affect their tax treatment (“character”) is determined at the level of the partnership that first recognizes those items and is then attributed to the partners’ own distributive share of those partnership items.</a:t>
            </a:r>
          </a:p>
          <a:p>
            <a:pPr>
              <a:spcBef>
                <a:spcPts val="1800"/>
              </a:spcBef>
            </a:pPr>
            <a:r>
              <a:rPr lang="en-US" sz="2400" b="1" dirty="0">
                <a:solidFill>
                  <a:srgbClr val="FFFFFF"/>
                </a:solidFill>
              </a:rPr>
              <a:t>Based on all our research so far – attribution would also apply to state sourcing information unless states provide otherwise. </a:t>
            </a:r>
          </a:p>
          <a:p>
            <a:pPr marL="324000" lvl="1"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solidFill>
                  <a:schemeClr val="bg1">
                    <a:lumMod val="75000"/>
                    <a:lumOff val="25000"/>
                  </a:schemeClr>
                </a:solidFill>
              </a:rPr>
              <a:pPr>
                <a:spcAft>
                  <a:spcPts val="600"/>
                </a:spcAft>
              </a:pPr>
              <a:t>6</a:t>
            </a:fld>
            <a:endParaRPr lang="en-US">
              <a:solidFill>
                <a:schemeClr val="bg1">
                  <a:lumMod val="75000"/>
                  <a:lumOff val="25000"/>
                </a:schemeClr>
              </a:solidFill>
            </a:endParaRPr>
          </a:p>
        </p:txBody>
      </p:sp>
    </p:spTree>
    <p:extLst>
      <p:ext uri="{BB962C8B-B14F-4D97-AF65-F5344CB8AC3E}">
        <p14:creationId xmlns:p14="http://schemas.microsoft.com/office/powerpoint/2010/main" val="30805821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5"/>
            <a:ext cx="11029616" cy="890975"/>
          </a:xfrm>
        </p:spPr>
        <p:txBody>
          <a:bodyPr>
            <a:noAutofit/>
          </a:bodyPr>
          <a:lstStyle/>
          <a:p>
            <a:r>
              <a:rPr lang="en-US" sz="3200" dirty="0"/>
              <a:t>Sourcing Question #1 – </a:t>
            </a:r>
            <a:br>
              <a:rPr lang="en-US" sz="3200" dirty="0"/>
            </a:br>
            <a:r>
              <a:rPr lang="en-US" sz="3200" dirty="0"/>
              <a:t>Apportionable vs non-apportionable</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48672" y="1687398"/>
            <a:ext cx="9509628" cy="5101641"/>
          </a:xfrm>
        </p:spPr>
        <p:txBody>
          <a:bodyPr anchor="t">
            <a:normAutofit/>
          </a:bodyPr>
          <a:lstStyle/>
          <a:p>
            <a:pPr>
              <a:spcBef>
                <a:spcPts val="1800"/>
              </a:spcBef>
            </a:pPr>
            <a:r>
              <a:rPr lang="en-US" sz="3200" dirty="0"/>
              <a:t>Two-Step Process –</a:t>
            </a:r>
          </a:p>
          <a:p>
            <a:pPr lvl="1">
              <a:spcBef>
                <a:spcPts val="1800"/>
              </a:spcBef>
            </a:pPr>
            <a:r>
              <a:rPr lang="en-US" sz="2800" u="sng" dirty="0"/>
              <a:t>Question 1: Relationship of Items to the Partnership </a:t>
            </a:r>
            <a:br>
              <a:rPr lang="en-US" sz="2800" dirty="0"/>
            </a:br>
            <a:r>
              <a:rPr lang="en-US" sz="2800" dirty="0"/>
              <a:t>Ask - w</a:t>
            </a:r>
            <a:r>
              <a:rPr lang="en-US" sz="2400" dirty="0"/>
              <a:t>ould items of income that are earned or incurred directly by a partnership be considered non-apportionable to that partnership under general state rules? If not—go to question 2.</a:t>
            </a:r>
          </a:p>
          <a:p>
            <a:pPr marL="324000" lvl="1" indent="0">
              <a:buNone/>
            </a:pPr>
            <a:endParaRPr lang="en-US" dirty="0"/>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27884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5"/>
            <a:ext cx="11029616" cy="909829"/>
          </a:xfrm>
        </p:spPr>
        <p:txBody>
          <a:bodyPr>
            <a:noAutofit/>
          </a:bodyPr>
          <a:lstStyle/>
          <a:p>
            <a:r>
              <a:rPr lang="en-US" sz="3200" dirty="0"/>
              <a:t>Sourcing Question #1 – </a:t>
            </a:r>
            <a:br>
              <a:rPr lang="en-US" sz="3200" dirty="0"/>
            </a:br>
            <a:r>
              <a:rPr lang="en-US" sz="3200" dirty="0"/>
              <a:t>Apportionable vs non-apportionable</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48672" y="1706252"/>
            <a:ext cx="9848714" cy="5082787"/>
          </a:xfrm>
        </p:spPr>
        <p:txBody>
          <a:bodyPr anchor="t">
            <a:normAutofit/>
          </a:bodyPr>
          <a:lstStyle/>
          <a:p>
            <a:pPr>
              <a:spcBef>
                <a:spcPts val="1800"/>
              </a:spcBef>
            </a:pPr>
            <a:r>
              <a:rPr lang="en-US" sz="3200" dirty="0"/>
              <a:t>Two-Step Process –</a:t>
            </a:r>
          </a:p>
          <a:p>
            <a:pPr lvl="1">
              <a:spcBef>
                <a:spcPts val="1800"/>
              </a:spcBef>
            </a:pPr>
            <a:r>
              <a:rPr lang="en-US" sz="2800" u="sng" dirty="0">
                <a:solidFill>
                  <a:schemeClr val="bg1">
                    <a:lumMod val="75000"/>
                  </a:schemeClr>
                </a:solidFill>
              </a:rPr>
              <a:t>Question 1: Relationship of Items to the Partnership </a:t>
            </a:r>
            <a:br>
              <a:rPr lang="en-US" sz="2800" dirty="0">
                <a:solidFill>
                  <a:schemeClr val="bg1">
                    <a:lumMod val="75000"/>
                  </a:schemeClr>
                </a:solidFill>
              </a:rPr>
            </a:br>
            <a:r>
              <a:rPr lang="en-US" sz="2800" dirty="0">
                <a:solidFill>
                  <a:schemeClr val="bg1">
                    <a:lumMod val="75000"/>
                  </a:schemeClr>
                </a:solidFill>
              </a:rPr>
              <a:t>Ask - w</a:t>
            </a:r>
            <a:r>
              <a:rPr lang="en-US" sz="2400" dirty="0">
                <a:solidFill>
                  <a:schemeClr val="bg1">
                    <a:lumMod val="75000"/>
                  </a:schemeClr>
                </a:solidFill>
              </a:rPr>
              <a:t>ould items of income that are earned or incurred directly by a partnership be considered non-apportionable to that partnership under general state rules? If not—go to question 2.</a:t>
            </a:r>
          </a:p>
          <a:p>
            <a:pPr lvl="1">
              <a:spcBef>
                <a:spcPts val="1800"/>
              </a:spcBef>
            </a:pPr>
            <a:r>
              <a:rPr lang="en-US" sz="2800" u="sng" dirty="0"/>
              <a:t>Question 2: Relationship of Distributive Share to the Partner</a:t>
            </a:r>
            <a:br>
              <a:rPr lang="en-US" sz="2800" dirty="0"/>
            </a:br>
            <a:r>
              <a:rPr lang="en-US" sz="2400" dirty="0"/>
              <a:t>If the items would be considered apportionable income to the partnership then ask – would the distributive share be considered apportionable or non-apportionable to the partner?</a:t>
            </a:r>
          </a:p>
          <a:p>
            <a:pPr marL="324000" lvl="1" indent="0">
              <a:buNone/>
            </a:pPr>
            <a:endParaRPr lang="en-US" dirty="0"/>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95390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E6D93-A64F-28BD-FDD0-A32631D560B9}"/>
              </a:ext>
            </a:extLst>
          </p:cNvPr>
          <p:cNvSpPr>
            <a:spLocks noGrp="1"/>
          </p:cNvSpPr>
          <p:nvPr>
            <p:ph type="title"/>
          </p:nvPr>
        </p:nvSpPr>
        <p:spPr>
          <a:xfrm>
            <a:off x="581192" y="702156"/>
            <a:ext cx="11029616" cy="638964"/>
          </a:xfrm>
        </p:spPr>
        <p:txBody>
          <a:bodyPr/>
          <a:lstStyle/>
          <a:p>
            <a:r>
              <a:rPr lang="en-US" dirty="0"/>
              <a:t>Possible Outcomes and answers</a:t>
            </a:r>
          </a:p>
        </p:txBody>
      </p:sp>
      <p:sp>
        <p:nvSpPr>
          <p:cNvPr id="6" name="Content Placeholder 5">
            <a:extLst>
              <a:ext uri="{FF2B5EF4-FFF2-40B4-BE49-F238E27FC236}">
                <a16:creationId xmlns:a16="http://schemas.microsoft.com/office/drawing/2014/main" id="{3B451434-A4E5-06A3-A5AB-5F42E8D943AB}"/>
              </a:ext>
            </a:extLst>
          </p:cNvPr>
          <p:cNvSpPr>
            <a:spLocks noGrp="1"/>
          </p:cNvSpPr>
          <p:nvPr>
            <p:ph idx="1"/>
          </p:nvPr>
        </p:nvSpPr>
        <p:spPr>
          <a:xfrm>
            <a:off x="1074657" y="1341120"/>
            <a:ext cx="9803876" cy="4663754"/>
          </a:xfrm>
        </p:spPr>
        <p:txBody>
          <a:bodyPr>
            <a:normAutofit/>
          </a:bodyPr>
          <a:lstStyle/>
          <a:p>
            <a:pPr>
              <a:spcBef>
                <a:spcPts val="600"/>
              </a:spcBef>
            </a:pPr>
            <a:r>
              <a:rPr lang="en-US" sz="2400" u="sng" dirty="0"/>
              <a:t>1. What if the item is non-apportionable to the partnership?</a:t>
            </a:r>
            <a:endParaRPr lang="en-US" sz="2400" dirty="0"/>
          </a:p>
          <a:p>
            <a:pPr marL="594000" lvl="2" indent="0">
              <a:spcBef>
                <a:spcPts val="1200"/>
              </a:spcBef>
              <a:spcAft>
                <a:spcPts val="1200"/>
              </a:spcAft>
              <a:buNone/>
            </a:pPr>
            <a:r>
              <a:rPr lang="en-US" sz="2000" dirty="0"/>
              <a:t>Short Answer: Items that are non-apportionable to the partnership are non-apportionable to the partners.</a:t>
            </a:r>
          </a:p>
          <a:p>
            <a:pPr marL="594000" lvl="2" indent="0">
              <a:spcBef>
                <a:spcPts val="1200"/>
              </a:spcBef>
              <a:spcAft>
                <a:spcPts val="1200"/>
              </a:spcAft>
              <a:buNone/>
            </a:pPr>
            <a:r>
              <a:rPr lang="en-US" sz="2000" dirty="0"/>
              <a:t>Longer Answer: Under the attribution principle, the tax character of items of partnership income, including whether they are apportionable or non-apportionable, is determined at the partnership level. This information is then attributed to the distributive share of those items allocated to partners. The role of the partner or the relation of the partner’s distributive share to that partner does not affect sourcing of these non-apportionable items.</a:t>
            </a:r>
          </a:p>
        </p:txBody>
      </p:sp>
      <p:sp>
        <p:nvSpPr>
          <p:cNvPr id="4" name="Slide Number Placeholder 3">
            <a:extLst>
              <a:ext uri="{FF2B5EF4-FFF2-40B4-BE49-F238E27FC236}">
                <a16:creationId xmlns:a16="http://schemas.microsoft.com/office/drawing/2014/main" id="{482C18C2-3C31-6771-8C4F-331EFD3CCC64}"/>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147286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purl.org/dc/elements/1.1/"/>
    <ds:schemaRef ds:uri="71af3243-3dd4-4a8d-8c0d-dd76da1f02a5"/>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16c05727-aa75-4e4a-9b5f-8a80a1165891"/>
    <ds:schemaRef ds:uri="http://purl.org/dc/dcmitype/"/>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{A0F34DF7-2C7D-45DD-8C44-89A48ADF5BAD}tf33552983_win32</Template>
  <TotalTime>26934</TotalTime>
  <Words>2470</Words>
  <Application>Microsoft Office PowerPoint</Application>
  <PresentationFormat>Widescreen</PresentationFormat>
  <Paragraphs>207</Paragraphs>
  <Slides>36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Franklin Gothic Book</vt:lpstr>
      <vt:lpstr>Franklin Gothic Demi</vt:lpstr>
      <vt:lpstr>Gill Sans MT</vt:lpstr>
      <vt:lpstr>Wingdings 2</vt:lpstr>
      <vt:lpstr>DividendVTI</vt:lpstr>
      <vt:lpstr>      State Taxation of Partnerships –  Status Report &amp; Look Ahead</vt:lpstr>
      <vt:lpstr>NOTE: </vt:lpstr>
      <vt:lpstr>Looking to the Coming Year</vt:lpstr>
      <vt:lpstr>Building on what We’ve Done</vt:lpstr>
      <vt:lpstr>Sourcing Partnership income:  Tiered Structures &amp; special Allocations</vt:lpstr>
      <vt:lpstr>Attribution Principle</vt:lpstr>
      <vt:lpstr>Sourcing Question #1 –  Apportionable vs non-apportionable</vt:lpstr>
      <vt:lpstr>Sourcing Question #1 –  Apportionable vs non-apportionable</vt:lpstr>
      <vt:lpstr>Possible Outcomes and answers</vt:lpstr>
      <vt:lpstr>Possible Outcomes and answers</vt:lpstr>
      <vt:lpstr>Possible Outcomes and answers</vt:lpstr>
      <vt:lpstr>Possible Outcomes and answers</vt:lpstr>
      <vt:lpstr>Possible Outcomes and answers</vt:lpstr>
      <vt:lpstr>Blended Apportionment</vt:lpstr>
      <vt:lpstr>But of course It’s more complicated than that</vt:lpstr>
      <vt:lpstr>PowerPoint Presentation</vt:lpstr>
      <vt:lpstr>But First . . . Why?</vt:lpstr>
      <vt:lpstr>PowerPoint Presentation</vt:lpstr>
      <vt:lpstr>Results – No Blended Apportionment</vt:lpstr>
      <vt:lpstr>Results – WiTH Blended Apportionment</vt:lpstr>
      <vt:lpstr>Results – WITH Blended Apportionment (Cont’d)</vt:lpstr>
      <vt:lpstr>Is Blended apportionment the Answer?</vt:lpstr>
      <vt:lpstr>How Question Example</vt:lpstr>
      <vt:lpstr>How do you Determine the Share of Factors?</vt:lpstr>
      <vt:lpstr>How do you Determine the Share of Factors?</vt:lpstr>
      <vt:lpstr>How Do you Determine the Share Of Factors?</vt:lpstr>
      <vt:lpstr>How do you Determine the Share Of Factors?</vt:lpstr>
      <vt:lpstr>How do you Determine the Share Of Factors?</vt:lpstr>
      <vt:lpstr>How do you Determine the Share of Factors?</vt:lpstr>
      <vt:lpstr>How do you Determine the Share of Factors?</vt:lpstr>
      <vt:lpstr>How do you Determine the Share Of Factors?</vt:lpstr>
      <vt:lpstr>How do you Determine the Share Of Factors?</vt:lpstr>
      <vt:lpstr>How do you Determine the Share Of Factors?</vt:lpstr>
      <vt:lpstr>Other “How” Questions</vt:lpstr>
      <vt:lpstr>And then the When Questions</vt:lpstr>
      <vt:lpstr>Coming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Goods WhitePaper</dc:title>
  <dc:creator>Hecht</dc:creator>
  <cp:lastModifiedBy>Helen Hecht</cp:lastModifiedBy>
  <cp:revision>64</cp:revision>
  <dcterms:created xsi:type="dcterms:W3CDTF">2021-11-02T14:40:59Z</dcterms:created>
  <dcterms:modified xsi:type="dcterms:W3CDTF">2024-07-25T16:31:43Z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3EADFD55-4C10-4BC8-BAA0-9C3B0E89CD20</vt:lpwstr>
  </property>
  <property fmtid="{D5CDD505-2E9C-101B-9397-08002B2CF9AE}" pid="4" name="ArticulatePath">
    <vt:lpwstr>Digital Report - Uniformity Meeting - November 2021</vt:lpwstr>
  </property>
  <property fmtid="{D5CDD505-2E9C-101B-9397-08002B2CF9AE}" pid="5" name="SlidoAppVersion">
    <vt:lpwstr>1.6.1.4122</vt:lpwstr>
  </property>
</Properties>
</file>