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76"/>
  </p:notesMasterIdLst>
  <p:sldIdLst>
    <p:sldId id="257" r:id="rId5"/>
    <p:sldId id="411" r:id="rId6"/>
    <p:sldId id="389" r:id="rId7"/>
    <p:sldId id="396" r:id="rId8"/>
    <p:sldId id="409" r:id="rId9"/>
    <p:sldId id="397" r:id="rId10"/>
    <p:sldId id="398" r:id="rId11"/>
    <p:sldId id="390" r:id="rId12"/>
    <p:sldId id="391" r:id="rId13"/>
    <p:sldId id="399" r:id="rId14"/>
    <p:sldId id="400" r:id="rId15"/>
    <p:sldId id="402" r:id="rId16"/>
    <p:sldId id="401" r:id="rId17"/>
    <p:sldId id="408" r:id="rId18"/>
    <p:sldId id="406" r:id="rId19"/>
    <p:sldId id="414" r:id="rId20"/>
    <p:sldId id="415" r:id="rId21"/>
    <p:sldId id="419" r:id="rId22"/>
    <p:sldId id="417" r:id="rId23"/>
    <p:sldId id="418" r:id="rId24"/>
    <p:sldId id="420" r:id="rId25"/>
    <p:sldId id="410" r:id="rId26"/>
    <p:sldId id="413" r:id="rId27"/>
    <p:sldId id="425" r:id="rId28"/>
    <p:sldId id="426" r:id="rId29"/>
    <p:sldId id="427" r:id="rId30"/>
    <p:sldId id="428" r:id="rId31"/>
    <p:sldId id="429" r:id="rId32"/>
    <p:sldId id="431" r:id="rId33"/>
    <p:sldId id="433" r:id="rId34"/>
    <p:sldId id="435" r:id="rId35"/>
    <p:sldId id="436" r:id="rId36"/>
    <p:sldId id="437" r:id="rId37"/>
    <p:sldId id="438" r:id="rId38"/>
    <p:sldId id="439" r:id="rId39"/>
    <p:sldId id="412" r:id="rId40"/>
    <p:sldId id="440" r:id="rId41"/>
    <p:sldId id="441" r:id="rId42"/>
    <p:sldId id="446" r:id="rId43"/>
    <p:sldId id="442" r:id="rId44"/>
    <p:sldId id="443" r:id="rId45"/>
    <p:sldId id="444" r:id="rId46"/>
    <p:sldId id="445" r:id="rId47"/>
    <p:sldId id="447" r:id="rId48"/>
    <p:sldId id="422" r:id="rId49"/>
    <p:sldId id="449" r:id="rId50"/>
    <p:sldId id="450" r:id="rId51"/>
    <p:sldId id="451" r:id="rId52"/>
    <p:sldId id="455" r:id="rId53"/>
    <p:sldId id="453" r:id="rId54"/>
    <p:sldId id="452" r:id="rId55"/>
    <p:sldId id="461" r:id="rId56"/>
    <p:sldId id="460" r:id="rId57"/>
    <p:sldId id="462" r:id="rId58"/>
    <p:sldId id="456" r:id="rId59"/>
    <p:sldId id="457" r:id="rId60"/>
    <p:sldId id="459" r:id="rId61"/>
    <p:sldId id="458" r:id="rId62"/>
    <p:sldId id="463" r:id="rId63"/>
    <p:sldId id="421" r:id="rId64"/>
    <p:sldId id="464" r:id="rId65"/>
    <p:sldId id="465" r:id="rId66"/>
    <p:sldId id="467" r:id="rId67"/>
    <p:sldId id="469" r:id="rId68"/>
    <p:sldId id="468" r:id="rId69"/>
    <p:sldId id="470" r:id="rId70"/>
    <p:sldId id="471" r:id="rId71"/>
    <p:sldId id="472" r:id="rId72"/>
    <p:sldId id="473" r:id="rId73"/>
    <p:sldId id="474" r:id="rId74"/>
    <p:sldId id="294" r:id="rId75"/>
  </p:sldIdLst>
  <p:sldSz cx="12192000" cy="6858000"/>
  <p:notesSz cx="6858000" cy="91440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a D. Disque" initials="LDD" lastIdx="2" clrIdx="0">
    <p:extLst>
      <p:ext uri="{19B8F6BF-5375-455C-9EA6-DF929625EA0E}">
        <p15:presenceInfo xmlns:p15="http://schemas.microsoft.com/office/powerpoint/2012/main" userId="S::LDD@mtc.gov::52bcf8c2-3b55-4308-ab8d-73e859b5e9fe" providerId="AD"/>
      </p:ext>
    </p:extLst>
  </p:cmAuthor>
  <p:cmAuthor id="2" name="Nancy L. Prosser" initials="NLP" lastIdx="5" clrIdx="1">
    <p:extLst>
      <p:ext uri="{19B8F6BF-5375-455C-9EA6-DF929625EA0E}">
        <p15:presenceInfo xmlns:p15="http://schemas.microsoft.com/office/powerpoint/2012/main" userId="S::NLP@mtc.gov::f0a96bee-58cf-44a1-8fce-b533dcd7acf2" providerId="AD"/>
      </p:ext>
    </p:extLst>
  </p:cmAuthor>
  <p:cmAuthor id="3" name="Hecht" initials="HH" lastIdx="3" clrIdx="2">
    <p:extLst>
      <p:ext uri="{19B8F6BF-5375-455C-9EA6-DF929625EA0E}">
        <p15:presenceInfo xmlns:p15="http://schemas.microsoft.com/office/powerpoint/2012/main" userId="Hec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D2C"/>
    <a:srgbClr val="3B5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4CF805-7FCF-45DF-A02C-A4AA930C0C8C}" v="754" dt="2023-11-06T21:45:35.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619" autoAdjust="0"/>
  </p:normalViewPr>
  <p:slideViewPr>
    <p:cSldViewPr snapToGrid="0">
      <p:cViewPr varScale="1">
        <p:scale>
          <a:sx n="85" d="100"/>
          <a:sy n="85" d="100"/>
        </p:scale>
        <p:origin x="317" y="67"/>
      </p:cViewPr>
      <p:guideLst/>
    </p:cSldViewPr>
  </p:slideViewPr>
  <p:notesTextViewPr>
    <p:cViewPr>
      <p:scale>
        <a:sx n="1" d="1"/>
        <a:sy n="1" d="1"/>
      </p:scale>
      <p:origin x="0" y="0"/>
    </p:cViewPr>
  </p:notesTextViewPr>
  <p:notesViewPr>
    <p:cSldViewPr snapToGrid="0">
      <p:cViewPr varScale="1">
        <p:scale>
          <a:sx n="79" d="100"/>
          <a:sy n="79" d="100"/>
        </p:scale>
        <p:origin x="286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echt" userId="5ff6dfe4-d92f-45a1-a5aa-593c044744ed" providerId="ADAL" clId="{974CF805-7FCF-45DF-A02C-A4AA930C0C8C}"/>
    <pc:docChg chg="undo redo custSel addSld delSld modSld sldOrd">
      <pc:chgData name="Helen Hecht" userId="5ff6dfe4-d92f-45a1-a5aa-593c044744ed" providerId="ADAL" clId="{974CF805-7FCF-45DF-A02C-A4AA930C0C8C}" dt="2023-11-10T16:58:15.535" v="11196" actId="20577"/>
      <pc:docMkLst>
        <pc:docMk/>
      </pc:docMkLst>
      <pc:sldChg chg="modSp mod">
        <pc:chgData name="Helen Hecht" userId="5ff6dfe4-d92f-45a1-a5aa-593c044744ed" providerId="ADAL" clId="{974CF805-7FCF-45DF-A02C-A4AA930C0C8C}" dt="2023-11-10T16:58:15.535" v="11196" actId="20577"/>
        <pc:sldMkLst>
          <pc:docMk/>
          <pc:sldMk cId="2475805559" sldId="257"/>
        </pc:sldMkLst>
        <pc:spChg chg="mod">
          <ac:chgData name="Helen Hecht" userId="5ff6dfe4-d92f-45a1-a5aa-593c044744ed" providerId="ADAL" clId="{974CF805-7FCF-45DF-A02C-A4AA930C0C8C}" dt="2023-11-10T16:58:15.535" v="11196" actId="20577"/>
          <ac:spMkLst>
            <pc:docMk/>
            <pc:sldMk cId="2475805559" sldId="257"/>
            <ac:spMk id="2" creationId="{1C21E816-31F5-48BB-BD02-D15F2F18B48A}"/>
          </ac:spMkLst>
        </pc:spChg>
        <pc:spChg chg="mod">
          <ac:chgData name="Helen Hecht" userId="5ff6dfe4-d92f-45a1-a5aa-593c044744ed" providerId="ADAL" clId="{974CF805-7FCF-45DF-A02C-A4AA930C0C8C}" dt="2023-10-31T15:35:48.520" v="22" actId="20577"/>
          <ac:spMkLst>
            <pc:docMk/>
            <pc:sldMk cId="2475805559" sldId="257"/>
            <ac:spMk id="3" creationId="{835D6E6B-3353-491C-A3C6-F278D6CED8B3}"/>
          </ac:spMkLst>
        </pc:spChg>
        <pc:picChg chg="mod">
          <ac:chgData name="Helen Hecht" userId="5ff6dfe4-d92f-45a1-a5aa-593c044744ed" providerId="ADAL" clId="{974CF805-7FCF-45DF-A02C-A4AA930C0C8C}" dt="2023-11-10T16:57:52.038" v="11185" actId="1076"/>
          <ac:picMkLst>
            <pc:docMk/>
            <pc:sldMk cId="2475805559" sldId="257"/>
            <ac:picMk id="4" creationId="{49F09600-EAFC-4C54-94E9-659BE7BEF5B3}"/>
          </ac:picMkLst>
        </pc:picChg>
      </pc:sldChg>
      <pc:sldChg chg="del">
        <pc:chgData name="Helen Hecht" userId="5ff6dfe4-d92f-45a1-a5aa-593c044744ed" providerId="ADAL" clId="{974CF805-7FCF-45DF-A02C-A4AA930C0C8C}" dt="2023-10-31T16:37:19.690" v="2137" actId="47"/>
        <pc:sldMkLst>
          <pc:docMk/>
          <pc:sldMk cId="3017230811" sldId="258"/>
        </pc:sldMkLst>
      </pc:sldChg>
      <pc:sldChg chg="del">
        <pc:chgData name="Helen Hecht" userId="5ff6dfe4-d92f-45a1-a5aa-593c044744ed" providerId="ADAL" clId="{974CF805-7FCF-45DF-A02C-A4AA930C0C8C}" dt="2023-10-31T16:59:39.080" v="2286" actId="47"/>
        <pc:sldMkLst>
          <pc:docMk/>
          <pc:sldMk cId="2066007924" sldId="263"/>
        </pc:sldMkLst>
      </pc:sldChg>
      <pc:sldChg chg="del">
        <pc:chgData name="Helen Hecht" userId="5ff6dfe4-d92f-45a1-a5aa-593c044744ed" providerId="ADAL" clId="{974CF805-7FCF-45DF-A02C-A4AA930C0C8C}" dt="2023-10-31T16:59:14.076" v="2280" actId="47"/>
        <pc:sldMkLst>
          <pc:docMk/>
          <pc:sldMk cId="3828117060" sldId="274"/>
        </pc:sldMkLst>
      </pc:sldChg>
      <pc:sldChg chg="del">
        <pc:chgData name="Helen Hecht" userId="5ff6dfe4-d92f-45a1-a5aa-593c044744ed" providerId="ADAL" clId="{974CF805-7FCF-45DF-A02C-A4AA930C0C8C}" dt="2023-10-31T16:59:36.467" v="2283" actId="47"/>
        <pc:sldMkLst>
          <pc:docMk/>
          <pc:sldMk cId="2185423929" sldId="374"/>
        </pc:sldMkLst>
      </pc:sldChg>
      <pc:sldChg chg="del">
        <pc:chgData name="Helen Hecht" userId="5ff6dfe4-d92f-45a1-a5aa-593c044744ed" providerId="ADAL" clId="{974CF805-7FCF-45DF-A02C-A4AA930C0C8C}" dt="2023-10-31T16:59:37.269" v="2284" actId="47"/>
        <pc:sldMkLst>
          <pc:docMk/>
          <pc:sldMk cId="2637857448" sldId="375"/>
        </pc:sldMkLst>
      </pc:sldChg>
      <pc:sldChg chg="del">
        <pc:chgData name="Helen Hecht" userId="5ff6dfe4-d92f-45a1-a5aa-593c044744ed" providerId="ADAL" clId="{974CF805-7FCF-45DF-A02C-A4AA930C0C8C}" dt="2023-10-31T16:59:38.247" v="2285" actId="47"/>
        <pc:sldMkLst>
          <pc:docMk/>
          <pc:sldMk cId="1670154218" sldId="376"/>
        </pc:sldMkLst>
      </pc:sldChg>
      <pc:sldChg chg="del">
        <pc:chgData name="Helen Hecht" userId="5ff6dfe4-d92f-45a1-a5aa-593c044744ed" providerId="ADAL" clId="{974CF805-7FCF-45DF-A02C-A4AA930C0C8C}" dt="2023-10-31T16:59:40.021" v="2287" actId="47"/>
        <pc:sldMkLst>
          <pc:docMk/>
          <pc:sldMk cId="1789606399" sldId="377"/>
        </pc:sldMkLst>
      </pc:sldChg>
      <pc:sldChg chg="del">
        <pc:chgData name="Helen Hecht" userId="5ff6dfe4-d92f-45a1-a5aa-593c044744ed" providerId="ADAL" clId="{974CF805-7FCF-45DF-A02C-A4AA930C0C8C}" dt="2023-10-31T16:59:41.155" v="2288" actId="47"/>
        <pc:sldMkLst>
          <pc:docMk/>
          <pc:sldMk cId="2454559035" sldId="378"/>
        </pc:sldMkLst>
      </pc:sldChg>
      <pc:sldChg chg="del">
        <pc:chgData name="Helen Hecht" userId="5ff6dfe4-d92f-45a1-a5aa-593c044744ed" providerId="ADAL" clId="{974CF805-7FCF-45DF-A02C-A4AA930C0C8C}" dt="2023-10-31T16:59:46.312" v="2292" actId="47"/>
        <pc:sldMkLst>
          <pc:docMk/>
          <pc:sldMk cId="2919341198" sldId="379"/>
        </pc:sldMkLst>
      </pc:sldChg>
      <pc:sldChg chg="del">
        <pc:chgData name="Helen Hecht" userId="5ff6dfe4-d92f-45a1-a5aa-593c044744ed" providerId="ADAL" clId="{974CF805-7FCF-45DF-A02C-A4AA930C0C8C}" dt="2023-10-31T16:59:43.092" v="2289" actId="47"/>
        <pc:sldMkLst>
          <pc:docMk/>
          <pc:sldMk cId="3279362736" sldId="380"/>
        </pc:sldMkLst>
      </pc:sldChg>
      <pc:sldChg chg="del">
        <pc:chgData name="Helen Hecht" userId="5ff6dfe4-d92f-45a1-a5aa-593c044744ed" providerId="ADAL" clId="{974CF805-7FCF-45DF-A02C-A4AA930C0C8C}" dt="2023-10-31T16:59:45.451" v="2291" actId="47"/>
        <pc:sldMkLst>
          <pc:docMk/>
          <pc:sldMk cId="4023202282" sldId="381"/>
        </pc:sldMkLst>
      </pc:sldChg>
      <pc:sldChg chg="del">
        <pc:chgData name="Helen Hecht" userId="5ff6dfe4-d92f-45a1-a5aa-593c044744ed" providerId="ADAL" clId="{974CF805-7FCF-45DF-A02C-A4AA930C0C8C}" dt="2023-10-31T16:59:47.456" v="2293" actId="47"/>
        <pc:sldMkLst>
          <pc:docMk/>
          <pc:sldMk cId="2558291495" sldId="382"/>
        </pc:sldMkLst>
      </pc:sldChg>
      <pc:sldChg chg="del">
        <pc:chgData name="Helen Hecht" userId="5ff6dfe4-d92f-45a1-a5aa-593c044744ed" providerId="ADAL" clId="{974CF805-7FCF-45DF-A02C-A4AA930C0C8C}" dt="2023-10-31T16:59:44.480" v="2290" actId="47"/>
        <pc:sldMkLst>
          <pc:docMk/>
          <pc:sldMk cId="987290093" sldId="383"/>
        </pc:sldMkLst>
      </pc:sldChg>
      <pc:sldChg chg="del">
        <pc:chgData name="Helen Hecht" userId="5ff6dfe4-d92f-45a1-a5aa-593c044744ed" providerId="ADAL" clId="{974CF805-7FCF-45DF-A02C-A4AA930C0C8C}" dt="2023-10-31T16:59:15.635" v="2281" actId="47"/>
        <pc:sldMkLst>
          <pc:docMk/>
          <pc:sldMk cId="2847299933" sldId="384"/>
        </pc:sldMkLst>
      </pc:sldChg>
      <pc:sldChg chg="del">
        <pc:chgData name="Helen Hecht" userId="5ff6dfe4-d92f-45a1-a5aa-593c044744ed" providerId="ADAL" clId="{974CF805-7FCF-45DF-A02C-A4AA930C0C8C}" dt="2023-10-31T16:59:17.085" v="2282" actId="47"/>
        <pc:sldMkLst>
          <pc:docMk/>
          <pc:sldMk cId="3952799255" sldId="385"/>
        </pc:sldMkLst>
      </pc:sldChg>
      <pc:sldChg chg="del">
        <pc:chgData name="Helen Hecht" userId="5ff6dfe4-d92f-45a1-a5aa-593c044744ed" providerId="ADAL" clId="{974CF805-7FCF-45DF-A02C-A4AA930C0C8C}" dt="2023-10-31T15:36:21.239" v="23" actId="47"/>
        <pc:sldMkLst>
          <pc:docMk/>
          <pc:sldMk cId="2241331913" sldId="386"/>
        </pc:sldMkLst>
      </pc:sldChg>
      <pc:sldChg chg="del">
        <pc:chgData name="Helen Hecht" userId="5ff6dfe4-d92f-45a1-a5aa-593c044744ed" providerId="ADAL" clId="{974CF805-7FCF-45DF-A02C-A4AA930C0C8C}" dt="2023-10-31T16:59:49.995" v="2294" actId="47"/>
        <pc:sldMkLst>
          <pc:docMk/>
          <pc:sldMk cId="3741401957" sldId="387"/>
        </pc:sldMkLst>
      </pc:sldChg>
      <pc:sldChg chg="del">
        <pc:chgData name="Helen Hecht" userId="5ff6dfe4-d92f-45a1-a5aa-593c044744ed" providerId="ADAL" clId="{974CF805-7FCF-45DF-A02C-A4AA930C0C8C}" dt="2023-10-31T16:59:50.797" v="2295" actId="47"/>
        <pc:sldMkLst>
          <pc:docMk/>
          <pc:sldMk cId="2418741328" sldId="388"/>
        </pc:sldMkLst>
      </pc:sldChg>
      <pc:sldChg chg="addSp delSp modSp new mod">
        <pc:chgData name="Helen Hecht" userId="5ff6dfe4-d92f-45a1-a5aa-593c044744ed" providerId="ADAL" clId="{974CF805-7FCF-45DF-A02C-A4AA930C0C8C}" dt="2023-10-31T17:24:29.562" v="2543" actId="478"/>
        <pc:sldMkLst>
          <pc:docMk/>
          <pc:sldMk cId="4002037189" sldId="389"/>
        </pc:sldMkLst>
        <pc:spChg chg="add del">
          <ac:chgData name="Helen Hecht" userId="5ff6dfe4-d92f-45a1-a5aa-593c044744ed" providerId="ADAL" clId="{974CF805-7FCF-45DF-A02C-A4AA930C0C8C}" dt="2023-10-31T15:44:27.427" v="221" actId="478"/>
          <ac:spMkLst>
            <pc:docMk/>
            <pc:sldMk cId="4002037189" sldId="389"/>
            <ac:spMk id="4" creationId="{C896A171-324D-D19F-767B-B306FCDD85C7}"/>
          </ac:spMkLst>
        </pc:spChg>
        <pc:spChg chg="add mod">
          <ac:chgData name="Helen Hecht" userId="5ff6dfe4-d92f-45a1-a5aa-593c044744ed" providerId="ADAL" clId="{974CF805-7FCF-45DF-A02C-A4AA930C0C8C}" dt="2023-10-31T16:51:47.132" v="2235" actId="20577"/>
          <ac:spMkLst>
            <pc:docMk/>
            <pc:sldMk cId="4002037189" sldId="389"/>
            <ac:spMk id="5" creationId="{73A89896-63D7-DA4F-F418-0471A6F77FE2}"/>
          </ac:spMkLst>
        </pc:spChg>
        <pc:spChg chg="add del mod">
          <ac:chgData name="Helen Hecht" userId="5ff6dfe4-d92f-45a1-a5aa-593c044744ed" providerId="ADAL" clId="{974CF805-7FCF-45DF-A02C-A4AA930C0C8C}" dt="2023-10-31T15:47:04.937" v="292" actId="478"/>
          <ac:spMkLst>
            <pc:docMk/>
            <pc:sldMk cId="4002037189" sldId="389"/>
            <ac:spMk id="6" creationId="{1E8AB394-8AD1-93C1-1257-79DA6E73D07E}"/>
          </ac:spMkLst>
        </pc:spChg>
        <pc:spChg chg="add del mod">
          <ac:chgData name="Helen Hecht" userId="5ff6dfe4-d92f-45a1-a5aa-593c044744ed" providerId="ADAL" clId="{974CF805-7FCF-45DF-A02C-A4AA930C0C8C}" dt="2023-10-31T16:37:56.069" v="2147" actId="478"/>
          <ac:spMkLst>
            <pc:docMk/>
            <pc:sldMk cId="4002037189" sldId="389"/>
            <ac:spMk id="7" creationId="{50379301-CD9A-7864-91E3-2E767FB5C5A3}"/>
          </ac:spMkLst>
        </pc:spChg>
        <pc:spChg chg="add del mod">
          <ac:chgData name="Helen Hecht" userId="5ff6dfe4-d92f-45a1-a5aa-593c044744ed" providerId="ADAL" clId="{974CF805-7FCF-45DF-A02C-A4AA930C0C8C}" dt="2023-10-31T16:38:03.398" v="2153" actId="478"/>
          <ac:spMkLst>
            <pc:docMk/>
            <pc:sldMk cId="4002037189" sldId="389"/>
            <ac:spMk id="8" creationId="{F9E1DF30-BAAD-EF8D-6086-F114F309F87B}"/>
          </ac:spMkLst>
        </pc:spChg>
        <pc:spChg chg="add del mod">
          <ac:chgData name="Helen Hecht" userId="5ff6dfe4-d92f-45a1-a5aa-593c044744ed" providerId="ADAL" clId="{974CF805-7FCF-45DF-A02C-A4AA930C0C8C}" dt="2023-10-31T16:37:59.307" v="2150" actId="478"/>
          <ac:spMkLst>
            <pc:docMk/>
            <pc:sldMk cId="4002037189" sldId="389"/>
            <ac:spMk id="9" creationId="{525DEA9C-6249-ABA3-0D31-8A94BA5E0313}"/>
          </ac:spMkLst>
        </pc:spChg>
        <pc:spChg chg="add del mod">
          <ac:chgData name="Helen Hecht" userId="5ff6dfe4-d92f-45a1-a5aa-593c044744ed" providerId="ADAL" clId="{974CF805-7FCF-45DF-A02C-A4AA930C0C8C}" dt="2023-10-31T16:38:07.422" v="2156" actId="478"/>
          <ac:spMkLst>
            <pc:docMk/>
            <pc:sldMk cId="4002037189" sldId="389"/>
            <ac:spMk id="10" creationId="{71C35725-B14A-94E1-E96F-BCDE73B8CEEE}"/>
          </ac:spMkLst>
        </pc:spChg>
        <pc:spChg chg="add del mod">
          <ac:chgData name="Helen Hecht" userId="5ff6dfe4-d92f-45a1-a5aa-593c044744ed" providerId="ADAL" clId="{974CF805-7FCF-45DF-A02C-A4AA930C0C8C}" dt="2023-10-31T16:38:14.019" v="2161" actId="478"/>
          <ac:spMkLst>
            <pc:docMk/>
            <pc:sldMk cId="4002037189" sldId="389"/>
            <ac:spMk id="11" creationId="{0FA9405E-3305-9835-CD6E-01E456F77B50}"/>
          </ac:spMkLst>
        </pc:spChg>
        <pc:spChg chg="add del mod">
          <ac:chgData name="Helen Hecht" userId="5ff6dfe4-d92f-45a1-a5aa-593c044744ed" providerId="ADAL" clId="{974CF805-7FCF-45DF-A02C-A4AA930C0C8C}" dt="2023-10-31T16:38:10.459" v="2159" actId="478"/>
          <ac:spMkLst>
            <pc:docMk/>
            <pc:sldMk cId="4002037189" sldId="389"/>
            <ac:spMk id="12" creationId="{BADA9237-974F-76DA-DADD-A70A3C3C744D}"/>
          </ac:spMkLst>
        </pc:spChg>
        <pc:spChg chg="add del mod">
          <ac:chgData name="Helen Hecht" userId="5ff6dfe4-d92f-45a1-a5aa-593c044744ed" providerId="ADAL" clId="{974CF805-7FCF-45DF-A02C-A4AA930C0C8C}" dt="2023-10-31T16:38:09.225" v="2158" actId="478"/>
          <ac:spMkLst>
            <pc:docMk/>
            <pc:sldMk cId="4002037189" sldId="389"/>
            <ac:spMk id="20" creationId="{1218277E-70B4-A4D7-7A74-6C73998E7FD3}"/>
          </ac:spMkLst>
        </pc:spChg>
        <pc:spChg chg="add del mod">
          <ac:chgData name="Helen Hecht" userId="5ff6dfe4-d92f-45a1-a5aa-593c044744ed" providerId="ADAL" clId="{974CF805-7FCF-45DF-A02C-A4AA930C0C8C}" dt="2023-10-31T16:37:10.781" v="2136" actId="478"/>
          <ac:spMkLst>
            <pc:docMk/>
            <pc:sldMk cId="4002037189" sldId="389"/>
            <ac:spMk id="53" creationId="{CBD112F5-4D8D-AC2E-3D6C-3780E685EFF5}"/>
          </ac:spMkLst>
        </pc:spChg>
        <pc:spChg chg="add del mod">
          <ac:chgData name="Helen Hecht" userId="5ff6dfe4-d92f-45a1-a5aa-593c044744ed" providerId="ADAL" clId="{974CF805-7FCF-45DF-A02C-A4AA930C0C8C}" dt="2023-10-31T16:37:09.963" v="2135" actId="478"/>
          <ac:spMkLst>
            <pc:docMk/>
            <pc:sldMk cId="4002037189" sldId="389"/>
            <ac:spMk id="54" creationId="{90682F4B-801A-6537-F99A-7B1774024822}"/>
          </ac:spMkLst>
        </pc:spChg>
        <pc:spChg chg="add del mod">
          <ac:chgData name="Helen Hecht" userId="5ff6dfe4-d92f-45a1-a5aa-593c044744ed" providerId="ADAL" clId="{974CF805-7FCF-45DF-A02C-A4AA930C0C8C}" dt="2023-10-31T16:38:14.991" v="2162" actId="478"/>
          <ac:spMkLst>
            <pc:docMk/>
            <pc:sldMk cId="4002037189" sldId="389"/>
            <ac:spMk id="55" creationId="{D93EA974-4A54-E44F-B472-271A6408912C}"/>
          </ac:spMkLst>
        </pc:spChg>
        <pc:spChg chg="add del mod">
          <ac:chgData name="Helen Hecht" userId="5ff6dfe4-d92f-45a1-a5aa-593c044744ed" providerId="ADAL" clId="{974CF805-7FCF-45DF-A02C-A4AA930C0C8C}" dt="2023-10-31T16:38:18.011" v="2165" actId="478"/>
          <ac:spMkLst>
            <pc:docMk/>
            <pc:sldMk cId="4002037189" sldId="389"/>
            <ac:spMk id="61" creationId="{01D436A9-43AB-B2F9-40F6-5901C6F4964C}"/>
          </ac:spMkLst>
        </pc:spChg>
        <pc:spChg chg="add del mod">
          <ac:chgData name="Helen Hecht" userId="5ff6dfe4-d92f-45a1-a5aa-593c044744ed" providerId="ADAL" clId="{974CF805-7FCF-45DF-A02C-A4AA930C0C8C}" dt="2023-10-31T16:38:24.330" v="2170" actId="478"/>
          <ac:spMkLst>
            <pc:docMk/>
            <pc:sldMk cId="4002037189" sldId="389"/>
            <ac:spMk id="65" creationId="{40F1B6D1-0DB4-F77B-CE35-4F653F84552F}"/>
          </ac:spMkLst>
        </pc:spChg>
        <pc:spChg chg="add del mod">
          <ac:chgData name="Helen Hecht" userId="5ff6dfe4-d92f-45a1-a5aa-593c044744ed" providerId="ADAL" clId="{974CF805-7FCF-45DF-A02C-A4AA930C0C8C}" dt="2023-10-31T16:38:21.754" v="2168" actId="478"/>
          <ac:spMkLst>
            <pc:docMk/>
            <pc:sldMk cId="4002037189" sldId="389"/>
            <ac:spMk id="66" creationId="{6A9D22B0-C350-89C7-C232-039588F6347F}"/>
          </ac:spMkLst>
        </pc:spChg>
        <pc:spChg chg="add del mod">
          <ac:chgData name="Helen Hecht" userId="5ff6dfe4-d92f-45a1-a5aa-593c044744ed" providerId="ADAL" clId="{974CF805-7FCF-45DF-A02C-A4AA930C0C8C}" dt="2023-10-31T17:24:29.562" v="2543" actId="478"/>
          <ac:spMkLst>
            <pc:docMk/>
            <pc:sldMk cId="4002037189" sldId="389"/>
            <ac:spMk id="75" creationId="{6ABD003D-B6ED-B94C-A11D-607CC1E3B157}"/>
          </ac:spMkLst>
        </pc:spChg>
        <pc:graphicFrameChg chg="add del mod modGraphic">
          <ac:chgData name="Helen Hecht" userId="5ff6dfe4-d92f-45a1-a5aa-593c044744ed" providerId="ADAL" clId="{974CF805-7FCF-45DF-A02C-A4AA930C0C8C}" dt="2023-10-31T15:43:52.511" v="219" actId="478"/>
          <ac:graphicFrameMkLst>
            <pc:docMk/>
            <pc:sldMk cId="4002037189" sldId="389"/>
            <ac:graphicFrameMk id="3" creationId="{04D29733-8BB9-4BBB-DEA2-CA1BF6F890F0}"/>
          </ac:graphicFrameMkLst>
        </pc:graphicFrameChg>
        <pc:cxnChg chg="add del mod">
          <ac:chgData name="Helen Hecht" userId="5ff6dfe4-d92f-45a1-a5aa-593c044744ed" providerId="ADAL" clId="{974CF805-7FCF-45DF-A02C-A4AA930C0C8C}" dt="2023-10-31T16:37:56.925" v="2148" actId="478"/>
          <ac:cxnSpMkLst>
            <pc:docMk/>
            <pc:sldMk cId="4002037189" sldId="389"/>
            <ac:cxnSpMk id="14" creationId="{040A2848-04D3-2993-6B7E-BF55BA41B664}"/>
          </ac:cxnSpMkLst>
        </pc:cxnChg>
        <pc:cxnChg chg="add del mod">
          <ac:chgData name="Helen Hecht" userId="5ff6dfe4-d92f-45a1-a5aa-593c044744ed" providerId="ADAL" clId="{974CF805-7FCF-45DF-A02C-A4AA930C0C8C}" dt="2023-10-31T16:37:58.389" v="2149" actId="478"/>
          <ac:cxnSpMkLst>
            <pc:docMk/>
            <pc:sldMk cId="4002037189" sldId="389"/>
            <ac:cxnSpMk id="15" creationId="{CFC86694-34B2-C9F7-D7DC-26751C123A9F}"/>
          </ac:cxnSpMkLst>
        </pc:cxnChg>
        <pc:cxnChg chg="add del mod">
          <ac:chgData name="Helen Hecht" userId="5ff6dfe4-d92f-45a1-a5aa-593c044744ed" providerId="ADAL" clId="{974CF805-7FCF-45DF-A02C-A4AA930C0C8C}" dt="2023-10-31T16:07:31.518" v="1186" actId="478"/>
          <ac:cxnSpMkLst>
            <pc:docMk/>
            <pc:sldMk cId="4002037189" sldId="389"/>
            <ac:cxnSpMk id="18" creationId="{76F575A1-FAE8-A50A-0B8A-096622C51E0B}"/>
          </ac:cxnSpMkLst>
        </pc:cxnChg>
        <pc:cxnChg chg="add del mod">
          <ac:chgData name="Helen Hecht" userId="5ff6dfe4-d92f-45a1-a5aa-593c044744ed" providerId="ADAL" clId="{974CF805-7FCF-45DF-A02C-A4AA930C0C8C}" dt="2023-10-31T16:38:08.223" v="2157" actId="478"/>
          <ac:cxnSpMkLst>
            <pc:docMk/>
            <pc:sldMk cId="4002037189" sldId="389"/>
            <ac:cxnSpMk id="24" creationId="{86922FDF-CAAF-1752-7858-45AFA1E63EE4}"/>
          </ac:cxnSpMkLst>
        </pc:cxnChg>
        <pc:cxnChg chg="add del mod">
          <ac:chgData name="Helen Hecht" userId="5ff6dfe4-d92f-45a1-a5aa-593c044744ed" providerId="ADAL" clId="{974CF805-7FCF-45DF-A02C-A4AA930C0C8C}" dt="2023-10-31T16:38:02.080" v="2152" actId="478"/>
          <ac:cxnSpMkLst>
            <pc:docMk/>
            <pc:sldMk cId="4002037189" sldId="389"/>
            <ac:cxnSpMk id="25" creationId="{653FFD1E-3427-8ECC-50F5-4C2E67CA7E24}"/>
          </ac:cxnSpMkLst>
        </pc:cxnChg>
        <pc:cxnChg chg="add del mod">
          <ac:chgData name="Helen Hecht" userId="5ff6dfe4-d92f-45a1-a5aa-593c044744ed" providerId="ADAL" clId="{974CF805-7FCF-45DF-A02C-A4AA930C0C8C}" dt="2023-10-31T16:38:04.269" v="2154" actId="478"/>
          <ac:cxnSpMkLst>
            <pc:docMk/>
            <pc:sldMk cId="4002037189" sldId="389"/>
            <ac:cxnSpMk id="28" creationId="{E0A1B5D5-7C49-CDA1-15B6-44997A512A4C}"/>
          </ac:cxnSpMkLst>
        </pc:cxnChg>
        <pc:cxnChg chg="add del mod">
          <ac:chgData name="Helen Hecht" userId="5ff6dfe4-d92f-45a1-a5aa-593c044744ed" providerId="ADAL" clId="{974CF805-7FCF-45DF-A02C-A4AA930C0C8C}" dt="2023-10-31T16:38:13.017" v="2160" actId="478"/>
          <ac:cxnSpMkLst>
            <pc:docMk/>
            <pc:sldMk cId="4002037189" sldId="389"/>
            <ac:cxnSpMk id="29" creationId="{6B74B1C4-B783-9088-7E6A-BD2CF3915A19}"/>
          </ac:cxnSpMkLst>
        </pc:cxnChg>
        <pc:cxnChg chg="add del mod">
          <ac:chgData name="Helen Hecht" userId="5ff6dfe4-d92f-45a1-a5aa-593c044744ed" providerId="ADAL" clId="{974CF805-7FCF-45DF-A02C-A4AA930C0C8C}" dt="2023-10-31T16:10:19.720" v="1212" actId="478"/>
          <ac:cxnSpMkLst>
            <pc:docMk/>
            <pc:sldMk cId="4002037189" sldId="389"/>
            <ac:cxnSpMk id="32" creationId="{9A723D3A-95CC-40CB-5481-7792F17D5882}"/>
          </ac:cxnSpMkLst>
        </pc:cxnChg>
        <pc:cxnChg chg="add del mod">
          <ac:chgData name="Helen Hecht" userId="5ff6dfe4-d92f-45a1-a5aa-593c044744ed" providerId="ADAL" clId="{974CF805-7FCF-45DF-A02C-A4AA930C0C8C}" dt="2023-10-31T16:38:00.756" v="2151" actId="478"/>
          <ac:cxnSpMkLst>
            <pc:docMk/>
            <pc:sldMk cId="4002037189" sldId="389"/>
            <ac:cxnSpMk id="36" creationId="{6C5BCC9A-FBE0-459B-29A2-AA432867DA37}"/>
          </ac:cxnSpMkLst>
        </pc:cxnChg>
        <pc:cxnChg chg="add del mod">
          <ac:chgData name="Helen Hecht" userId="5ff6dfe4-d92f-45a1-a5aa-593c044744ed" providerId="ADAL" clId="{974CF805-7FCF-45DF-A02C-A4AA930C0C8C}" dt="2023-10-31T16:38:16.024" v="2163" actId="478"/>
          <ac:cxnSpMkLst>
            <pc:docMk/>
            <pc:sldMk cId="4002037189" sldId="389"/>
            <ac:cxnSpMk id="49" creationId="{BE3652BD-E37B-D0BA-A2DD-2381BDFCE110}"/>
          </ac:cxnSpMkLst>
        </pc:cxnChg>
        <pc:cxnChg chg="add del mod">
          <ac:chgData name="Helen Hecht" userId="5ff6dfe4-d92f-45a1-a5aa-593c044744ed" providerId="ADAL" clId="{974CF805-7FCF-45DF-A02C-A4AA930C0C8C}" dt="2023-10-31T16:38:17.095" v="2164" actId="478"/>
          <ac:cxnSpMkLst>
            <pc:docMk/>
            <pc:sldMk cId="4002037189" sldId="389"/>
            <ac:cxnSpMk id="62" creationId="{ADC135C3-B960-09F5-F680-583A774DBAA4}"/>
          </ac:cxnSpMkLst>
        </pc:cxnChg>
        <pc:cxnChg chg="add del mod">
          <ac:chgData name="Helen Hecht" userId="5ff6dfe4-d92f-45a1-a5aa-593c044744ed" providerId="ADAL" clId="{974CF805-7FCF-45DF-A02C-A4AA930C0C8C}" dt="2023-10-31T16:38:19.328" v="2166" actId="478"/>
          <ac:cxnSpMkLst>
            <pc:docMk/>
            <pc:sldMk cId="4002037189" sldId="389"/>
            <ac:cxnSpMk id="67" creationId="{4265FD09-44C1-21CE-F3FF-E01D5F5FFCC2}"/>
          </ac:cxnSpMkLst>
        </pc:cxnChg>
        <pc:cxnChg chg="add del mod">
          <ac:chgData name="Helen Hecht" userId="5ff6dfe4-d92f-45a1-a5aa-593c044744ed" providerId="ADAL" clId="{974CF805-7FCF-45DF-A02C-A4AA930C0C8C}" dt="2023-10-31T16:38:23.437" v="2169" actId="478"/>
          <ac:cxnSpMkLst>
            <pc:docMk/>
            <pc:sldMk cId="4002037189" sldId="389"/>
            <ac:cxnSpMk id="70" creationId="{5CA31C05-DBF1-F676-CFCB-DA504D4CFBCC}"/>
          </ac:cxnSpMkLst>
        </pc:cxnChg>
      </pc:sldChg>
      <pc:sldChg chg="addSp delSp modSp add mod">
        <pc:chgData name="Helen Hecht" userId="5ff6dfe4-d92f-45a1-a5aa-593c044744ed" providerId="ADAL" clId="{974CF805-7FCF-45DF-A02C-A4AA930C0C8C}" dt="2023-10-31T17:32:29.116" v="2558" actId="478"/>
        <pc:sldMkLst>
          <pc:docMk/>
          <pc:sldMk cId="40851684" sldId="390"/>
        </pc:sldMkLst>
        <pc:spChg chg="mod">
          <ac:chgData name="Helen Hecht" userId="5ff6dfe4-d92f-45a1-a5aa-593c044744ed" providerId="ADAL" clId="{974CF805-7FCF-45DF-A02C-A4AA930C0C8C}" dt="2023-10-31T16:52:12.785" v="2239" actId="20577"/>
          <ac:spMkLst>
            <pc:docMk/>
            <pc:sldMk cId="40851684" sldId="390"/>
            <ac:spMk id="5" creationId="{73A89896-63D7-DA4F-F418-0471A6F77FE2}"/>
          </ac:spMkLst>
        </pc:spChg>
        <pc:spChg chg="add del mod">
          <ac:chgData name="Helen Hecht" userId="5ff6dfe4-d92f-45a1-a5aa-593c044744ed" providerId="ADAL" clId="{974CF805-7FCF-45DF-A02C-A4AA930C0C8C}" dt="2023-10-31T17:32:29.116" v="2558" actId="478"/>
          <ac:spMkLst>
            <pc:docMk/>
            <pc:sldMk cId="40851684" sldId="390"/>
            <ac:spMk id="6" creationId="{2207BA55-5769-75D8-CC21-511FDAA65525}"/>
          </ac:spMkLst>
        </pc:spChg>
        <pc:spChg chg="del mod">
          <ac:chgData name="Helen Hecht" userId="5ff6dfe4-d92f-45a1-a5aa-593c044744ed" providerId="ADAL" clId="{974CF805-7FCF-45DF-A02C-A4AA930C0C8C}" dt="2023-10-31T16:41:00.012" v="2205" actId="478"/>
          <ac:spMkLst>
            <pc:docMk/>
            <pc:sldMk cId="40851684" sldId="390"/>
            <ac:spMk id="11" creationId="{0FA9405E-3305-9835-CD6E-01E456F77B50}"/>
          </ac:spMkLst>
        </pc:spChg>
        <pc:spChg chg="del">
          <ac:chgData name="Helen Hecht" userId="5ff6dfe4-d92f-45a1-a5aa-593c044744ed" providerId="ADAL" clId="{974CF805-7FCF-45DF-A02C-A4AA930C0C8C}" dt="2023-10-31T17:22:31.164" v="2517" actId="478"/>
          <ac:spMkLst>
            <pc:docMk/>
            <pc:sldMk cId="40851684" sldId="390"/>
            <ac:spMk id="12" creationId="{BADA9237-974F-76DA-DADD-A70A3C3C744D}"/>
          </ac:spMkLst>
        </pc:spChg>
        <pc:spChg chg="mod">
          <ac:chgData name="Helen Hecht" userId="5ff6dfe4-d92f-45a1-a5aa-593c044744ed" providerId="ADAL" clId="{974CF805-7FCF-45DF-A02C-A4AA930C0C8C}" dt="2023-10-31T16:41:13.047" v="2208" actId="1076"/>
          <ac:spMkLst>
            <pc:docMk/>
            <pc:sldMk cId="40851684" sldId="390"/>
            <ac:spMk id="20" creationId="{1218277E-70B4-A4D7-7A74-6C73998E7FD3}"/>
          </ac:spMkLst>
        </pc:spChg>
        <pc:spChg chg="del">
          <ac:chgData name="Helen Hecht" userId="5ff6dfe4-d92f-45a1-a5aa-593c044744ed" providerId="ADAL" clId="{974CF805-7FCF-45DF-A02C-A4AA930C0C8C}" dt="2023-10-31T16:41:00.012" v="2205" actId="478"/>
          <ac:spMkLst>
            <pc:docMk/>
            <pc:sldMk cId="40851684" sldId="390"/>
            <ac:spMk id="55" creationId="{D93EA974-4A54-E44F-B472-271A6408912C}"/>
          </ac:spMkLst>
        </pc:spChg>
        <pc:spChg chg="del">
          <ac:chgData name="Helen Hecht" userId="5ff6dfe4-d92f-45a1-a5aa-593c044744ed" providerId="ADAL" clId="{974CF805-7FCF-45DF-A02C-A4AA930C0C8C}" dt="2023-10-31T16:41:00.012" v="2205" actId="478"/>
          <ac:spMkLst>
            <pc:docMk/>
            <pc:sldMk cId="40851684" sldId="390"/>
            <ac:spMk id="61" creationId="{01D436A9-43AB-B2F9-40F6-5901C6F4964C}"/>
          </ac:spMkLst>
        </pc:spChg>
        <pc:spChg chg="del">
          <ac:chgData name="Helen Hecht" userId="5ff6dfe4-d92f-45a1-a5aa-593c044744ed" providerId="ADAL" clId="{974CF805-7FCF-45DF-A02C-A4AA930C0C8C}" dt="2023-10-31T16:41:00.012" v="2205" actId="478"/>
          <ac:spMkLst>
            <pc:docMk/>
            <pc:sldMk cId="40851684" sldId="390"/>
            <ac:spMk id="65" creationId="{40F1B6D1-0DB4-F77B-CE35-4F653F84552F}"/>
          </ac:spMkLst>
        </pc:spChg>
        <pc:spChg chg="del">
          <ac:chgData name="Helen Hecht" userId="5ff6dfe4-d92f-45a1-a5aa-593c044744ed" providerId="ADAL" clId="{974CF805-7FCF-45DF-A02C-A4AA930C0C8C}" dt="2023-10-31T16:41:00.012" v="2205" actId="478"/>
          <ac:spMkLst>
            <pc:docMk/>
            <pc:sldMk cId="40851684" sldId="390"/>
            <ac:spMk id="66" creationId="{6A9D22B0-C350-89C7-C232-039588F6347F}"/>
          </ac:spMkLst>
        </pc:spChg>
        <pc:cxnChg chg="mod">
          <ac:chgData name="Helen Hecht" userId="5ff6dfe4-d92f-45a1-a5aa-593c044744ed" providerId="ADAL" clId="{974CF805-7FCF-45DF-A02C-A4AA930C0C8C}" dt="2023-10-31T16:41:13.047" v="2208" actId="1076"/>
          <ac:cxnSpMkLst>
            <pc:docMk/>
            <pc:sldMk cId="40851684" sldId="390"/>
            <ac:cxnSpMk id="24" creationId="{86922FDF-CAAF-1752-7858-45AFA1E63EE4}"/>
          </ac:cxnSpMkLst>
        </pc:cxnChg>
        <pc:cxnChg chg="del mod">
          <ac:chgData name="Helen Hecht" userId="5ff6dfe4-d92f-45a1-a5aa-593c044744ed" providerId="ADAL" clId="{974CF805-7FCF-45DF-A02C-A4AA930C0C8C}" dt="2023-10-31T16:40:54.066" v="2203" actId="478"/>
          <ac:cxnSpMkLst>
            <pc:docMk/>
            <pc:sldMk cId="40851684" sldId="390"/>
            <ac:cxnSpMk id="29" creationId="{6B74B1C4-B783-9088-7E6A-BD2CF3915A19}"/>
          </ac:cxnSpMkLst>
        </pc:cxnChg>
        <pc:cxnChg chg="del mod">
          <ac:chgData name="Helen Hecht" userId="5ff6dfe4-d92f-45a1-a5aa-593c044744ed" providerId="ADAL" clId="{974CF805-7FCF-45DF-A02C-A4AA930C0C8C}" dt="2023-10-31T16:40:52.293" v="2202" actId="478"/>
          <ac:cxnSpMkLst>
            <pc:docMk/>
            <pc:sldMk cId="40851684" sldId="390"/>
            <ac:cxnSpMk id="36" creationId="{6C5BCC9A-FBE0-459B-29A2-AA432867DA37}"/>
          </ac:cxnSpMkLst>
        </pc:cxnChg>
        <pc:cxnChg chg="del mod">
          <ac:chgData name="Helen Hecht" userId="5ff6dfe4-d92f-45a1-a5aa-593c044744ed" providerId="ADAL" clId="{974CF805-7FCF-45DF-A02C-A4AA930C0C8C}" dt="2023-10-31T16:41:00.012" v="2205" actId="478"/>
          <ac:cxnSpMkLst>
            <pc:docMk/>
            <pc:sldMk cId="40851684" sldId="390"/>
            <ac:cxnSpMk id="49" creationId="{BE3652BD-E37B-D0BA-A2DD-2381BDFCE110}"/>
          </ac:cxnSpMkLst>
        </pc:cxnChg>
        <pc:cxnChg chg="del mod">
          <ac:chgData name="Helen Hecht" userId="5ff6dfe4-d92f-45a1-a5aa-593c044744ed" providerId="ADAL" clId="{974CF805-7FCF-45DF-A02C-A4AA930C0C8C}" dt="2023-10-31T16:41:00.012" v="2205" actId="478"/>
          <ac:cxnSpMkLst>
            <pc:docMk/>
            <pc:sldMk cId="40851684" sldId="390"/>
            <ac:cxnSpMk id="62" creationId="{ADC135C3-B960-09F5-F680-583A774DBAA4}"/>
          </ac:cxnSpMkLst>
        </pc:cxnChg>
        <pc:cxnChg chg="del mod">
          <ac:chgData name="Helen Hecht" userId="5ff6dfe4-d92f-45a1-a5aa-593c044744ed" providerId="ADAL" clId="{974CF805-7FCF-45DF-A02C-A4AA930C0C8C}" dt="2023-10-31T16:41:00.012" v="2205" actId="478"/>
          <ac:cxnSpMkLst>
            <pc:docMk/>
            <pc:sldMk cId="40851684" sldId="390"/>
            <ac:cxnSpMk id="67" creationId="{4265FD09-44C1-21CE-F3FF-E01D5F5FFCC2}"/>
          </ac:cxnSpMkLst>
        </pc:cxnChg>
        <pc:cxnChg chg="del mod">
          <ac:chgData name="Helen Hecht" userId="5ff6dfe4-d92f-45a1-a5aa-593c044744ed" providerId="ADAL" clId="{974CF805-7FCF-45DF-A02C-A4AA930C0C8C}" dt="2023-10-31T16:41:00.012" v="2205" actId="478"/>
          <ac:cxnSpMkLst>
            <pc:docMk/>
            <pc:sldMk cId="40851684" sldId="390"/>
            <ac:cxnSpMk id="70" creationId="{5CA31C05-DBF1-F676-CFCB-DA504D4CFBCC}"/>
          </ac:cxnSpMkLst>
        </pc:cxnChg>
      </pc:sldChg>
      <pc:sldChg chg="addSp delSp modSp add mod">
        <pc:chgData name="Helen Hecht" userId="5ff6dfe4-d92f-45a1-a5aa-593c044744ed" providerId="ADAL" clId="{974CF805-7FCF-45DF-A02C-A4AA930C0C8C}" dt="2023-10-31T17:32:34.117" v="2559" actId="478"/>
        <pc:sldMkLst>
          <pc:docMk/>
          <pc:sldMk cId="2969143327" sldId="391"/>
        </pc:sldMkLst>
        <pc:spChg chg="add mod">
          <ac:chgData name="Helen Hecht" userId="5ff6dfe4-d92f-45a1-a5aa-593c044744ed" providerId="ADAL" clId="{974CF805-7FCF-45DF-A02C-A4AA930C0C8C}" dt="2023-10-31T16:44:08.745" v="2227" actId="207"/>
          <ac:spMkLst>
            <pc:docMk/>
            <pc:sldMk cId="2969143327" sldId="391"/>
            <ac:spMk id="3" creationId="{FC9E70C0-D784-4CCA-6B63-33DE8F4FED19}"/>
          </ac:spMkLst>
        </pc:spChg>
        <pc:spChg chg="mod">
          <ac:chgData name="Helen Hecht" userId="5ff6dfe4-d92f-45a1-a5aa-593c044744ed" providerId="ADAL" clId="{974CF805-7FCF-45DF-A02C-A4AA930C0C8C}" dt="2023-10-31T16:52:21.526" v="2240" actId="20577"/>
          <ac:spMkLst>
            <pc:docMk/>
            <pc:sldMk cId="2969143327" sldId="391"/>
            <ac:spMk id="5" creationId="{73A89896-63D7-DA4F-F418-0471A6F77FE2}"/>
          </ac:spMkLst>
        </pc:spChg>
        <pc:spChg chg="del mod">
          <ac:chgData name="Helen Hecht" userId="5ff6dfe4-d92f-45a1-a5aa-593c044744ed" providerId="ADAL" clId="{974CF805-7FCF-45DF-A02C-A4AA930C0C8C}" dt="2023-10-31T16:42:51.206" v="2214" actId="478"/>
          <ac:spMkLst>
            <pc:docMk/>
            <pc:sldMk cId="2969143327" sldId="391"/>
            <ac:spMk id="11" creationId="{0FA9405E-3305-9835-CD6E-01E456F77B50}"/>
          </ac:spMkLst>
        </pc:spChg>
        <pc:spChg chg="del">
          <ac:chgData name="Helen Hecht" userId="5ff6dfe4-d92f-45a1-a5aa-593c044744ed" providerId="ADAL" clId="{974CF805-7FCF-45DF-A02C-A4AA930C0C8C}" dt="2023-10-31T17:22:34.340" v="2518" actId="478"/>
          <ac:spMkLst>
            <pc:docMk/>
            <pc:sldMk cId="2969143327" sldId="391"/>
            <ac:spMk id="12" creationId="{BADA9237-974F-76DA-DADD-A70A3C3C744D}"/>
          </ac:spMkLst>
        </pc:spChg>
        <pc:spChg chg="add del mod">
          <ac:chgData name="Helen Hecht" userId="5ff6dfe4-d92f-45a1-a5aa-593c044744ed" providerId="ADAL" clId="{974CF805-7FCF-45DF-A02C-A4AA930C0C8C}" dt="2023-10-31T17:32:34.117" v="2559" actId="478"/>
          <ac:spMkLst>
            <pc:docMk/>
            <pc:sldMk cId="2969143327" sldId="391"/>
            <ac:spMk id="18" creationId="{72E33F57-300F-369D-96C6-83489904D42F}"/>
          </ac:spMkLst>
        </pc:spChg>
        <pc:spChg chg="del">
          <ac:chgData name="Helen Hecht" userId="5ff6dfe4-d92f-45a1-a5aa-593c044744ed" providerId="ADAL" clId="{974CF805-7FCF-45DF-A02C-A4AA930C0C8C}" dt="2023-10-31T16:53:06.176" v="2242" actId="478"/>
          <ac:spMkLst>
            <pc:docMk/>
            <pc:sldMk cId="2969143327" sldId="391"/>
            <ac:spMk id="55" creationId="{D93EA974-4A54-E44F-B472-271A6408912C}"/>
          </ac:spMkLst>
        </pc:spChg>
        <pc:spChg chg="del">
          <ac:chgData name="Helen Hecht" userId="5ff6dfe4-d92f-45a1-a5aa-593c044744ed" providerId="ADAL" clId="{974CF805-7FCF-45DF-A02C-A4AA930C0C8C}" dt="2023-10-31T16:53:16.935" v="2245" actId="478"/>
          <ac:spMkLst>
            <pc:docMk/>
            <pc:sldMk cId="2969143327" sldId="391"/>
            <ac:spMk id="61" creationId="{01D436A9-43AB-B2F9-40F6-5901C6F4964C}"/>
          </ac:spMkLst>
        </pc:spChg>
        <pc:spChg chg="del">
          <ac:chgData name="Helen Hecht" userId="5ff6dfe4-d92f-45a1-a5aa-593c044744ed" providerId="ADAL" clId="{974CF805-7FCF-45DF-A02C-A4AA930C0C8C}" dt="2023-10-31T16:53:20.962" v="2249" actId="478"/>
          <ac:spMkLst>
            <pc:docMk/>
            <pc:sldMk cId="2969143327" sldId="391"/>
            <ac:spMk id="65" creationId="{40F1B6D1-0DB4-F77B-CE35-4F653F84552F}"/>
          </ac:spMkLst>
        </pc:spChg>
        <pc:spChg chg="del">
          <ac:chgData name="Helen Hecht" userId="5ff6dfe4-d92f-45a1-a5aa-593c044744ed" providerId="ADAL" clId="{974CF805-7FCF-45DF-A02C-A4AA930C0C8C}" dt="2023-10-31T16:53:19.041" v="2247" actId="478"/>
          <ac:spMkLst>
            <pc:docMk/>
            <pc:sldMk cId="2969143327" sldId="391"/>
            <ac:spMk id="66" creationId="{6A9D22B0-C350-89C7-C232-039588F6347F}"/>
          </ac:spMkLst>
        </pc:spChg>
        <pc:cxnChg chg="mod">
          <ac:chgData name="Helen Hecht" userId="5ff6dfe4-d92f-45a1-a5aa-593c044744ed" providerId="ADAL" clId="{974CF805-7FCF-45DF-A02C-A4AA930C0C8C}" dt="2023-10-31T16:43:44.952" v="2225" actId="14100"/>
          <ac:cxnSpMkLst>
            <pc:docMk/>
            <pc:sldMk cId="2969143327" sldId="391"/>
            <ac:cxnSpMk id="29" creationId="{6B74B1C4-B783-9088-7E6A-BD2CF3915A19}"/>
          </ac:cxnSpMkLst>
        </pc:cxnChg>
        <pc:cxnChg chg="mod">
          <ac:chgData name="Helen Hecht" userId="5ff6dfe4-d92f-45a1-a5aa-593c044744ed" providerId="ADAL" clId="{974CF805-7FCF-45DF-A02C-A4AA930C0C8C}" dt="2023-10-31T16:43:40.978" v="2224" actId="14100"/>
          <ac:cxnSpMkLst>
            <pc:docMk/>
            <pc:sldMk cId="2969143327" sldId="391"/>
            <ac:cxnSpMk id="36" creationId="{6C5BCC9A-FBE0-459B-29A2-AA432867DA37}"/>
          </ac:cxnSpMkLst>
        </pc:cxnChg>
        <pc:cxnChg chg="del mod">
          <ac:chgData name="Helen Hecht" userId="5ff6dfe4-d92f-45a1-a5aa-593c044744ed" providerId="ADAL" clId="{974CF805-7FCF-45DF-A02C-A4AA930C0C8C}" dt="2023-10-31T16:53:14.599" v="2243" actId="478"/>
          <ac:cxnSpMkLst>
            <pc:docMk/>
            <pc:sldMk cId="2969143327" sldId="391"/>
            <ac:cxnSpMk id="49" creationId="{BE3652BD-E37B-D0BA-A2DD-2381BDFCE110}"/>
          </ac:cxnSpMkLst>
        </pc:cxnChg>
        <pc:cxnChg chg="del mod">
          <ac:chgData name="Helen Hecht" userId="5ff6dfe4-d92f-45a1-a5aa-593c044744ed" providerId="ADAL" clId="{974CF805-7FCF-45DF-A02C-A4AA930C0C8C}" dt="2023-10-31T16:53:16.016" v="2244" actId="478"/>
          <ac:cxnSpMkLst>
            <pc:docMk/>
            <pc:sldMk cId="2969143327" sldId="391"/>
            <ac:cxnSpMk id="62" creationId="{ADC135C3-B960-09F5-F680-583A774DBAA4}"/>
          </ac:cxnSpMkLst>
        </pc:cxnChg>
        <pc:cxnChg chg="del mod">
          <ac:chgData name="Helen Hecht" userId="5ff6dfe4-d92f-45a1-a5aa-593c044744ed" providerId="ADAL" clId="{974CF805-7FCF-45DF-A02C-A4AA930C0C8C}" dt="2023-10-31T16:53:17.962" v="2246" actId="478"/>
          <ac:cxnSpMkLst>
            <pc:docMk/>
            <pc:sldMk cId="2969143327" sldId="391"/>
            <ac:cxnSpMk id="67" creationId="{4265FD09-44C1-21CE-F3FF-E01D5F5FFCC2}"/>
          </ac:cxnSpMkLst>
        </pc:cxnChg>
        <pc:cxnChg chg="del mod">
          <ac:chgData name="Helen Hecht" userId="5ff6dfe4-d92f-45a1-a5aa-593c044744ed" providerId="ADAL" clId="{974CF805-7FCF-45DF-A02C-A4AA930C0C8C}" dt="2023-10-31T16:53:20.244" v="2248" actId="478"/>
          <ac:cxnSpMkLst>
            <pc:docMk/>
            <pc:sldMk cId="2969143327" sldId="391"/>
            <ac:cxnSpMk id="70" creationId="{5CA31C05-DBF1-F676-CFCB-DA504D4CFBCC}"/>
          </ac:cxnSpMkLst>
        </pc:cxnChg>
      </pc:sldChg>
      <pc:sldChg chg="add del">
        <pc:chgData name="Helen Hecht" userId="5ff6dfe4-d92f-45a1-a5aa-593c044744ed" providerId="ADAL" clId="{974CF805-7FCF-45DF-A02C-A4AA930C0C8C}" dt="2023-10-31T16:49:52.198" v="2228" actId="47"/>
        <pc:sldMkLst>
          <pc:docMk/>
          <pc:sldMk cId="2065447718" sldId="392"/>
        </pc:sldMkLst>
      </pc:sldChg>
      <pc:sldChg chg="add del">
        <pc:chgData name="Helen Hecht" userId="5ff6dfe4-d92f-45a1-a5aa-593c044744ed" providerId="ADAL" clId="{974CF805-7FCF-45DF-A02C-A4AA930C0C8C}" dt="2023-10-31T16:49:54.822" v="2229" actId="47"/>
        <pc:sldMkLst>
          <pc:docMk/>
          <pc:sldMk cId="2828424293" sldId="393"/>
        </pc:sldMkLst>
      </pc:sldChg>
      <pc:sldChg chg="add del">
        <pc:chgData name="Helen Hecht" userId="5ff6dfe4-d92f-45a1-a5aa-593c044744ed" providerId="ADAL" clId="{974CF805-7FCF-45DF-A02C-A4AA930C0C8C}" dt="2023-10-31T16:49:55.839" v="2230" actId="47"/>
        <pc:sldMkLst>
          <pc:docMk/>
          <pc:sldMk cId="4211882216" sldId="394"/>
        </pc:sldMkLst>
      </pc:sldChg>
      <pc:sldChg chg="add del">
        <pc:chgData name="Helen Hecht" userId="5ff6dfe4-d92f-45a1-a5aa-593c044744ed" providerId="ADAL" clId="{974CF805-7FCF-45DF-A02C-A4AA930C0C8C}" dt="2023-10-31T16:49:57.645" v="2231" actId="47"/>
        <pc:sldMkLst>
          <pc:docMk/>
          <pc:sldMk cId="3322795235" sldId="395"/>
        </pc:sldMkLst>
      </pc:sldChg>
      <pc:sldChg chg="addSp delSp modSp add mod">
        <pc:chgData name="Helen Hecht" userId="5ff6dfe4-d92f-45a1-a5aa-593c044744ed" providerId="ADAL" clId="{974CF805-7FCF-45DF-A02C-A4AA930C0C8C}" dt="2023-10-31T17:31:36.014" v="2557" actId="478"/>
        <pc:sldMkLst>
          <pc:docMk/>
          <pc:sldMk cId="3245731245" sldId="396"/>
        </pc:sldMkLst>
        <pc:spChg chg="add del mod">
          <ac:chgData name="Helen Hecht" userId="5ff6dfe4-d92f-45a1-a5aa-593c044744ed" providerId="ADAL" clId="{974CF805-7FCF-45DF-A02C-A4AA930C0C8C}" dt="2023-10-31T17:24:33.247" v="2544" actId="478"/>
          <ac:spMkLst>
            <pc:docMk/>
            <pc:sldMk cId="3245731245" sldId="396"/>
            <ac:spMk id="4" creationId="{73425C74-9BE6-EC20-5692-081A666E841B}"/>
          </ac:spMkLst>
        </pc:spChg>
        <pc:spChg chg="mod">
          <ac:chgData name="Helen Hecht" userId="5ff6dfe4-d92f-45a1-a5aa-593c044744ed" providerId="ADAL" clId="{974CF805-7FCF-45DF-A02C-A4AA930C0C8C}" dt="2023-10-31T16:51:52.215" v="2236" actId="20577"/>
          <ac:spMkLst>
            <pc:docMk/>
            <pc:sldMk cId="3245731245" sldId="396"/>
            <ac:spMk id="5" creationId="{73A89896-63D7-DA4F-F418-0471A6F77FE2}"/>
          </ac:spMkLst>
        </pc:spChg>
        <pc:spChg chg="add del mod">
          <ac:chgData name="Helen Hecht" userId="5ff6dfe4-d92f-45a1-a5aa-593c044744ed" providerId="ADAL" clId="{974CF805-7FCF-45DF-A02C-A4AA930C0C8C}" dt="2023-10-31T17:31:36.014" v="2557" actId="478"/>
          <ac:spMkLst>
            <pc:docMk/>
            <pc:sldMk cId="3245731245" sldId="396"/>
            <ac:spMk id="6" creationId="{AA4305E6-2551-0CDB-1E5C-57B688B78904}"/>
          </ac:spMkLst>
        </pc:spChg>
        <pc:spChg chg="del">
          <ac:chgData name="Helen Hecht" userId="5ff6dfe4-d92f-45a1-a5aa-593c044744ed" providerId="ADAL" clId="{974CF805-7FCF-45DF-A02C-A4AA930C0C8C}" dt="2023-10-31T16:38:41.119" v="2171" actId="478"/>
          <ac:spMkLst>
            <pc:docMk/>
            <pc:sldMk cId="3245731245" sldId="396"/>
            <ac:spMk id="8" creationId="{F9E1DF30-BAAD-EF8D-6086-F114F309F87B}"/>
          </ac:spMkLst>
        </pc:spChg>
        <pc:spChg chg="del">
          <ac:chgData name="Helen Hecht" userId="5ff6dfe4-d92f-45a1-a5aa-593c044744ed" providerId="ADAL" clId="{974CF805-7FCF-45DF-A02C-A4AA930C0C8C}" dt="2023-10-31T16:38:41.119" v="2171" actId="478"/>
          <ac:spMkLst>
            <pc:docMk/>
            <pc:sldMk cId="3245731245" sldId="396"/>
            <ac:spMk id="9" creationId="{525DEA9C-6249-ABA3-0D31-8A94BA5E0313}"/>
          </ac:spMkLst>
        </pc:spChg>
        <pc:spChg chg="del">
          <ac:chgData name="Helen Hecht" userId="5ff6dfe4-d92f-45a1-a5aa-593c044744ed" providerId="ADAL" clId="{974CF805-7FCF-45DF-A02C-A4AA930C0C8C}" dt="2023-10-31T16:38:41.119" v="2171" actId="478"/>
          <ac:spMkLst>
            <pc:docMk/>
            <pc:sldMk cId="3245731245" sldId="396"/>
            <ac:spMk id="10" creationId="{71C35725-B14A-94E1-E96F-BCDE73B8CEEE}"/>
          </ac:spMkLst>
        </pc:spChg>
        <pc:spChg chg="del">
          <ac:chgData name="Helen Hecht" userId="5ff6dfe4-d92f-45a1-a5aa-593c044744ed" providerId="ADAL" clId="{974CF805-7FCF-45DF-A02C-A4AA930C0C8C}" dt="2023-10-31T16:38:41.119" v="2171" actId="478"/>
          <ac:spMkLst>
            <pc:docMk/>
            <pc:sldMk cId="3245731245" sldId="396"/>
            <ac:spMk id="11" creationId="{0FA9405E-3305-9835-CD6E-01E456F77B50}"/>
          </ac:spMkLst>
        </pc:spChg>
        <pc:spChg chg="del mod">
          <ac:chgData name="Helen Hecht" userId="5ff6dfe4-d92f-45a1-a5aa-593c044744ed" providerId="ADAL" clId="{974CF805-7FCF-45DF-A02C-A4AA930C0C8C}" dt="2023-10-31T17:22:17.712" v="2514" actId="478"/>
          <ac:spMkLst>
            <pc:docMk/>
            <pc:sldMk cId="3245731245" sldId="396"/>
            <ac:spMk id="12" creationId="{BADA9237-974F-76DA-DADD-A70A3C3C744D}"/>
          </ac:spMkLst>
        </pc:spChg>
        <pc:spChg chg="del">
          <ac:chgData name="Helen Hecht" userId="5ff6dfe4-d92f-45a1-a5aa-593c044744ed" providerId="ADAL" clId="{974CF805-7FCF-45DF-A02C-A4AA930C0C8C}" dt="2023-10-31T16:38:41.119" v="2171" actId="478"/>
          <ac:spMkLst>
            <pc:docMk/>
            <pc:sldMk cId="3245731245" sldId="396"/>
            <ac:spMk id="20" creationId="{1218277E-70B4-A4D7-7A74-6C73998E7FD3}"/>
          </ac:spMkLst>
        </pc:spChg>
        <pc:spChg chg="del">
          <ac:chgData name="Helen Hecht" userId="5ff6dfe4-d92f-45a1-a5aa-593c044744ed" providerId="ADAL" clId="{974CF805-7FCF-45DF-A02C-A4AA930C0C8C}" dt="2023-10-31T16:38:41.119" v="2171" actId="478"/>
          <ac:spMkLst>
            <pc:docMk/>
            <pc:sldMk cId="3245731245" sldId="396"/>
            <ac:spMk id="55" creationId="{D93EA974-4A54-E44F-B472-271A6408912C}"/>
          </ac:spMkLst>
        </pc:spChg>
        <pc:spChg chg="del">
          <ac:chgData name="Helen Hecht" userId="5ff6dfe4-d92f-45a1-a5aa-593c044744ed" providerId="ADAL" clId="{974CF805-7FCF-45DF-A02C-A4AA930C0C8C}" dt="2023-10-31T16:38:42.802" v="2172" actId="478"/>
          <ac:spMkLst>
            <pc:docMk/>
            <pc:sldMk cId="3245731245" sldId="396"/>
            <ac:spMk id="61" creationId="{01D436A9-43AB-B2F9-40F6-5901C6F4964C}"/>
          </ac:spMkLst>
        </pc:spChg>
        <pc:spChg chg="del">
          <ac:chgData name="Helen Hecht" userId="5ff6dfe4-d92f-45a1-a5aa-593c044744ed" providerId="ADAL" clId="{974CF805-7FCF-45DF-A02C-A4AA930C0C8C}" dt="2023-10-31T16:38:50.374" v="2178" actId="478"/>
          <ac:spMkLst>
            <pc:docMk/>
            <pc:sldMk cId="3245731245" sldId="396"/>
            <ac:spMk id="65" creationId="{40F1B6D1-0DB4-F77B-CE35-4F653F84552F}"/>
          </ac:spMkLst>
        </pc:spChg>
        <pc:spChg chg="del mod">
          <ac:chgData name="Helen Hecht" userId="5ff6dfe4-d92f-45a1-a5aa-593c044744ed" providerId="ADAL" clId="{974CF805-7FCF-45DF-A02C-A4AA930C0C8C}" dt="2023-10-31T16:38:48.623" v="2176" actId="478"/>
          <ac:spMkLst>
            <pc:docMk/>
            <pc:sldMk cId="3245731245" sldId="396"/>
            <ac:spMk id="66" creationId="{6A9D22B0-C350-89C7-C232-039588F6347F}"/>
          </ac:spMkLst>
        </pc:spChg>
        <pc:cxnChg chg="del mod">
          <ac:chgData name="Helen Hecht" userId="5ff6dfe4-d92f-45a1-a5aa-593c044744ed" providerId="ADAL" clId="{974CF805-7FCF-45DF-A02C-A4AA930C0C8C}" dt="2023-10-31T16:38:41.119" v="2171" actId="478"/>
          <ac:cxnSpMkLst>
            <pc:docMk/>
            <pc:sldMk cId="3245731245" sldId="396"/>
            <ac:cxnSpMk id="15" creationId="{CFC86694-34B2-C9F7-D7DC-26751C123A9F}"/>
          </ac:cxnSpMkLst>
        </pc:cxnChg>
        <pc:cxnChg chg="del mod">
          <ac:chgData name="Helen Hecht" userId="5ff6dfe4-d92f-45a1-a5aa-593c044744ed" providerId="ADAL" clId="{974CF805-7FCF-45DF-A02C-A4AA930C0C8C}" dt="2023-10-31T16:38:41.119" v="2171" actId="478"/>
          <ac:cxnSpMkLst>
            <pc:docMk/>
            <pc:sldMk cId="3245731245" sldId="396"/>
            <ac:cxnSpMk id="24" creationId="{86922FDF-CAAF-1752-7858-45AFA1E63EE4}"/>
          </ac:cxnSpMkLst>
        </pc:cxnChg>
        <pc:cxnChg chg="del mod">
          <ac:chgData name="Helen Hecht" userId="5ff6dfe4-d92f-45a1-a5aa-593c044744ed" providerId="ADAL" clId="{974CF805-7FCF-45DF-A02C-A4AA930C0C8C}" dt="2023-10-31T16:38:53.111" v="2180" actId="478"/>
          <ac:cxnSpMkLst>
            <pc:docMk/>
            <pc:sldMk cId="3245731245" sldId="396"/>
            <ac:cxnSpMk id="25" creationId="{653FFD1E-3427-8ECC-50F5-4C2E67CA7E24}"/>
          </ac:cxnSpMkLst>
        </pc:cxnChg>
        <pc:cxnChg chg="del">
          <ac:chgData name="Helen Hecht" userId="5ff6dfe4-d92f-45a1-a5aa-593c044744ed" providerId="ADAL" clId="{974CF805-7FCF-45DF-A02C-A4AA930C0C8C}" dt="2023-10-31T16:38:41.119" v="2171" actId="478"/>
          <ac:cxnSpMkLst>
            <pc:docMk/>
            <pc:sldMk cId="3245731245" sldId="396"/>
            <ac:cxnSpMk id="28" creationId="{E0A1B5D5-7C49-CDA1-15B6-44997A512A4C}"/>
          </ac:cxnSpMkLst>
        </pc:cxnChg>
        <pc:cxnChg chg="del mod">
          <ac:chgData name="Helen Hecht" userId="5ff6dfe4-d92f-45a1-a5aa-593c044744ed" providerId="ADAL" clId="{974CF805-7FCF-45DF-A02C-A4AA930C0C8C}" dt="2023-10-31T16:38:41.119" v="2171" actId="478"/>
          <ac:cxnSpMkLst>
            <pc:docMk/>
            <pc:sldMk cId="3245731245" sldId="396"/>
            <ac:cxnSpMk id="29" creationId="{6B74B1C4-B783-9088-7E6A-BD2CF3915A19}"/>
          </ac:cxnSpMkLst>
        </pc:cxnChg>
        <pc:cxnChg chg="del mod">
          <ac:chgData name="Helen Hecht" userId="5ff6dfe4-d92f-45a1-a5aa-593c044744ed" providerId="ADAL" clId="{974CF805-7FCF-45DF-A02C-A4AA930C0C8C}" dt="2023-10-31T16:38:51.849" v="2179" actId="478"/>
          <ac:cxnSpMkLst>
            <pc:docMk/>
            <pc:sldMk cId="3245731245" sldId="396"/>
            <ac:cxnSpMk id="36" creationId="{6C5BCC9A-FBE0-459B-29A2-AA432867DA37}"/>
          </ac:cxnSpMkLst>
        </pc:cxnChg>
        <pc:cxnChg chg="del mod">
          <ac:chgData name="Helen Hecht" userId="5ff6dfe4-d92f-45a1-a5aa-593c044744ed" providerId="ADAL" clId="{974CF805-7FCF-45DF-A02C-A4AA930C0C8C}" dt="2023-10-31T16:38:41.119" v="2171" actId="478"/>
          <ac:cxnSpMkLst>
            <pc:docMk/>
            <pc:sldMk cId="3245731245" sldId="396"/>
            <ac:cxnSpMk id="49" creationId="{BE3652BD-E37B-D0BA-A2DD-2381BDFCE110}"/>
          </ac:cxnSpMkLst>
        </pc:cxnChg>
        <pc:cxnChg chg="del mod">
          <ac:chgData name="Helen Hecht" userId="5ff6dfe4-d92f-45a1-a5aa-593c044744ed" providerId="ADAL" clId="{974CF805-7FCF-45DF-A02C-A4AA930C0C8C}" dt="2023-10-31T16:38:41.119" v="2171" actId="478"/>
          <ac:cxnSpMkLst>
            <pc:docMk/>
            <pc:sldMk cId="3245731245" sldId="396"/>
            <ac:cxnSpMk id="62" creationId="{ADC135C3-B960-09F5-F680-583A774DBAA4}"/>
          </ac:cxnSpMkLst>
        </pc:cxnChg>
        <pc:cxnChg chg="del mod">
          <ac:chgData name="Helen Hecht" userId="5ff6dfe4-d92f-45a1-a5aa-593c044744ed" providerId="ADAL" clId="{974CF805-7FCF-45DF-A02C-A4AA930C0C8C}" dt="2023-10-31T16:38:45.746" v="2174" actId="478"/>
          <ac:cxnSpMkLst>
            <pc:docMk/>
            <pc:sldMk cId="3245731245" sldId="396"/>
            <ac:cxnSpMk id="67" creationId="{4265FD09-44C1-21CE-F3FF-E01D5F5FFCC2}"/>
          </ac:cxnSpMkLst>
        </pc:cxnChg>
        <pc:cxnChg chg="del mod">
          <ac:chgData name="Helen Hecht" userId="5ff6dfe4-d92f-45a1-a5aa-593c044744ed" providerId="ADAL" clId="{974CF805-7FCF-45DF-A02C-A4AA930C0C8C}" dt="2023-10-31T16:38:49.434" v="2177" actId="478"/>
          <ac:cxnSpMkLst>
            <pc:docMk/>
            <pc:sldMk cId="3245731245" sldId="396"/>
            <ac:cxnSpMk id="70" creationId="{5CA31C05-DBF1-F676-CFCB-DA504D4CFBCC}"/>
          </ac:cxnSpMkLst>
        </pc:cxnChg>
      </pc:sldChg>
      <pc:sldChg chg="addSp delSp modSp add mod">
        <pc:chgData name="Helen Hecht" userId="5ff6dfe4-d92f-45a1-a5aa-593c044744ed" providerId="ADAL" clId="{974CF805-7FCF-45DF-A02C-A4AA930C0C8C}" dt="2023-10-31T17:29:39.780" v="2555" actId="478"/>
        <pc:sldMkLst>
          <pc:docMk/>
          <pc:sldMk cId="3523754656" sldId="397"/>
        </pc:sldMkLst>
        <pc:spChg chg="add del mod">
          <ac:chgData name="Helen Hecht" userId="5ff6dfe4-d92f-45a1-a5aa-593c044744ed" providerId="ADAL" clId="{974CF805-7FCF-45DF-A02C-A4AA930C0C8C}" dt="2023-10-31T17:29:39.780" v="2555" actId="478"/>
          <ac:spMkLst>
            <pc:docMk/>
            <pc:sldMk cId="3523754656" sldId="397"/>
            <ac:spMk id="3" creationId="{86C5BBFD-423F-F2E9-CAA1-9030DE5AB4E3}"/>
          </ac:spMkLst>
        </pc:spChg>
        <pc:spChg chg="mod">
          <ac:chgData name="Helen Hecht" userId="5ff6dfe4-d92f-45a1-a5aa-593c044744ed" providerId="ADAL" clId="{974CF805-7FCF-45DF-A02C-A4AA930C0C8C}" dt="2023-10-31T16:51:56.795" v="2237" actId="20577"/>
          <ac:spMkLst>
            <pc:docMk/>
            <pc:sldMk cId="3523754656" sldId="397"/>
            <ac:spMk id="5" creationId="{73A89896-63D7-DA4F-F418-0471A6F77FE2}"/>
          </ac:spMkLst>
        </pc:spChg>
        <pc:spChg chg="del">
          <ac:chgData name="Helen Hecht" userId="5ff6dfe4-d92f-45a1-a5aa-593c044744ed" providerId="ADAL" clId="{974CF805-7FCF-45DF-A02C-A4AA930C0C8C}" dt="2023-10-31T16:39:09.224" v="2181" actId="478"/>
          <ac:spMkLst>
            <pc:docMk/>
            <pc:sldMk cId="3523754656" sldId="397"/>
            <ac:spMk id="9" creationId="{525DEA9C-6249-ABA3-0D31-8A94BA5E0313}"/>
          </ac:spMkLst>
        </pc:spChg>
        <pc:spChg chg="del">
          <ac:chgData name="Helen Hecht" userId="5ff6dfe4-d92f-45a1-a5aa-593c044744ed" providerId="ADAL" clId="{974CF805-7FCF-45DF-A02C-A4AA930C0C8C}" dt="2023-10-31T16:39:14.053" v="2182" actId="478"/>
          <ac:spMkLst>
            <pc:docMk/>
            <pc:sldMk cId="3523754656" sldId="397"/>
            <ac:spMk id="10" creationId="{71C35725-B14A-94E1-E96F-BCDE73B8CEEE}"/>
          </ac:spMkLst>
        </pc:spChg>
        <pc:spChg chg="del">
          <ac:chgData name="Helen Hecht" userId="5ff6dfe4-d92f-45a1-a5aa-593c044744ed" providerId="ADAL" clId="{974CF805-7FCF-45DF-A02C-A4AA930C0C8C}" dt="2023-10-31T16:39:14.053" v="2182" actId="478"/>
          <ac:spMkLst>
            <pc:docMk/>
            <pc:sldMk cId="3523754656" sldId="397"/>
            <ac:spMk id="11" creationId="{0FA9405E-3305-9835-CD6E-01E456F77B50}"/>
          </ac:spMkLst>
        </pc:spChg>
        <pc:spChg chg="del mod">
          <ac:chgData name="Helen Hecht" userId="5ff6dfe4-d92f-45a1-a5aa-593c044744ed" providerId="ADAL" clId="{974CF805-7FCF-45DF-A02C-A4AA930C0C8C}" dt="2023-10-31T17:22:23.142" v="2515" actId="478"/>
          <ac:spMkLst>
            <pc:docMk/>
            <pc:sldMk cId="3523754656" sldId="397"/>
            <ac:spMk id="12" creationId="{BADA9237-974F-76DA-DADD-A70A3C3C744D}"/>
          </ac:spMkLst>
        </pc:spChg>
        <pc:spChg chg="del">
          <ac:chgData name="Helen Hecht" userId="5ff6dfe4-d92f-45a1-a5aa-593c044744ed" providerId="ADAL" clId="{974CF805-7FCF-45DF-A02C-A4AA930C0C8C}" dt="2023-10-31T16:39:09.224" v="2181" actId="478"/>
          <ac:spMkLst>
            <pc:docMk/>
            <pc:sldMk cId="3523754656" sldId="397"/>
            <ac:spMk id="20" creationId="{1218277E-70B4-A4D7-7A74-6C73998E7FD3}"/>
          </ac:spMkLst>
        </pc:spChg>
        <pc:spChg chg="del">
          <ac:chgData name="Helen Hecht" userId="5ff6dfe4-d92f-45a1-a5aa-593c044744ed" providerId="ADAL" clId="{974CF805-7FCF-45DF-A02C-A4AA930C0C8C}" dt="2023-10-31T16:39:09.224" v="2181" actId="478"/>
          <ac:spMkLst>
            <pc:docMk/>
            <pc:sldMk cId="3523754656" sldId="397"/>
            <ac:spMk id="55" creationId="{D93EA974-4A54-E44F-B472-271A6408912C}"/>
          </ac:spMkLst>
        </pc:spChg>
        <pc:spChg chg="del">
          <ac:chgData name="Helen Hecht" userId="5ff6dfe4-d92f-45a1-a5aa-593c044744ed" providerId="ADAL" clId="{974CF805-7FCF-45DF-A02C-A4AA930C0C8C}" dt="2023-10-31T16:39:18.579" v="2185" actId="478"/>
          <ac:spMkLst>
            <pc:docMk/>
            <pc:sldMk cId="3523754656" sldId="397"/>
            <ac:spMk id="61" creationId="{01D436A9-43AB-B2F9-40F6-5901C6F4964C}"/>
          </ac:spMkLst>
        </pc:spChg>
        <pc:spChg chg="del">
          <ac:chgData name="Helen Hecht" userId="5ff6dfe4-d92f-45a1-a5aa-593c044744ed" providerId="ADAL" clId="{974CF805-7FCF-45DF-A02C-A4AA930C0C8C}" dt="2023-10-31T16:39:22.422" v="2186" actId="478"/>
          <ac:spMkLst>
            <pc:docMk/>
            <pc:sldMk cId="3523754656" sldId="397"/>
            <ac:spMk id="65" creationId="{40F1B6D1-0DB4-F77B-CE35-4F653F84552F}"/>
          </ac:spMkLst>
        </pc:spChg>
        <pc:spChg chg="del">
          <ac:chgData name="Helen Hecht" userId="5ff6dfe4-d92f-45a1-a5aa-593c044744ed" providerId="ADAL" clId="{974CF805-7FCF-45DF-A02C-A4AA930C0C8C}" dt="2023-10-31T16:39:22.422" v="2186" actId="478"/>
          <ac:spMkLst>
            <pc:docMk/>
            <pc:sldMk cId="3523754656" sldId="397"/>
            <ac:spMk id="66" creationId="{6A9D22B0-C350-89C7-C232-039588F6347F}"/>
          </ac:spMkLst>
        </pc:spChg>
        <pc:cxnChg chg="del mod">
          <ac:chgData name="Helen Hecht" userId="5ff6dfe4-d92f-45a1-a5aa-593c044744ed" providerId="ADAL" clId="{974CF805-7FCF-45DF-A02C-A4AA930C0C8C}" dt="2023-10-31T16:39:15.842" v="2183" actId="478"/>
          <ac:cxnSpMkLst>
            <pc:docMk/>
            <pc:sldMk cId="3523754656" sldId="397"/>
            <ac:cxnSpMk id="15" creationId="{CFC86694-34B2-C9F7-D7DC-26751C123A9F}"/>
          </ac:cxnSpMkLst>
        </pc:cxnChg>
        <pc:cxnChg chg="del mod">
          <ac:chgData name="Helen Hecht" userId="5ff6dfe4-d92f-45a1-a5aa-593c044744ed" providerId="ADAL" clId="{974CF805-7FCF-45DF-A02C-A4AA930C0C8C}" dt="2023-10-31T16:39:14.053" v="2182" actId="478"/>
          <ac:cxnSpMkLst>
            <pc:docMk/>
            <pc:sldMk cId="3523754656" sldId="397"/>
            <ac:cxnSpMk id="24" creationId="{86922FDF-CAAF-1752-7858-45AFA1E63EE4}"/>
          </ac:cxnSpMkLst>
        </pc:cxnChg>
        <pc:cxnChg chg="del">
          <ac:chgData name="Helen Hecht" userId="5ff6dfe4-d92f-45a1-a5aa-593c044744ed" providerId="ADAL" clId="{974CF805-7FCF-45DF-A02C-A4AA930C0C8C}" dt="2023-10-31T16:40:10.992" v="2201" actId="478"/>
          <ac:cxnSpMkLst>
            <pc:docMk/>
            <pc:sldMk cId="3523754656" sldId="397"/>
            <ac:cxnSpMk id="28" creationId="{E0A1B5D5-7C49-CDA1-15B6-44997A512A4C}"/>
          </ac:cxnSpMkLst>
        </pc:cxnChg>
        <pc:cxnChg chg="del mod">
          <ac:chgData name="Helen Hecht" userId="5ff6dfe4-d92f-45a1-a5aa-593c044744ed" providerId="ADAL" clId="{974CF805-7FCF-45DF-A02C-A4AA930C0C8C}" dt="2023-10-31T16:39:14.053" v="2182" actId="478"/>
          <ac:cxnSpMkLst>
            <pc:docMk/>
            <pc:sldMk cId="3523754656" sldId="397"/>
            <ac:cxnSpMk id="29" creationId="{6B74B1C4-B783-9088-7E6A-BD2CF3915A19}"/>
          </ac:cxnSpMkLst>
        </pc:cxnChg>
        <pc:cxnChg chg="del mod">
          <ac:chgData name="Helen Hecht" userId="5ff6dfe4-d92f-45a1-a5aa-593c044744ed" providerId="ADAL" clId="{974CF805-7FCF-45DF-A02C-A4AA930C0C8C}" dt="2023-10-31T16:39:17.324" v="2184" actId="478"/>
          <ac:cxnSpMkLst>
            <pc:docMk/>
            <pc:sldMk cId="3523754656" sldId="397"/>
            <ac:cxnSpMk id="36" creationId="{6C5BCC9A-FBE0-459B-29A2-AA432867DA37}"/>
          </ac:cxnSpMkLst>
        </pc:cxnChg>
        <pc:cxnChg chg="del mod">
          <ac:chgData name="Helen Hecht" userId="5ff6dfe4-d92f-45a1-a5aa-593c044744ed" providerId="ADAL" clId="{974CF805-7FCF-45DF-A02C-A4AA930C0C8C}" dt="2023-10-31T16:39:14.053" v="2182" actId="478"/>
          <ac:cxnSpMkLst>
            <pc:docMk/>
            <pc:sldMk cId="3523754656" sldId="397"/>
            <ac:cxnSpMk id="49" creationId="{BE3652BD-E37B-D0BA-A2DD-2381BDFCE110}"/>
          </ac:cxnSpMkLst>
        </pc:cxnChg>
        <pc:cxnChg chg="del mod">
          <ac:chgData name="Helen Hecht" userId="5ff6dfe4-d92f-45a1-a5aa-593c044744ed" providerId="ADAL" clId="{974CF805-7FCF-45DF-A02C-A4AA930C0C8C}" dt="2023-10-31T16:39:09.224" v="2181" actId="478"/>
          <ac:cxnSpMkLst>
            <pc:docMk/>
            <pc:sldMk cId="3523754656" sldId="397"/>
            <ac:cxnSpMk id="62" creationId="{ADC135C3-B960-09F5-F680-583A774DBAA4}"/>
          </ac:cxnSpMkLst>
        </pc:cxnChg>
        <pc:cxnChg chg="del mod">
          <ac:chgData name="Helen Hecht" userId="5ff6dfe4-d92f-45a1-a5aa-593c044744ed" providerId="ADAL" clId="{974CF805-7FCF-45DF-A02C-A4AA930C0C8C}" dt="2023-10-31T16:39:22.422" v="2186" actId="478"/>
          <ac:cxnSpMkLst>
            <pc:docMk/>
            <pc:sldMk cId="3523754656" sldId="397"/>
            <ac:cxnSpMk id="67" creationId="{4265FD09-44C1-21CE-F3FF-E01D5F5FFCC2}"/>
          </ac:cxnSpMkLst>
        </pc:cxnChg>
        <pc:cxnChg chg="del mod">
          <ac:chgData name="Helen Hecht" userId="5ff6dfe4-d92f-45a1-a5aa-593c044744ed" providerId="ADAL" clId="{974CF805-7FCF-45DF-A02C-A4AA930C0C8C}" dt="2023-10-31T16:39:22.422" v="2186" actId="478"/>
          <ac:cxnSpMkLst>
            <pc:docMk/>
            <pc:sldMk cId="3523754656" sldId="397"/>
            <ac:cxnSpMk id="70" creationId="{5CA31C05-DBF1-F676-CFCB-DA504D4CFBCC}"/>
          </ac:cxnSpMkLst>
        </pc:cxnChg>
      </pc:sldChg>
      <pc:sldChg chg="addSp delSp modSp add mod">
        <pc:chgData name="Helen Hecht" userId="5ff6dfe4-d92f-45a1-a5aa-593c044744ed" providerId="ADAL" clId="{974CF805-7FCF-45DF-A02C-A4AA930C0C8C}" dt="2023-11-06T17:15:09.553" v="6841" actId="255"/>
        <pc:sldMkLst>
          <pc:docMk/>
          <pc:sldMk cId="2057075029" sldId="398"/>
        </pc:sldMkLst>
        <pc:spChg chg="mod">
          <ac:chgData name="Helen Hecht" userId="5ff6dfe4-d92f-45a1-a5aa-593c044744ed" providerId="ADAL" clId="{974CF805-7FCF-45DF-A02C-A4AA930C0C8C}" dt="2023-10-31T16:52:04.115" v="2238" actId="20577"/>
          <ac:spMkLst>
            <pc:docMk/>
            <pc:sldMk cId="2057075029" sldId="398"/>
            <ac:spMk id="5" creationId="{73A89896-63D7-DA4F-F418-0471A6F77FE2}"/>
          </ac:spMkLst>
        </pc:spChg>
        <pc:spChg chg="add mod">
          <ac:chgData name="Helen Hecht" userId="5ff6dfe4-d92f-45a1-a5aa-593c044744ed" providerId="ADAL" clId="{974CF805-7FCF-45DF-A02C-A4AA930C0C8C}" dt="2023-11-06T17:15:09.553" v="6841" actId="255"/>
          <ac:spMkLst>
            <pc:docMk/>
            <pc:sldMk cId="2057075029" sldId="398"/>
            <ac:spMk id="6" creationId="{CB4CC400-62AA-CCD9-B167-D2E644F7C7E8}"/>
          </ac:spMkLst>
        </pc:spChg>
        <pc:spChg chg="del mod">
          <ac:chgData name="Helen Hecht" userId="5ff6dfe4-d92f-45a1-a5aa-593c044744ed" providerId="ADAL" clId="{974CF805-7FCF-45DF-A02C-A4AA930C0C8C}" dt="2023-10-31T16:39:45.328" v="2191" actId="478"/>
          <ac:spMkLst>
            <pc:docMk/>
            <pc:sldMk cId="2057075029" sldId="398"/>
            <ac:spMk id="10" creationId="{71C35725-B14A-94E1-E96F-BCDE73B8CEEE}"/>
          </ac:spMkLst>
        </pc:spChg>
        <pc:spChg chg="del">
          <ac:chgData name="Helen Hecht" userId="5ff6dfe4-d92f-45a1-a5aa-593c044744ed" providerId="ADAL" clId="{974CF805-7FCF-45DF-A02C-A4AA930C0C8C}" dt="2023-10-31T16:39:53.308" v="2197" actId="478"/>
          <ac:spMkLst>
            <pc:docMk/>
            <pc:sldMk cId="2057075029" sldId="398"/>
            <ac:spMk id="11" creationId="{0FA9405E-3305-9835-CD6E-01E456F77B50}"/>
          </ac:spMkLst>
        </pc:spChg>
        <pc:spChg chg="del">
          <ac:chgData name="Helen Hecht" userId="5ff6dfe4-d92f-45a1-a5aa-593c044744ed" providerId="ADAL" clId="{974CF805-7FCF-45DF-A02C-A4AA930C0C8C}" dt="2023-10-31T17:22:26.751" v="2516" actId="478"/>
          <ac:spMkLst>
            <pc:docMk/>
            <pc:sldMk cId="2057075029" sldId="398"/>
            <ac:spMk id="12" creationId="{BADA9237-974F-76DA-DADD-A70A3C3C744D}"/>
          </ac:spMkLst>
        </pc:spChg>
        <pc:spChg chg="del">
          <ac:chgData name="Helen Hecht" userId="5ff6dfe4-d92f-45a1-a5aa-593c044744ed" providerId="ADAL" clId="{974CF805-7FCF-45DF-A02C-A4AA930C0C8C}" dt="2023-10-31T16:39:50.155" v="2194" actId="478"/>
          <ac:spMkLst>
            <pc:docMk/>
            <pc:sldMk cId="2057075029" sldId="398"/>
            <ac:spMk id="20" creationId="{1218277E-70B4-A4D7-7A74-6C73998E7FD3}"/>
          </ac:spMkLst>
        </pc:spChg>
        <pc:spChg chg="del">
          <ac:chgData name="Helen Hecht" userId="5ff6dfe4-d92f-45a1-a5aa-593c044744ed" providerId="ADAL" clId="{974CF805-7FCF-45DF-A02C-A4AA930C0C8C}" dt="2023-10-31T16:39:55.297" v="2199" actId="478"/>
          <ac:spMkLst>
            <pc:docMk/>
            <pc:sldMk cId="2057075029" sldId="398"/>
            <ac:spMk id="55" creationId="{D93EA974-4A54-E44F-B472-271A6408912C}"/>
          </ac:spMkLst>
        </pc:spChg>
        <pc:spChg chg="del">
          <ac:chgData name="Helen Hecht" userId="5ff6dfe4-d92f-45a1-a5aa-593c044744ed" providerId="ADAL" clId="{974CF805-7FCF-45DF-A02C-A4AA930C0C8C}" dt="2023-10-31T16:39:59.006" v="2200" actId="478"/>
          <ac:spMkLst>
            <pc:docMk/>
            <pc:sldMk cId="2057075029" sldId="398"/>
            <ac:spMk id="61" creationId="{01D436A9-43AB-B2F9-40F6-5901C6F4964C}"/>
          </ac:spMkLst>
        </pc:spChg>
        <pc:spChg chg="del">
          <ac:chgData name="Helen Hecht" userId="5ff6dfe4-d92f-45a1-a5aa-593c044744ed" providerId="ADAL" clId="{974CF805-7FCF-45DF-A02C-A4AA930C0C8C}" dt="2023-10-31T16:39:59.006" v="2200" actId="478"/>
          <ac:spMkLst>
            <pc:docMk/>
            <pc:sldMk cId="2057075029" sldId="398"/>
            <ac:spMk id="65" creationId="{40F1B6D1-0DB4-F77B-CE35-4F653F84552F}"/>
          </ac:spMkLst>
        </pc:spChg>
        <pc:spChg chg="del">
          <ac:chgData name="Helen Hecht" userId="5ff6dfe4-d92f-45a1-a5aa-593c044744ed" providerId="ADAL" clId="{974CF805-7FCF-45DF-A02C-A4AA930C0C8C}" dt="2023-10-31T16:39:59.006" v="2200" actId="478"/>
          <ac:spMkLst>
            <pc:docMk/>
            <pc:sldMk cId="2057075029" sldId="398"/>
            <ac:spMk id="66" creationId="{6A9D22B0-C350-89C7-C232-039588F6347F}"/>
          </ac:spMkLst>
        </pc:spChg>
        <pc:cxnChg chg="del mod">
          <ac:chgData name="Helen Hecht" userId="5ff6dfe4-d92f-45a1-a5aa-593c044744ed" providerId="ADAL" clId="{974CF805-7FCF-45DF-A02C-A4AA930C0C8C}" dt="2023-10-31T16:39:51.041" v="2195" actId="478"/>
          <ac:cxnSpMkLst>
            <pc:docMk/>
            <pc:sldMk cId="2057075029" sldId="398"/>
            <ac:cxnSpMk id="24" creationId="{86922FDF-CAAF-1752-7858-45AFA1E63EE4}"/>
          </ac:cxnSpMkLst>
        </pc:cxnChg>
        <pc:cxnChg chg="del">
          <ac:chgData name="Helen Hecht" userId="5ff6dfe4-d92f-45a1-a5aa-593c044744ed" providerId="ADAL" clId="{974CF805-7FCF-45DF-A02C-A4AA930C0C8C}" dt="2023-10-31T16:39:46.561" v="2192" actId="478"/>
          <ac:cxnSpMkLst>
            <pc:docMk/>
            <pc:sldMk cId="2057075029" sldId="398"/>
            <ac:cxnSpMk id="28" creationId="{E0A1B5D5-7C49-CDA1-15B6-44997A512A4C}"/>
          </ac:cxnSpMkLst>
        </pc:cxnChg>
        <pc:cxnChg chg="del mod">
          <ac:chgData name="Helen Hecht" userId="5ff6dfe4-d92f-45a1-a5aa-593c044744ed" providerId="ADAL" clId="{974CF805-7FCF-45DF-A02C-A4AA930C0C8C}" dt="2023-10-31T16:39:52.512" v="2196" actId="478"/>
          <ac:cxnSpMkLst>
            <pc:docMk/>
            <pc:sldMk cId="2057075029" sldId="398"/>
            <ac:cxnSpMk id="29" creationId="{6B74B1C4-B783-9088-7E6A-BD2CF3915A19}"/>
          </ac:cxnSpMkLst>
        </pc:cxnChg>
        <pc:cxnChg chg="del mod">
          <ac:chgData name="Helen Hecht" userId="5ff6dfe4-d92f-45a1-a5aa-593c044744ed" providerId="ADAL" clId="{974CF805-7FCF-45DF-A02C-A4AA930C0C8C}" dt="2023-10-31T16:39:47.464" v="2193" actId="478"/>
          <ac:cxnSpMkLst>
            <pc:docMk/>
            <pc:sldMk cId="2057075029" sldId="398"/>
            <ac:cxnSpMk id="36" creationId="{6C5BCC9A-FBE0-459B-29A2-AA432867DA37}"/>
          </ac:cxnSpMkLst>
        </pc:cxnChg>
        <pc:cxnChg chg="del mod">
          <ac:chgData name="Helen Hecht" userId="5ff6dfe4-d92f-45a1-a5aa-593c044744ed" providerId="ADAL" clId="{974CF805-7FCF-45DF-A02C-A4AA930C0C8C}" dt="2023-10-31T16:39:54.379" v="2198" actId="478"/>
          <ac:cxnSpMkLst>
            <pc:docMk/>
            <pc:sldMk cId="2057075029" sldId="398"/>
            <ac:cxnSpMk id="49" creationId="{BE3652BD-E37B-D0BA-A2DD-2381BDFCE110}"/>
          </ac:cxnSpMkLst>
        </pc:cxnChg>
        <pc:cxnChg chg="del mod">
          <ac:chgData name="Helen Hecht" userId="5ff6dfe4-d92f-45a1-a5aa-593c044744ed" providerId="ADAL" clId="{974CF805-7FCF-45DF-A02C-A4AA930C0C8C}" dt="2023-10-31T16:39:59.006" v="2200" actId="478"/>
          <ac:cxnSpMkLst>
            <pc:docMk/>
            <pc:sldMk cId="2057075029" sldId="398"/>
            <ac:cxnSpMk id="62" creationId="{ADC135C3-B960-09F5-F680-583A774DBAA4}"/>
          </ac:cxnSpMkLst>
        </pc:cxnChg>
        <pc:cxnChg chg="del mod">
          <ac:chgData name="Helen Hecht" userId="5ff6dfe4-d92f-45a1-a5aa-593c044744ed" providerId="ADAL" clId="{974CF805-7FCF-45DF-A02C-A4AA930C0C8C}" dt="2023-10-31T16:39:59.006" v="2200" actId="478"/>
          <ac:cxnSpMkLst>
            <pc:docMk/>
            <pc:sldMk cId="2057075029" sldId="398"/>
            <ac:cxnSpMk id="67" creationId="{4265FD09-44C1-21CE-F3FF-E01D5F5FFCC2}"/>
          </ac:cxnSpMkLst>
        </pc:cxnChg>
        <pc:cxnChg chg="del mod">
          <ac:chgData name="Helen Hecht" userId="5ff6dfe4-d92f-45a1-a5aa-593c044744ed" providerId="ADAL" clId="{974CF805-7FCF-45DF-A02C-A4AA930C0C8C}" dt="2023-10-31T16:39:59.006" v="2200" actId="478"/>
          <ac:cxnSpMkLst>
            <pc:docMk/>
            <pc:sldMk cId="2057075029" sldId="398"/>
            <ac:cxnSpMk id="70" creationId="{5CA31C05-DBF1-F676-CFCB-DA504D4CFBCC}"/>
          </ac:cxnSpMkLst>
        </pc:cxnChg>
      </pc:sldChg>
      <pc:sldChg chg="addSp delSp modSp add mod">
        <pc:chgData name="Helen Hecht" userId="5ff6dfe4-d92f-45a1-a5aa-593c044744ed" providerId="ADAL" clId="{974CF805-7FCF-45DF-A02C-A4AA930C0C8C}" dt="2023-10-31T17:32:38.911" v="2560" actId="478"/>
        <pc:sldMkLst>
          <pc:docMk/>
          <pc:sldMk cId="3579269601" sldId="399"/>
        </pc:sldMkLst>
        <pc:spChg chg="add del mod">
          <ac:chgData name="Helen Hecht" userId="5ff6dfe4-d92f-45a1-a5aa-593c044744ed" providerId="ADAL" clId="{974CF805-7FCF-45DF-A02C-A4AA930C0C8C}" dt="2023-10-31T17:32:38.911" v="2560" actId="478"/>
          <ac:spMkLst>
            <pc:docMk/>
            <pc:sldMk cId="3579269601" sldId="399"/>
            <ac:spMk id="4" creationId="{355FC39E-774E-6120-BD7B-88B6856889CC}"/>
          </ac:spMkLst>
        </pc:spChg>
        <pc:spChg chg="mod">
          <ac:chgData name="Helen Hecht" userId="5ff6dfe4-d92f-45a1-a5aa-593c044744ed" providerId="ADAL" clId="{974CF805-7FCF-45DF-A02C-A4AA930C0C8C}" dt="2023-10-31T16:51:17.636" v="2234" actId="20577"/>
          <ac:spMkLst>
            <pc:docMk/>
            <pc:sldMk cId="3579269601" sldId="399"/>
            <ac:spMk id="5" creationId="{73A89896-63D7-DA4F-F418-0471A6F77FE2}"/>
          </ac:spMkLst>
        </pc:spChg>
        <pc:spChg chg="del">
          <ac:chgData name="Helen Hecht" userId="5ff6dfe4-d92f-45a1-a5aa-593c044744ed" providerId="ADAL" clId="{974CF805-7FCF-45DF-A02C-A4AA930C0C8C}" dt="2023-10-31T17:22:38.042" v="2519" actId="478"/>
          <ac:spMkLst>
            <pc:docMk/>
            <pc:sldMk cId="3579269601" sldId="399"/>
            <ac:spMk id="12" creationId="{BADA9237-974F-76DA-DADD-A70A3C3C744D}"/>
          </ac:spMkLst>
        </pc:spChg>
        <pc:spChg chg="mod">
          <ac:chgData name="Helen Hecht" userId="5ff6dfe4-d92f-45a1-a5aa-593c044744ed" providerId="ADAL" clId="{974CF805-7FCF-45DF-A02C-A4AA930C0C8C}" dt="2023-10-31T16:58:45.508" v="2278" actId="6549"/>
          <ac:spMkLst>
            <pc:docMk/>
            <pc:sldMk cId="3579269601" sldId="399"/>
            <ac:spMk id="55" creationId="{D93EA974-4A54-E44F-B472-271A6408912C}"/>
          </ac:spMkLst>
        </pc:spChg>
        <pc:spChg chg="del">
          <ac:chgData name="Helen Hecht" userId="5ff6dfe4-d92f-45a1-a5aa-593c044744ed" providerId="ADAL" clId="{974CF805-7FCF-45DF-A02C-A4AA930C0C8C}" dt="2023-10-31T16:54:58.078" v="2266" actId="478"/>
          <ac:spMkLst>
            <pc:docMk/>
            <pc:sldMk cId="3579269601" sldId="399"/>
            <ac:spMk id="61" creationId="{01D436A9-43AB-B2F9-40F6-5901C6F4964C}"/>
          </ac:spMkLst>
        </pc:spChg>
        <pc:spChg chg="del">
          <ac:chgData name="Helen Hecht" userId="5ff6dfe4-d92f-45a1-a5aa-593c044744ed" providerId="ADAL" clId="{974CF805-7FCF-45DF-A02C-A4AA930C0C8C}" dt="2023-10-31T16:55:02.941" v="2268" actId="478"/>
          <ac:spMkLst>
            <pc:docMk/>
            <pc:sldMk cId="3579269601" sldId="399"/>
            <ac:spMk id="65" creationId="{40F1B6D1-0DB4-F77B-CE35-4F653F84552F}"/>
          </ac:spMkLst>
        </pc:spChg>
        <pc:spChg chg="del mod">
          <ac:chgData name="Helen Hecht" userId="5ff6dfe4-d92f-45a1-a5aa-593c044744ed" providerId="ADAL" clId="{974CF805-7FCF-45DF-A02C-A4AA930C0C8C}" dt="2023-10-31T16:55:02.941" v="2268" actId="478"/>
          <ac:spMkLst>
            <pc:docMk/>
            <pc:sldMk cId="3579269601" sldId="399"/>
            <ac:spMk id="66" creationId="{6A9D22B0-C350-89C7-C232-039588F6347F}"/>
          </ac:spMkLst>
        </pc:spChg>
        <pc:cxnChg chg="del mod">
          <ac:chgData name="Helen Hecht" userId="5ff6dfe4-d92f-45a1-a5aa-593c044744ed" providerId="ADAL" clId="{974CF805-7FCF-45DF-A02C-A4AA930C0C8C}" dt="2023-10-31T16:58:56.788" v="2279" actId="478"/>
          <ac:cxnSpMkLst>
            <pc:docMk/>
            <pc:sldMk cId="3579269601" sldId="399"/>
            <ac:cxnSpMk id="62" creationId="{ADC135C3-B960-09F5-F680-583A774DBAA4}"/>
          </ac:cxnSpMkLst>
        </pc:cxnChg>
        <pc:cxnChg chg="del mod">
          <ac:chgData name="Helen Hecht" userId="5ff6dfe4-d92f-45a1-a5aa-593c044744ed" providerId="ADAL" clId="{974CF805-7FCF-45DF-A02C-A4AA930C0C8C}" dt="2023-10-31T16:55:02.941" v="2268" actId="478"/>
          <ac:cxnSpMkLst>
            <pc:docMk/>
            <pc:sldMk cId="3579269601" sldId="399"/>
            <ac:cxnSpMk id="67" creationId="{4265FD09-44C1-21CE-F3FF-E01D5F5FFCC2}"/>
          </ac:cxnSpMkLst>
        </pc:cxnChg>
        <pc:cxnChg chg="del mod">
          <ac:chgData name="Helen Hecht" userId="5ff6dfe4-d92f-45a1-a5aa-593c044744ed" providerId="ADAL" clId="{974CF805-7FCF-45DF-A02C-A4AA930C0C8C}" dt="2023-10-31T16:55:02.941" v="2268" actId="478"/>
          <ac:cxnSpMkLst>
            <pc:docMk/>
            <pc:sldMk cId="3579269601" sldId="399"/>
            <ac:cxnSpMk id="70" creationId="{5CA31C05-DBF1-F676-CFCB-DA504D4CFBCC}"/>
          </ac:cxnSpMkLst>
        </pc:cxnChg>
      </pc:sldChg>
      <pc:sldChg chg="addSp delSp modSp add mod">
        <pc:chgData name="Helen Hecht" userId="5ff6dfe4-d92f-45a1-a5aa-593c044744ed" providerId="ADAL" clId="{974CF805-7FCF-45DF-A02C-A4AA930C0C8C}" dt="2023-10-31T17:32:46.247" v="2561" actId="478"/>
        <pc:sldMkLst>
          <pc:docMk/>
          <pc:sldMk cId="247425704" sldId="400"/>
        </pc:sldMkLst>
        <pc:spChg chg="add del mod">
          <ac:chgData name="Helen Hecht" userId="5ff6dfe4-d92f-45a1-a5aa-593c044744ed" providerId="ADAL" clId="{974CF805-7FCF-45DF-A02C-A4AA930C0C8C}" dt="2023-10-31T17:32:46.247" v="2561" actId="478"/>
          <ac:spMkLst>
            <pc:docMk/>
            <pc:sldMk cId="247425704" sldId="400"/>
            <ac:spMk id="4" creationId="{1393B804-058C-9107-0792-A3242D8A5391}"/>
          </ac:spMkLst>
        </pc:spChg>
        <pc:spChg chg="del">
          <ac:chgData name="Helen Hecht" userId="5ff6dfe4-d92f-45a1-a5aa-593c044744ed" providerId="ADAL" clId="{974CF805-7FCF-45DF-A02C-A4AA930C0C8C}" dt="2023-10-31T17:22:41.257" v="2520" actId="478"/>
          <ac:spMkLst>
            <pc:docMk/>
            <pc:sldMk cId="247425704" sldId="400"/>
            <ac:spMk id="12" creationId="{BADA9237-974F-76DA-DADD-A70A3C3C744D}"/>
          </ac:spMkLst>
        </pc:spChg>
        <pc:spChg chg="mod">
          <ac:chgData name="Helen Hecht" userId="5ff6dfe4-d92f-45a1-a5aa-593c044744ed" providerId="ADAL" clId="{974CF805-7FCF-45DF-A02C-A4AA930C0C8C}" dt="2023-10-31T16:58:39.965" v="2277" actId="6549"/>
          <ac:spMkLst>
            <pc:docMk/>
            <pc:sldMk cId="247425704" sldId="400"/>
            <ac:spMk id="55" creationId="{D93EA974-4A54-E44F-B472-271A6408912C}"/>
          </ac:spMkLst>
        </pc:spChg>
        <pc:spChg chg="del">
          <ac:chgData name="Helen Hecht" userId="5ff6dfe4-d92f-45a1-a5aa-593c044744ed" providerId="ADAL" clId="{974CF805-7FCF-45DF-A02C-A4AA930C0C8C}" dt="2023-10-31T16:55:11.645" v="2269" actId="478"/>
          <ac:spMkLst>
            <pc:docMk/>
            <pc:sldMk cId="247425704" sldId="400"/>
            <ac:spMk id="65" creationId="{40F1B6D1-0DB4-F77B-CE35-4F653F84552F}"/>
          </ac:spMkLst>
        </pc:spChg>
        <pc:spChg chg="del">
          <ac:chgData name="Helen Hecht" userId="5ff6dfe4-d92f-45a1-a5aa-593c044744ed" providerId="ADAL" clId="{974CF805-7FCF-45DF-A02C-A4AA930C0C8C}" dt="2023-10-31T16:55:11.645" v="2269" actId="478"/>
          <ac:spMkLst>
            <pc:docMk/>
            <pc:sldMk cId="247425704" sldId="400"/>
            <ac:spMk id="66" creationId="{6A9D22B0-C350-89C7-C232-039588F6347F}"/>
          </ac:spMkLst>
        </pc:spChg>
        <pc:cxnChg chg="del mod">
          <ac:chgData name="Helen Hecht" userId="5ff6dfe4-d92f-45a1-a5aa-593c044744ed" providerId="ADAL" clId="{974CF805-7FCF-45DF-A02C-A4AA930C0C8C}" dt="2023-10-31T16:55:13.386" v="2270" actId="478"/>
          <ac:cxnSpMkLst>
            <pc:docMk/>
            <pc:sldMk cId="247425704" sldId="400"/>
            <ac:cxnSpMk id="67" creationId="{4265FD09-44C1-21CE-F3FF-E01D5F5FFCC2}"/>
          </ac:cxnSpMkLst>
        </pc:cxnChg>
        <pc:cxnChg chg="del mod">
          <ac:chgData name="Helen Hecht" userId="5ff6dfe4-d92f-45a1-a5aa-593c044744ed" providerId="ADAL" clId="{974CF805-7FCF-45DF-A02C-A4AA930C0C8C}" dt="2023-10-31T16:55:11.645" v="2269" actId="478"/>
          <ac:cxnSpMkLst>
            <pc:docMk/>
            <pc:sldMk cId="247425704" sldId="400"/>
            <ac:cxnSpMk id="70" creationId="{5CA31C05-DBF1-F676-CFCB-DA504D4CFBCC}"/>
          </ac:cxnSpMkLst>
        </pc:cxnChg>
      </pc:sldChg>
      <pc:sldChg chg="modSp add del mod">
        <pc:chgData name="Helen Hecht" userId="5ff6dfe4-d92f-45a1-a5aa-593c044744ed" providerId="ADAL" clId="{974CF805-7FCF-45DF-A02C-A4AA930C0C8C}" dt="2023-10-31T16:54:19.451" v="2262" actId="47"/>
        <pc:sldMkLst>
          <pc:docMk/>
          <pc:sldMk cId="1021338537" sldId="400"/>
        </pc:sldMkLst>
        <pc:spChg chg="mod">
          <ac:chgData name="Helen Hecht" userId="5ff6dfe4-d92f-45a1-a5aa-593c044744ed" providerId="ADAL" clId="{974CF805-7FCF-45DF-A02C-A4AA930C0C8C}" dt="2023-10-31T16:52:28.830" v="2241" actId="20577"/>
          <ac:spMkLst>
            <pc:docMk/>
            <pc:sldMk cId="1021338537" sldId="400"/>
            <ac:spMk id="5" creationId="{73A89896-63D7-DA4F-F418-0471A6F77FE2}"/>
          </ac:spMkLst>
        </pc:spChg>
      </pc:sldChg>
      <pc:sldChg chg="addSp delSp modSp add mod">
        <pc:chgData name="Helen Hecht" userId="5ff6dfe4-d92f-45a1-a5aa-593c044744ed" providerId="ADAL" clId="{974CF805-7FCF-45DF-A02C-A4AA930C0C8C}" dt="2023-10-31T17:32:56.712" v="2563" actId="478"/>
        <pc:sldMkLst>
          <pc:docMk/>
          <pc:sldMk cId="2344649837" sldId="401"/>
        </pc:sldMkLst>
        <pc:spChg chg="add del mod">
          <ac:chgData name="Helen Hecht" userId="5ff6dfe4-d92f-45a1-a5aa-593c044744ed" providerId="ADAL" clId="{974CF805-7FCF-45DF-A02C-A4AA930C0C8C}" dt="2023-10-31T17:32:56.712" v="2563" actId="478"/>
          <ac:spMkLst>
            <pc:docMk/>
            <pc:sldMk cId="2344649837" sldId="401"/>
            <ac:spMk id="4" creationId="{840D6B87-7667-1D36-AB0B-B3E29EA40BA1}"/>
          </ac:spMkLst>
        </pc:spChg>
        <pc:spChg chg="del">
          <ac:chgData name="Helen Hecht" userId="5ff6dfe4-d92f-45a1-a5aa-593c044744ed" providerId="ADAL" clId="{974CF805-7FCF-45DF-A02C-A4AA930C0C8C}" dt="2023-10-31T17:22:51.097" v="2522" actId="478"/>
          <ac:spMkLst>
            <pc:docMk/>
            <pc:sldMk cId="2344649837" sldId="401"/>
            <ac:spMk id="12" creationId="{BADA9237-974F-76DA-DADD-A70A3C3C744D}"/>
          </ac:spMkLst>
        </pc:spChg>
        <pc:spChg chg="mod">
          <ac:chgData name="Helen Hecht" userId="5ff6dfe4-d92f-45a1-a5aa-593c044744ed" providerId="ADAL" clId="{974CF805-7FCF-45DF-A02C-A4AA930C0C8C}" dt="2023-10-31T16:58:25.387" v="2275" actId="6549"/>
          <ac:spMkLst>
            <pc:docMk/>
            <pc:sldMk cId="2344649837" sldId="401"/>
            <ac:spMk id="55" creationId="{D93EA974-4A54-E44F-B472-271A6408912C}"/>
          </ac:spMkLst>
        </pc:spChg>
      </pc:sldChg>
      <pc:sldChg chg="addSp delSp modSp add mod ord">
        <pc:chgData name="Helen Hecht" userId="5ff6dfe4-d92f-45a1-a5aa-593c044744ed" providerId="ADAL" clId="{974CF805-7FCF-45DF-A02C-A4AA930C0C8C}" dt="2023-10-31T17:32:53.080" v="2562" actId="478"/>
        <pc:sldMkLst>
          <pc:docMk/>
          <pc:sldMk cId="2810779132" sldId="402"/>
        </pc:sldMkLst>
        <pc:spChg chg="add del mod">
          <ac:chgData name="Helen Hecht" userId="5ff6dfe4-d92f-45a1-a5aa-593c044744ed" providerId="ADAL" clId="{974CF805-7FCF-45DF-A02C-A4AA930C0C8C}" dt="2023-10-31T17:32:53.080" v="2562" actId="478"/>
          <ac:spMkLst>
            <pc:docMk/>
            <pc:sldMk cId="2810779132" sldId="402"/>
            <ac:spMk id="4" creationId="{39B59171-9A84-7D75-CD31-A34B1B2B5A68}"/>
          </ac:spMkLst>
        </pc:spChg>
        <pc:spChg chg="del">
          <ac:chgData name="Helen Hecht" userId="5ff6dfe4-d92f-45a1-a5aa-593c044744ed" providerId="ADAL" clId="{974CF805-7FCF-45DF-A02C-A4AA930C0C8C}" dt="2023-10-31T17:22:47.634" v="2521" actId="478"/>
          <ac:spMkLst>
            <pc:docMk/>
            <pc:sldMk cId="2810779132" sldId="402"/>
            <ac:spMk id="12" creationId="{BADA9237-974F-76DA-DADD-A70A3C3C744D}"/>
          </ac:spMkLst>
        </pc:spChg>
        <pc:spChg chg="mod">
          <ac:chgData name="Helen Hecht" userId="5ff6dfe4-d92f-45a1-a5aa-593c044744ed" providerId="ADAL" clId="{974CF805-7FCF-45DF-A02C-A4AA930C0C8C}" dt="2023-10-31T16:58:31.764" v="2276" actId="6549"/>
          <ac:spMkLst>
            <pc:docMk/>
            <pc:sldMk cId="2810779132" sldId="402"/>
            <ac:spMk id="55" creationId="{D93EA974-4A54-E44F-B472-271A6408912C}"/>
          </ac:spMkLst>
        </pc:spChg>
        <pc:spChg chg="del">
          <ac:chgData name="Helen Hecht" userId="5ff6dfe4-d92f-45a1-a5aa-593c044744ed" providerId="ADAL" clId="{974CF805-7FCF-45DF-A02C-A4AA930C0C8C}" dt="2023-10-31T16:55:33.760" v="2272" actId="478"/>
          <ac:spMkLst>
            <pc:docMk/>
            <pc:sldMk cId="2810779132" sldId="402"/>
            <ac:spMk id="65" creationId="{40F1B6D1-0DB4-F77B-CE35-4F653F84552F}"/>
          </ac:spMkLst>
        </pc:spChg>
        <pc:cxnChg chg="del mod">
          <ac:chgData name="Helen Hecht" userId="5ff6dfe4-d92f-45a1-a5aa-593c044744ed" providerId="ADAL" clId="{974CF805-7FCF-45DF-A02C-A4AA930C0C8C}" dt="2023-10-31T16:55:32.684" v="2271" actId="478"/>
          <ac:cxnSpMkLst>
            <pc:docMk/>
            <pc:sldMk cId="2810779132" sldId="402"/>
            <ac:cxnSpMk id="70" creationId="{5CA31C05-DBF1-F676-CFCB-DA504D4CFBCC}"/>
          </ac:cxnSpMkLst>
        </pc:cxnChg>
      </pc:sldChg>
      <pc:sldChg chg="addSp delSp modSp add del mod">
        <pc:chgData name="Helen Hecht" userId="5ff6dfe4-d92f-45a1-a5aa-593c044744ed" providerId="ADAL" clId="{974CF805-7FCF-45DF-A02C-A4AA930C0C8C}" dt="2023-10-31T17:23:15.080" v="2525" actId="47"/>
        <pc:sldMkLst>
          <pc:docMk/>
          <pc:sldMk cId="533138270" sldId="403"/>
        </pc:sldMkLst>
        <pc:spChg chg="add mod">
          <ac:chgData name="Helen Hecht" userId="5ff6dfe4-d92f-45a1-a5aa-593c044744ed" providerId="ADAL" clId="{974CF805-7FCF-45DF-A02C-A4AA930C0C8C}" dt="2023-10-31T17:05:32.159" v="2328" actId="1076"/>
          <ac:spMkLst>
            <pc:docMk/>
            <pc:sldMk cId="533138270" sldId="403"/>
            <ac:spMk id="4" creationId="{1F47A834-B3A7-07A8-94F9-14F12FBBA417}"/>
          </ac:spMkLst>
        </pc:spChg>
        <pc:spChg chg="del">
          <ac:chgData name="Helen Hecht" userId="5ff6dfe4-d92f-45a1-a5aa-593c044744ed" providerId="ADAL" clId="{974CF805-7FCF-45DF-A02C-A4AA930C0C8C}" dt="2023-10-31T17:22:54.004" v="2523" actId="478"/>
          <ac:spMkLst>
            <pc:docMk/>
            <pc:sldMk cId="533138270" sldId="403"/>
            <ac:spMk id="12" creationId="{BADA9237-974F-76DA-DADD-A70A3C3C744D}"/>
          </ac:spMkLst>
        </pc:spChg>
      </pc:sldChg>
      <pc:sldChg chg="addSp modSp add del mod">
        <pc:chgData name="Helen Hecht" userId="5ff6dfe4-d92f-45a1-a5aa-593c044744ed" providerId="ADAL" clId="{974CF805-7FCF-45DF-A02C-A4AA930C0C8C}" dt="2023-10-31T17:10:51.706" v="2412" actId="47"/>
        <pc:sldMkLst>
          <pc:docMk/>
          <pc:sldMk cId="3970078219" sldId="404"/>
        </pc:sldMkLst>
        <pc:spChg chg="mod">
          <ac:chgData name="Helen Hecht" userId="5ff6dfe4-d92f-45a1-a5aa-593c044744ed" providerId="ADAL" clId="{974CF805-7FCF-45DF-A02C-A4AA930C0C8C}" dt="2023-10-31T17:07:35.283" v="2363" actId="14100"/>
          <ac:spMkLst>
            <pc:docMk/>
            <pc:sldMk cId="3970078219" sldId="404"/>
            <ac:spMk id="4" creationId="{1F47A834-B3A7-07A8-94F9-14F12FBBA417}"/>
          </ac:spMkLst>
        </pc:spChg>
        <pc:spChg chg="mod">
          <ac:chgData name="Helen Hecht" userId="5ff6dfe4-d92f-45a1-a5aa-593c044744ed" providerId="ADAL" clId="{974CF805-7FCF-45DF-A02C-A4AA930C0C8C}" dt="2023-10-31T17:06:19.263" v="2333" actId="1076"/>
          <ac:spMkLst>
            <pc:docMk/>
            <pc:sldMk cId="3970078219" sldId="404"/>
            <ac:spMk id="5" creationId="{73A89896-63D7-DA4F-F418-0471A6F77FE2}"/>
          </ac:spMkLst>
        </pc:spChg>
        <pc:spChg chg="add mod">
          <ac:chgData name="Helen Hecht" userId="5ff6dfe4-d92f-45a1-a5aa-593c044744ed" providerId="ADAL" clId="{974CF805-7FCF-45DF-A02C-A4AA930C0C8C}" dt="2023-10-31T17:07:15.270" v="2362" actId="14100"/>
          <ac:spMkLst>
            <pc:docMk/>
            <pc:sldMk cId="3970078219" sldId="404"/>
            <ac:spMk id="6" creationId="{35EBE430-ECA9-CD15-2181-6D20AA1962E0}"/>
          </ac:spMkLst>
        </pc:spChg>
        <pc:spChg chg="mod">
          <ac:chgData name="Helen Hecht" userId="5ff6dfe4-d92f-45a1-a5aa-593c044744ed" providerId="ADAL" clId="{974CF805-7FCF-45DF-A02C-A4AA930C0C8C}" dt="2023-10-31T17:07:12.142" v="2361" actId="14100"/>
          <ac:spMkLst>
            <pc:docMk/>
            <pc:sldMk cId="3970078219" sldId="404"/>
            <ac:spMk id="10" creationId="{71C35725-B14A-94E1-E96F-BCDE73B8CEEE}"/>
          </ac:spMkLst>
        </pc:spChg>
        <pc:cxnChg chg="mod">
          <ac:chgData name="Helen Hecht" userId="5ff6dfe4-d92f-45a1-a5aa-593c044744ed" providerId="ADAL" clId="{974CF805-7FCF-45DF-A02C-A4AA930C0C8C}" dt="2023-10-31T17:06:19.263" v="2333" actId="1076"/>
          <ac:cxnSpMkLst>
            <pc:docMk/>
            <pc:sldMk cId="3970078219" sldId="404"/>
            <ac:cxnSpMk id="14" creationId="{040A2848-04D3-2993-6B7E-BF55BA41B664}"/>
          </ac:cxnSpMkLst>
        </pc:cxnChg>
        <pc:cxnChg chg="mod">
          <ac:chgData name="Helen Hecht" userId="5ff6dfe4-d92f-45a1-a5aa-593c044744ed" providerId="ADAL" clId="{974CF805-7FCF-45DF-A02C-A4AA930C0C8C}" dt="2023-10-31T17:07:12.142" v="2361" actId="14100"/>
          <ac:cxnSpMkLst>
            <pc:docMk/>
            <pc:sldMk cId="3970078219" sldId="404"/>
            <ac:cxnSpMk id="24" creationId="{86922FDF-CAAF-1752-7858-45AFA1E63EE4}"/>
          </ac:cxnSpMkLst>
        </pc:cxnChg>
        <pc:cxnChg chg="mod">
          <ac:chgData name="Helen Hecht" userId="5ff6dfe4-d92f-45a1-a5aa-593c044744ed" providerId="ADAL" clId="{974CF805-7FCF-45DF-A02C-A4AA930C0C8C}" dt="2023-10-31T17:06:19.263" v="2333" actId="1076"/>
          <ac:cxnSpMkLst>
            <pc:docMk/>
            <pc:sldMk cId="3970078219" sldId="404"/>
            <ac:cxnSpMk id="25" creationId="{653FFD1E-3427-8ECC-50F5-4C2E67CA7E24}"/>
          </ac:cxnSpMkLst>
        </pc:cxnChg>
        <pc:cxnChg chg="mod">
          <ac:chgData name="Helen Hecht" userId="5ff6dfe4-d92f-45a1-a5aa-593c044744ed" providerId="ADAL" clId="{974CF805-7FCF-45DF-A02C-A4AA930C0C8C}" dt="2023-10-31T17:07:12.142" v="2361" actId="14100"/>
          <ac:cxnSpMkLst>
            <pc:docMk/>
            <pc:sldMk cId="3970078219" sldId="404"/>
            <ac:cxnSpMk id="29" creationId="{6B74B1C4-B783-9088-7E6A-BD2CF3915A19}"/>
          </ac:cxnSpMkLst>
        </pc:cxnChg>
        <pc:cxnChg chg="mod">
          <ac:chgData name="Helen Hecht" userId="5ff6dfe4-d92f-45a1-a5aa-593c044744ed" providerId="ADAL" clId="{974CF805-7FCF-45DF-A02C-A4AA930C0C8C}" dt="2023-10-31T17:06:19.263" v="2333" actId="1076"/>
          <ac:cxnSpMkLst>
            <pc:docMk/>
            <pc:sldMk cId="3970078219" sldId="404"/>
            <ac:cxnSpMk id="36" creationId="{6C5BCC9A-FBE0-459B-29A2-AA432867DA37}"/>
          </ac:cxnSpMkLst>
        </pc:cxnChg>
      </pc:sldChg>
      <pc:sldChg chg="addSp modSp add del mod ord">
        <pc:chgData name="Helen Hecht" userId="5ff6dfe4-d92f-45a1-a5aa-593c044744ed" providerId="ADAL" clId="{974CF805-7FCF-45DF-A02C-A4AA930C0C8C}" dt="2023-10-31T17:23:07.766" v="2524" actId="47"/>
        <pc:sldMkLst>
          <pc:docMk/>
          <pc:sldMk cId="2693308070" sldId="405"/>
        </pc:sldMkLst>
        <pc:spChg chg="mod">
          <ac:chgData name="Helen Hecht" userId="5ff6dfe4-d92f-45a1-a5aa-593c044744ed" providerId="ADAL" clId="{974CF805-7FCF-45DF-A02C-A4AA930C0C8C}" dt="2023-10-31T17:10:30.897" v="2410" actId="1076"/>
          <ac:spMkLst>
            <pc:docMk/>
            <pc:sldMk cId="2693308070" sldId="405"/>
            <ac:spMk id="6" creationId="{35EBE430-ECA9-CD15-2181-6D20AA1962E0}"/>
          </ac:spMkLst>
        </pc:spChg>
        <pc:spChg chg="mod">
          <ac:chgData name="Helen Hecht" userId="5ff6dfe4-d92f-45a1-a5aa-593c044744ed" providerId="ADAL" clId="{974CF805-7FCF-45DF-A02C-A4AA930C0C8C}" dt="2023-10-31T17:08:49.688" v="2377" actId="1076"/>
          <ac:spMkLst>
            <pc:docMk/>
            <pc:sldMk cId="2693308070" sldId="405"/>
            <ac:spMk id="10" creationId="{71C35725-B14A-94E1-E96F-BCDE73B8CEEE}"/>
          </ac:spMkLst>
        </pc:spChg>
        <pc:spChg chg="add mod">
          <ac:chgData name="Helen Hecht" userId="5ff6dfe4-d92f-45a1-a5aa-593c044744ed" providerId="ADAL" clId="{974CF805-7FCF-45DF-A02C-A4AA930C0C8C}" dt="2023-10-31T17:10:42.099" v="2411" actId="1076"/>
          <ac:spMkLst>
            <pc:docMk/>
            <pc:sldMk cId="2693308070" sldId="405"/>
            <ac:spMk id="11" creationId="{BB6F70BF-1A95-C02C-97E9-8A3B59EF43DE}"/>
          </ac:spMkLst>
        </pc:spChg>
        <pc:cxnChg chg="mod">
          <ac:chgData name="Helen Hecht" userId="5ff6dfe4-d92f-45a1-a5aa-593c044744ed" providerId="ADAL" clId="{974CF805-7FCF-45DF-A02C-A4AA930C0C8C}" dt="2023-10-31T17:08:49.688" v="2377" actId="1076"/>
          <ac:cxnSpMkLst>
            <pc:docMk/>
            <pc:sldMk cId="2693308070" sldId="405"/>
            <ac:cxnSpMk id="24" creationId="{86922FDF-CAAF-1752-7858-45AFA1E63EE4}"/>
          </ac:cxnSpMkLst>
        </pc:cxnChg>
        <pc:cxnChg chg="mod">
          <ac:chgData name="Helen Hecht" userId="5ff6dfe4-d92f-45a1-a5aa-593c044744ed" providerId="ADAL" clId="{974CF805-7FCF-45DF-A02C-A4AA930C0C8C}" dt="2023-10-31T17:08:49.688" v="2377" actId="1076"/>
          <ac:cxnSpMkLst>
            <pc:docMk/>
            <pc:sldMk cId="2693308070" sldId="405"/>
            <ac:cxnSpMk id="29" creationId="{6B74B1C4-B783-9088-7E6A-BD2CF3915A19}"/>
          </ac:cxnSpMkLst>
        </pc:cxnChg>
      </pc:sldChg>
      <pc:sldChg chg="delSp modSp add mod">
        <pc:chgData name="Helen Hecht" userId="5ff6dfe4-d92f-45a1-a5aa-593c044744ed" providerId="ADAL" clId="{974CF805-7FCF-45DF-A02C-A4AA930C0C8C}" dt="2023-11-06T13:09:51.169" v="3231" actId="14861"/>
        <pc:sldMkLst>
          <pc:docMk/>
          <pc:sldMk cId="918242170" sldId="406"/>
        </pc:sldMkLst>
        <pc:spChg chg="mod">
          <ac:chgData name="Helen Hecht" userId="5ff6dfe4-d92f-45a1-a5aa-593c044744ed" providerId="ADAL" clId="{974CF805-7FCF-45DF-A02C-A4AA930C0C8C}" dt="2023-11-06T13:09:51.169" v="3231" actId="14861"/>
          <ac:spMkLst>
            <pc:docMk/>
            <pc:sldMk cId="918242170" sldId="406"/>
            <ac:spMk id="3" creationId="{FC9E70C0-D784-4CCA-6B63-33DE8F4FED19}"/>
          </ac:spMkLst>
        </pc:spChg>
        <pc:spChg chg="mod">
          <ac:chgData name="Helen Hecht" userId="5ff6dfe4-d92f-45a1-a5aa-593c044744ed" providerId="ADAL" clId="{974CF805-7FCF-45DF-A02C-A4AA930C0C8C}" dt="2023-11-06T13:09:51.169" v="3231" actId="14861"/>
          <ac:spMkLst>
            <pc:docMk/>
            <pc:sldMk cId="918242170" sldId="406"/>
            <ac:spMk id="4" creationId="{1F47A834-B3A7-07A8-94F9-14F12FBBA417}"/>
          </ac:spMkLst>
        </pc:spChg>
        <pc:spChg chg="mod">
          <ac:chgData name="Helen Hecht" userId="5ff6dfe4-d92f-45a1-a5aa-593c044744ed" providerId="ADAL" clId="{974CF805-7FCF-45DF-A02C-A4AA930C0C8C}" dt="2023-11-06T13:09:51.169" v="3231" actId="14861"/>
          <ac:spMkLst>
            <pc:docMk/>
            <pc:sldMk cId="918242170" sldId="406"/>
            <ac:spMk id="5" creationId="{73A89896-63D7-DA4F-F418-0471A6F77FE2}"/>
          </ac:spMkLst>
        </pc:spChg>
        <pc:spChg chg="del mod">
          <ac:chgData name="Helen Hecht" userId="5ff6dfe4-d92f-45a1-a5aa-593c044744ed" providerId="ADAL" clId="{974CF805-7FCF-45DF-A02C-A4AA930C0C8C}" dt="2023-10-31T17:23:40.749" v="2532" actId="478"/>
          <ac:spMkLst>
            <pc:docMk/>
            <pc:sldMk cId="918242170" sldId="406"/>
            <ac:spMk id="6" creationId="{35EBE430-ECA9-CD15-2181-6D20AA1962E0}"/>
          </ac:spMkLst>
        </pc:spChg>
        <pc:spChg chg="mod">
          <ac:chgData name="Helen Hecht" userId="5ff6dfe4-d92f-45a1-a5aa-593c044744ed" providerId="ADAL" clId="{974CF805-7FCF-45DF-A02C-A4AA930C0C8C}" dt="2023-11-06T13:09:51.169" v="3231" actId="14861"/>
          <ac:spMkLst>
            <pc:docMk/>
            <pc:sldMk cId="918242170" sldId="406"/>
            <ac:spMk id="7" creationId="{50379301-CD9A-7864-91E3-2E767FB5C5A3}"/>
          </ac:spMkLst>
        </pc:spChg>
        <pc:spChg chg="mod">
          <ac:chgData name="Helen Hecht" userId="5ff6dfe4-d92f-45a1-a5aa-593c044744ed" providerId="ADAL" clId="{974CF805-7FCF-45DF-A02C-A4AA930C0C8C}" dt="2023-11-06T13:09:51.169" v="3231" actId="14861"/>
          <ac:spMkLst>
            <pc:docMk/>
            <pc:sldMk cId="918242170" sldId="406"/>
            <ac:spMk id="8" creationId="{F9E1DF30-BAAD-EF8D-6086-F114F309F87B}"/>
          </ac:spMkLst>
        </pc:spChg>
        <pc:spChg chg="mod">
          <ac:chgData name="Helen Hecht" userId="5ff6dfe4-d92f-45a1-a5aa-593c044744ed" providerId="ADAL" clId="{974CF805-7FCF-45DF-A02C-A4AA930C0C8C}" dt="2023-11-06T13:09:51.169" v="3231" actId="14861"/>
          <ac:spMkLst>
            <pc:docMk/>
            <pc:sldMk cId="918242170" sldId="406"/>
            <ac:spMk id="9" creationId="{525DEA9C-6249-ABA3-0D31-8A94BA5E0313}"/>
          </ac:spMkLst>
        </pc:spChg>
        <pc:spChg chg="mod">
          <ac:chgData name="Helen Hecht" userId="5ff6dfe4-d92f-45a1-a5aa-593c044744ed" providerId="ADAL" clId="{974CF805-7FCF-45DF-A02C-A4AA930C0C8C}" dt="2023-11-06T13:09:51.169" v="3231" actId="14861"/>
          <ac:spMkLst>
            <pc:docMk/>
            <pc:sldMk cId="918242170" sldId="406"/>
            <ac:spMk id="10" creationId="{71C35725-B14A-94E1-E96F-BCDE73B8CEEE}"/>
          </ac:spMkLst>
        </pc:spChg>
        <pc:spChg chg="mod">
          <ac:chgData name="Helen Hecht" userId="5ff6dfe4-d92f-45a1-a5aa-593c044744ed" providerId="ADAL" clId="{974CF805-7FCF-45DF-A02C-A4AA930C0C8C}" dt="2023-11-06T13:09:51.169" v="3231" actId="14861"/>
          <ac:spMkLst>
            <pc:docMk/>
            <pc:sldMk cId="918242170" sldId="406"/>
            <ac:spMk id="11" creationId="{BB6F70BF-1A95-C02C-97E9-8A3B59EF43DE}"/>
          </ac:spMkLst>
        </pc:spChg>
        <pc:spChg chg="del mod">
          <ac:chgData name="Helen Hecht" userId="5ff6dfe4-d92f-45a1-a5aa-593c044744ed" providerId="ADAL" clId="{974CF805-7FCF-45DF-A02C-A4AA930C0C8C}" dt="2023-10-31T17:33:08.786" v="2565" actId="478"/>
          <ac:spMkLst>
            <pc:docMk/>
            <pc:sldMk cId="918242170" sldId="406"/>
            <ac:spMk id="12" creationId="{BADA9237-974F-76DA-DADD-A70A3C3C744D}"/>
          </ac:spMkLst>
        </pc:spChg>
        <pc:spChg chg="mod">
          <ac:chgData name="Helen Hecht" userId="5ff6dfe4-d92f-45a1-a5aa-593c044744ed" providerId="ADAL" clId="{974CF805-7FCF-45DF-A02C-A4AA930C0C8C}" dt="2023-11-06T13:09:51.169" v="3231" actId="14861"/>
          <ac:spMkLst>
            <pc:docMk/>
            <pc:sldMk cId="918242170" sldId="406"/>
            <ac:spMk id="20" creationId="{1218277E-70B4-A4D7-7A74-6C73998E7FD3}"/>
          </ac:spMkLst>
        </pc:spChg>
        <pc:spChg chg="mod">
          <ac:chgData name="Helen Hecht" userId="5ff6dfe4-d92f-45a1-a5aa-593c044744ed" providerId="ADAL" clId="{974CF805-7FCF-45DF-A02C-A4AA930C0C8C}" dt="2023-11-06T13:09:51.169" v="3231" actId="14861"/>
          <ac:spMkLst>
            <pc:docMk/>
            <pc:sldMk cId="918242170" sldId="406"/>
            <ac:spMk id="55" creationId="{D93EA974-4A54-E44F-B472-271A6408912C}"/>
          </ac:spMkLst>
        </pc:spChg>
        <pc:spChg chg="mod">
          <ac:chgData name="Helen Hecht" userId="5ff6dfe4-d92f-45a1-a5aa-593c044744ed" providerId="ADAL" clId="{974CF805-7FCF-45DF-A02C-A4AA930C0C8C}" dt="2023-11-06T13:09:51.169" v="3231" actId="14861"/>
          <ac:spMkLst>
            <pc:docMk/>
            <pc:sldMk cId="918242170" sldId="406"/>
            <ac:spMk id="61" creationId="{01D436A9-43AB-B2F9-40F6-5901C6F4964C}"/>
          </ac:spMkLst>
        </pc:spChg>
        <pc:spChg chg="mod">
          <ac:chgData name="Helen Hecht" userId="5ff6dfe4-d92f-45a1-a5aa-593c044744ed" providerId="ADAL" clId="{974CF805-7FCF-45DF-A02C-A4AA930C0C8C}" dt="2023-11-06T13:09:51.169" v="3231" actId="14861"/>
          <ac:spMkLst>
            <pc:docMk/>
            <pc:sldMk cId="918242170" sldId="406"/>
            <ac:spMk id="65" creationId="{40F1B6D1-0DB4-F77B-CE35-4F653F84552F}"/>
          </ac:spMkLst>
        </pc:spChg>
        <pc:spChg chg="mod">
          <ac:chgData name="Helen Hecht" userId="5ff6dfe4-d92f-45a1-a5aa-593c044744ed" providerId="ADAL" clId="{974CF805-7FCF-45DF-A02C-A4AA930C0C8C}" dt="2023-11-06T13:09:51.169" v="3231" actId="14861"/>
          <ac:spMkLst>
            <pc:docMk/>
            <pc:sldMk cId="918242170" sldId="406"/>
            <ac:spMk id="66" creationId="{6A9D22B0-C350-89C7-C232-039588F6347F}"/>
          </ac:spMkLst>
        </pc:spChg>
        <pc:cxnChg chg="mod">
          <ac:chgData name="Helen Hecht" userId="5ff6dfe4-d92f-45a1-a5aa-593c044744ed" providerId="ADAL" clId="{974CF805-7FCF-45DF-A02C-A4AA930C0C8C}" dt="2023-11-06T13:09:51.169" v="3231" actId="14861"/>
          <ac:cxnSpMkLst>
            <pc:docMk/>
            <pc:sldMk cId="918242170" sldId="406"/>
            <ac:cxnSpMk id="14" creationId="{040A2848-04D3-2993-6B7E-BF55BA41B664}"/>
          </ac:cxnSpMkLst>
        </pc:cxnChg>
        <pc:cxnChg chg="mod">
          <ac:chgData name="Helen Hecht" userId="5ff6dfe4-d92f-45a1-a5aa-593c044744ed" providerId="ADAL" clId="{974CF805-7FCF-45DF-A02C-A4AA930C0C8C}" dt="2023-11-06T13:09:51.169" v="3231" actId="14861"/>
          <ac:cxnSpMkLst>
            <pc:docMk/>
            <pc:sldMk cId="918242170" sldId="406"/>
            <ac:cxnSpMk id="15" creationId="{CFC86694-34B2-C9F7-D7DC-26751C123A9F}"/>
          </ac:cxnSpMkLst>
        </pc:cxnChg>
        <pc:cxnChg chg="mod">
          <ac:chgData name="Helen Hecht" userId="5ff6dfe4-d92f-45a1-a5aa-593c044744ed" providerId="ADAL" clId="{974CF805-7FCF-45DF-A02C-A4AA930C0C8C}" dt="2023-11-06T13:09:51.169" v="3231" actId="14861"/>
          <ac:cxnSpMkLst>
            <pc:docMk/>
            <pc:sldMk cId="918242170" sldId="406"/>
            <ac:cxnSpMk id="24" creationId="{86922FDF-CAAF-1752-7858-45AFA1E63EE4}"/>
          </ac:cxnSpMkLst>
        </pc:cxnChg>
        <pc:cxnChg chg="mod">
          <ac:chgData name="Helen Hecht" userId="5ff6dfe4-d92f-45a1-a5aa-593c044744ed" providerId="ADAL" clId="{974CF805-7FCF-45DF-A02C-A4AA930C0C8C}" dt="2023-11-06T13:09:51.169" v="3231" actId="14861"/>
          <ac:cxnSpMkLst>
            <pc:docMk/>
            <pc:sldMk cId="918242170" sldId="406"/>
            <ac:cxnSpMk id="25" creationId="{653FFD1E-3427-8ECC-50F5-4C2E67CA7E24}"/>
          </ac:cxnSpMkLst>
        </pc:cxnChg>
        <pc:cxnChg chg="mod">
          <ac:chgData name="Helen Hecht" userId="5ff6dfe4-d92f-45a1-a5aa-593c044744ed" providerId="ADAL" clId="{974CF805-7FCF-45DF-A02C-A4AA930C0C8C}" dt="2023-11-06T13:09:51.169" v="3231" actId="14861"/>
          <ac:cxnSpMkLst>
            <pc:docMk/>
            <pc:sldMk cId="918242170" sldId="406"/>
            <ac:cxnSpMk id="28" creationId="{E0A1B5D5-7C49-CDA1-15B6-44997A512A4C}"/>
          </ac:cxnSpMkLst>
        </pc:cxnChg>
        <pc:cxnChg chg="mod">
          <ac:chgData name="Helen Hecht" userId="5ff6dfe4-d92f-45a1-a5aa-593c044744ed" providerId="ADAL" clId="{974CF805-7FCF-45DF-A02C-A4AA930C0C8C}" dt="2023-11-06T13:09:51.169" v="3231" actId="14861"/>
          <ac:cxnSpMkLst>
            <pc:docMk/>
            <pc:sldMk cId="918242170" sldId="406"/>
            <ac:cxnSpMk id="29" creationId="{6B74B1C4-B783-9088-7E6A-BD2CF3915A19}"/>
          </ac:cxnSpMkLst>
        </pc:cxnChg>
        <pc:cxnChg chg="mod">
          <ac:chgData name="Helen Hecht" userId="5ff6dfe4-d92f-45a1-a5aa-593c044744ed" providerId="ADAL" clId="{974CF805-7FCF-45DF-A02C-A4AA930C0C8C}" dt="2023-11-06T13:09:51.169" v="3231" actId="14861"/>
          <ac:cxnSpMkLst>
            <pc:docMk/>
            <pc:sldMk cId="918242170" sldId="406"/>
            <ac:cxnSpMk id="36" creationId="{6C5BCC9A-FBE0-459B-29A2-AA432867DA37}"/>
          </ac:cxnSpMkLst>
        </pc:cxnChg>
        <pc:cxnChg chg="mod">
          <ac:chgData name="Helen Hecht" userId="5ff6dfe4-d92f-45a1-a5aa-593c044744ed" providerId="ADAL" clId="{974CF805-7FCF-45DF-A02C-A4AA930C0C8C}" dt="2023-11-06T13:09:51.169" v="3231" actId="14861"/>
          <ac:cxnSpMkLst>
            <pc:docMk/>
            <pc:sldMk cId="918242170" sldId="406"/>
            <ac:cxnSpMk id="49" creationId="{BE3652BD-E37B-D0BA-A2DD-2381BDFCE110}"/>
          </ac:cxnSpMkLst>
        </pc:cxnChg>
        <pc:cxnChg chg="mod">
          <ac:chgData name="Helen Hecht" userId="5ff6dfe4-d92f-45a1-a5aa-593c044744ed" providerId="ADAL" clId="{974CF805-7FCF-45DF-A02C-A4AA930C0C8C}" dt="2023-11-06T13:09:51.169" v="3231" actId="14861"/>
          <ac:cxnSpMkLst>
            <pc:docMk/>
            <pc:sldMk cId="918242170" sldId="406"/>
            <ac:cxnSpMk id="62" creationId="{ADC135C3-B960-09F5-F680-583A774DBAA4}"/>
          </ac:cxnSpMkLst>
        </pc:cxnChg>
        <pc:cxnChg chg="mod">
          <ac:chgData name="Helen Hecht" userId="5ff6dfe4-d92f-45a1-a5aa-593c044744ed" providerId="ADAL" clId="{974CF805-7FCF-45DF-A02C-A4AA930C0C8C}" dt="2023-11-06T13:09:51.169" v="3231" actId="14861"/>
          <ac:cxnSpMkLst>
            <pc:docMk/>
            <pc:sldMk cId="918242170" sldId="406"/>
            <ac:cxnSpMk id="67" creationId="{4265FD09-44C1-21CE-F3FF-E01D5F5FFCC2}"/>
          </ac:cxnSpMkLst>
        </pc:cxnChg>
        <pc:cxnChg chg="mod">
          <ac:chgData name="Helen Hecht" userId="5ff6dfe4-d92f-45a1-a5aa-593c044744ed" providerId="ADAL" clId="{974CF805-7FCF-45DF-A02C-A4AA930C0C8C}" dt="2023-11-06T13:09:51.169" v="3231" actId="14861"/>
          <ac:cxnSpMkLst>
            <pc:docMk/>
            <pc:sldMk cId="918242170" sldId="406"/>
            <ac:cxnSpMk id="70" creationId="{5CA31C05-DBF1-F676-CFCB-DA504D4CFBCC}"/>
          </ac:cxnSpMkLst>
        </pc:cxnChg>
      </pc:sldChg>
      <pc:sldChg chg="addSp delSp modSp add del mod">
        <pc:chgData name="Helen Hecht" userId="5ff6dfe4-d92f-45a1-a5aa-593c044744ed" providerId="ADAL" clId="{974CF805-7FCF-45DF-A02C-A4AA930C0C8C}" dt="2023-11-05T16:59:24.088" v="2895" actId="47"/>
        <pc:sldMkLst>
          <pc:docMk/>
          <pc:sldMk cId="703084539" sldId="407"/>
        </pc:sldMkLst>
        <pc:spChg chg="del mod">
          <ac:chgData name="Helen Hecht" userId="5ff6dfe4-d92f-45a1-a5aa-593c044744ed" providerId="ADAL" clId="{974CF805-7FCF-45DF-A02C-A4AA930C0C8C}" dt="2023-10-31T17:35:40.822" v="2574" actId="478"/>
          <ac:spMkLst>
            <pc:docMk/>
            <pc:sldMk cId="703084539" sldId="407"/>
            <ac:spMk id="6" creationId="{35EBE430-ECA9-CD15-2181-6D20AA1962E0}"/>
          </ac:spMkLst>
        </pc:spChg>
        <pc:spChg chg="del">
          <ac:chgData name="Helen Hecht" userId="5ff6dfe4-d92f-45a1-a5aa-593c044744ed" providerId="ADAL" clId="{974CF805-7FCF-45DF-A02C-A4AA930C0C8C}" dt="2023-10-31T17:33:16.775" v="2566" actId="478"/>
          <ac:spMkLst>
            <pc:docMk/>
            <pc:sldMk cId="703084539" sldId="407"/>
            <ac:spMk id="12" creationId="{BADA9237-974F-76DA-DADD-A70A3C3C744D}"/>
          </ac:spMkLst>
        </pc:spChg>
        <pc:spChg chg="add del mod">
          <ac:chgData name="Helen Hecht" userId="5ff6dfe4-d92f-45a1-a5aa-593c044744ed" providerId="ADAL" clId="{974CF805-7FCF-45DF-A02C-A4AA930C0C8C}" dt="2023-11-05T16:58:53.896" v="2889" actId="21"/>
          <ac:spMkLst>
            <pc:docMk/>
            <pc:sldMk cId="703084539" sldId="407"/>
            <ac:spMk id="13" creationId="{910F835E-A2E6-7AB4-06E1-B277E727F54A}"/>
          </ac:spMkLst>
        </pc:spChg>
      </pc:sldChg>
      <pc:sldChg chg="delSp modSp add mod ord setBg">
        <pc:chgData name="Helen Hecht" userId="5ff6dfe4-d92f-45a1-a5aa-593c044744ed" providerId="ADAL" clId="{974CF805-7FCF-45DF-A02C-A4AA930C0C8C}" dt="2023-11-06T13:09:16.165" v="3215" actId="14861"/>
        <pc:sldMkLst>
          <pc:docMk/>
          <pc:sldMk cId="4075672111" sldId="408"/>
        </pc:sldMkLst>
        <pc:spChg chg="mod">
          <ac:chgData name="Helen Hecht" userId="5ff6dfe4-d92f-45a1-a5aa-593c044744ed" providerId="ADAL" clId="{974CF805-7FCF-45DF-A02C-A4AA930C0C8C}" dt="2023-11-06T13:09:16.165" v="3215" actId="14861"/>
          <ac:spMkLst>
            <pc:docMk/>
            <pc:sldMk cId="4075672111" sldId="408"/>
            <ac:spMk id="3" creationId="{FC9E70C0-D784-4CCA-6B63-33DE8F4FED19}"/>
          </ac:spMkLst>
        </pc:spChg>
        <pc:spChg chg="mod">
          <ac:chgData name="Helen Hecht" userId="5ff6dfe4-d92f-45a1-a5aa-593c044744ed" providerId="ADAL" clId="{974CF805-7FCF-45DF-A02C-A4AA930C0C8C}" dt="2023-11-06T13:09:16.165" v="3215" actId="14861"/>
          <ac:spMkLst>
            <pc:docMk/>
            <pc:sldMk cId="4075672111" sldId="408"/>
            <ac:spMk id="4" creationId="{1F47A834-B3A7-07A8-94F9-14F12FBBA417}"/>
          </ac:spMkLst>
        </pc:spChg>
        <pc:spChg chg="mod">
          <ac:chgData name="Helen Hecht" userId="5ff6dfe4-d92f-45a1-a5aa-593c044744ed" providerId="ADAL" clId="{974CF805-7FCF-45DF-A02C-A4AA930C0C8C}" dt="2023-11-06T13:09:16.165" v="3215" actId="14861"/>
          <ac:spMkLst>
            <pc:docMk/>
            <pc:sldMk cId="4075672111" sldId="408"/>
            <ac:spMk id="5" creationId="{73A89896-63D7-DA4F-F418-0471A6F77FE2}"/>
          </ac:spMkLst>
        </pc:spChg>
        <pc:spChg chg="del">
          <ac:chgData name="Helen Hecht" userId="5ff6dfe4-d92f-45a1-a5aa-593c044744ed" providerId="ADAL" clId="{974CF805-7FCF-45DF-A02C-A4AA930C0C8C}" dt="2023-10-31T17:23:26.194" v="2529" actId="478"/>
          <ac:spMkLst>
            <pc:docMk/>
            <pc:sldMk cId="4075672111" sldId="408"/>
            <ac:spMk id="6" creationId="{35EBE430-ECA9-CD15-2181-6D20AA1962E0}"/>
          </ac:spMkLst>
        </pc:spChg>
        <pc:spChg chg="mod">
          <ac:chgData name="Helen Hecht" userId="5ff6dfe4-d92f-45a1-a5aa-593c044744ed" providerId="ADAL" clId="{974CF805-7FCF-45DF-A02C-A4AA930C0C8C}" dt="2023-11-06T13:09:16.165" v="3215" actId="14861"/>
          <ac:spMkLst>
            <pc:docMk/>
            <pc:sldMk cId="4075672111" sldId="408"/>
            <ac:spMk id="7" creationId="{50379301-CD9A-7864-91E3-2E767FB5C5A3}"/>
          </ac:spMkLst>
        </pc:spChg>
        <pc:spChg chg="mod">
          <ac:chgData name="Helen Hecht" userId="5ff6dfe4-d92f-45a1-a5aa-593c044744ed" providerId="ADAL" clId="{974CF805-7FCF-45DF-A02C-A4AA930C0C8C}" dt="2023-11-06T13:09:16.165" v="3215" actId="14861"/>
          <ac:spMkLst>
            <pc:docMk/>
            <pc:sldMk cId="4075672111" sldId="408"/>
            <ac:spMk id="8" creationId="{F9E1DF30-BAAD-EF8D-6086-F114F309F87B}"/>
          </ac:spMkLst>
        </pc:spChg>
        <pc:spChg chg="mod">
          <ac:chgData name="Helen Hecht" userId="5ff6dfe4-d92f-45a1-a5aa-593c044744ed" providerId="ADAL" clId="{974CF805-7FCF-45DF-A02C-A4AA930C0C8C}" dt="2023-11-06T13:09:16.165" v="3215" actId="14861"/>
          <ac:spMkLst>
            <pc:docMk/>
            <pc:sldMk cId="4075672111" sldId="408"/>
            <ac:spMk id="9" creationId="{525DEA9C-6249-ABA3-0D31-8A94BA5E0313}"/>
          </ac:spMkLst>
        </pc:spChg>
        <pc:spChg chg="mod">
          <ac:chgData name="Helen Hecht" userId="5ff6dfe4-d92f-45a1-a5aa-593c044744ed" providerId="ADAL" clId="{974CF805-7FCF-45DF-A02C-A4AA930C0C8C}" dt="2023-11-06T13:09:16.165" v="3215" actId="14861"/>
          <ac:spMkLst>
            <pc:docMk/>
            <pc:sldMk cId="4075672111" sldId="408"/>
            <ac:spMk id="10" creationId="{71C35725-B14A-94E1-E96F-BCDE73B8CEEE}"/>
          </ac:spMkLst>
        </pc:spChg>
        <pc:spChg chg="del">
          <ac:chgData name="Helen Hecht" userId="5ff6dfe4-d92f-45a1-a5aa-593c044744ed" providerId="ADAL" clId="{974CF805-7FCF-45DF-A02C-A4AA930C0C8C}" dt="2023-10-31T17:23:24.173" v="2528" actId="478"/>
          <ac:spMkLst>
            <pc:docMk/>
            <pc:sldMk cId="4075672111" sldId="408"/>
            <ac:spMk id="11" creationId="{BB6F70BF-1A95-C02C-97E9-8A3B59EF43DE}"/>
          </ac:spMkLst>
        </pc:spChg>
        <pc:spChg chg="del">
          <ac:chgData name="Helen Hecht" userId="5ff6dfe4-d92f-45a1-a5aa-593c044744ed" providerId="ADAL" clId="{974CF805-7FCF-45DF-A02C-A4AA930C0C8C}" dt="2023-10-31T17:33:00.853" v="2564" actId="478"/>
          <ac:spMkLst>
            <pc:docMk/>
            <pc:sldMk cId="4075672111" sldId="408"/>
            <ac:spMk id="12" creationId="{BADA9237-974F-76DA-DADD-A70A3C3C744D}"/>
          </ac:spMkLst>
        </pc:spChg>
        <pc:spChg chg="mod">
          <ac:chgData name="Helen Hecht" userId="5ff6dfe4-d92f-45a1-a5aa-593c044744ed" providerId="ADAL" clId="{974CF805-7FCF-45DF-A02C-A4AA930C0C8C}" dt="2023-11-06T13:09:16.165" v="3215" actId="14861"/>
          <ac:spMkLst>
            <pc:docMk/>
            <pc:sldMk cId="4075672111" sldId="408"/>
            <ac:spMk id="20" creationId="{1218277E-70B4-A4D7-7A74-6C73998E7FD3}"/>
          </ac:spMkLst>
        </pc:spChg>
        <pc:spChg chg="mod">
          <ac:chgData name="Helen Hecht" userId="5ff6dfe4-d92f-45a1-a5aa-593c044744ed" providerId="ADAL" clId="{974CF805-7FCF-45DF-A02C-A4AA930C0C8C}" dt="2023-11-06T13:09:16.165" v="3215" actId="14861"/>
          <ac:spMkLst>
            <pc:docMk/>
            <pc:sldMk cId="4075672111" sldId="408"/>
            <ac:spMk id="55" creationId="{D93EA974-4A54-E44F-B472-271A6408912C}"/>
          </ac:spMkLst>
        </pc:spChg>
        <pc:spChg chg="mod">
          <ac:chgData name="Helen Hecht" userId="5ff6dfe4-d92f-45a1-a5aa-593c044744ed" providerId="ADAL" clId="{974CF805-7FCF-45DF-A02C-A4AA930C0C8C}" dt="2023-11-06T13:09:16.165" v="3215" actId="14861"/>
          <ac:spMkLst>
            <pc:docMk/>
            <pc:sldMk cId="4075672111" sldId="408"/>
            <ac:spMk id="61" creationId="{01D436A9-43AB-B2F9-40F6-5901C6F4964C}"/>
          </ac:spMkLst>
        </pc:spChg>
        <pc:spChg chg="mod">
          <ac:chgData name="Helen Hecht" userId="5ff6dfe4-d92f-45a1-a5aa-593c044744ed" providerId="ADAL" clId="{974CF805-7FCF-45DF-A02C-A4AA930C0C8C}" dt="2023-11-06T13:09:16.165" v="3215" actId="14861"/>
          <ac:spMkLst>
            <pc:docMk/>
            <pc:sldMk cId="4075672111" sldId="408"/>
            <ac:spMk id="65" creationId="{40F1B6D1-0DB4-F77B-CE35-4F653F84552F}"/>
          </ac:spMkLst>
        </pc:spChg>
        <pc:spChg chg="mod">
          <ac:chgData name="Helen Hecht" userId="5ff6dfe4-d92f-45a1-a5aa-593c044744ed" providerId="ADAL" clId="{974CF805-7FCF-45DF-A02C-A4AA930C0C8C}" dt="2023-11-06T13:09:16.165" v="3215" actId="14861"/>
          <ac:spMkLst>
            <pc:docMk/>
            <pc:sldMk cId="4075672111" sldId="408"/>
            <ac:spMk id="66" creationId="{6A9D22B0-C350-89C7-C232-039588F6347F}"/>
          </ac:spMkLst>
        </pc:spChg>
        <pc:cxnChg chg="mod">
          <ac:chgData name="Helen Hecht" userId="5ff6dfe4-d92f-45a1-a5aa-593c044744ed" providerId="ADAL" clId="{974CF805-7FCF-45DF-A02C-A4AA930C0C8C}" dt="2023-11-06T13:09:16.165" v="3215" actId="14861"/>
          <ac:cxnSpMkLst>
            <pc:docMk/>
            <pc:sldMk cId="4075672111" sldId="408"/>
            <ac:cxnSpMk id="14" creationId="{040A2848-04D3-2993-6B7E-BF55BA41B664}"/>
          </ac:cxnSpMkLst>
        </pc:cxnChg>
        <pc:cxnChg chg="mod">
          <ac:chgData name="Helen Hecht" userId="5ff6dfe4-d92f-45a1-a5aa-593c044744ed" providerId="ADAL" clId="{974CF805-7FCF-45DF-A02C-A4AA930C0C8C}" dt="2023-11-06T13:09:16.165" v="3215" actId="14861"/>
          <ac:cxnSpMkLst>
            <pc:docMk/>
            <pc:sldMk cId="4075672111" sldId="408"/>
            <ac:cxnSpMk id="15" creationId="{CFC86694-34B2-C9F7-D7DC-26751C123A9F}"/>
          </ac:cxnSpMkLst>
        </pc:cxnChg>
        <pc:cxnChg chg="mod">
          <ac:chgData name="Helen Hecht" userId="5ff6dfe4-d92f-45a1-a5aa-593c044744ed" providerId="ADAL" clId="{974CF805-7FCF-45DF-A02C-A4AA930C0C8C}" dt="2023-11-06T13:09:16.165" v="3215" actId="14861"/>
          <ac:cxnSpMkLst>
            <pc:docMk/>
            <pc:sldMk cId="4075672111" sldId="408"/>
            <ac:cxnSpMk id="24" creationId="{86922FDF-CAAF-1752-7858-45AFA1E63EE4}"/>
          </ac:cxnSpMkLst>
        </pc:cxnChg>
        <pc:cxnChg chg="mod">
          <ac:chgData name="Helen Hecht" userId="5ff6dfe4-d92f-45a1-a5aa-593c044744ed" providerId="ADAL" clId="{974CF805-7FCF-45DF-A02C-A4AA930C0C8C}" dt="2023-11-06T13:09:16.165" v="3215" actId="14861"/>
          <ac:cxnSpMkLst>
            <pc:docMk/>
            <pc:sldMk cId="4075672111" sldId="408"/>
            <ac:cxnSpMk id="25" creationId="{653FFD1E-3427-8ECC-50F5-4C2E67CA7E24}"/>
          </ac:cxnSpMkLst>
        </pc:cxnChg>
        <pc:cxnChg chg="mod">
          <ac:chgData name="Helen Hecht" userId="5ff6dfe4-d92f-45a1-a5aa-593c044744ed" providerId="ADAL" clId="{974CF805-7FCF-45DF-A02C-A4AA930C0C8C}" dt="2023-11-06T13:09:16.165" v="3215" actId="14861"/>
          <ac:cxnSpMkLst>
            <pc:docMk/>
            <pc:sldMk cId="4075672111" sldId="408"/>
            <ac:cxnSpMk id="28" creationId="{E0A1B5D5-7C49-CDA1-15B6-44997A512A4C}"/>
          </ac:cxnSpMkLst>
        </pc:cxnChg>
        <pc:cxnChg chg="mod">
          <ac:chgData name="Helen Hecht" userId="5ff6dfe4-d92f-45a1-a5aa-593c044744ed" providerId="ADAL" clId="{974CF805-7FCF-45DF-A02C-A4AA930C0C8C}" dt="2023-11-06T13:09:16.165" v="3215" actId="14861"/>
          <ac:cxnSpMkLst>
            <pc:docMk/>
            <pc:sldMk cId="4075672111" sldId="408"/>
            <ac:cxnSpMk id="29" creationId="{6B74B1C4-B783-9088-7E6A-BD2CF3915A19}"/>
          </ac:cxnSpMkLst>
        </pc:cxnChg>
        <pc:cxnChg chg="mod">
          <ac:chgData name="Helen Hecht" userId="5ff6dfe4-d92f-45a1-a5aa-593c044744ed" providerId="ADAL" clId="{974CF805-7FCF-45DF-A02C-A4AA930C0C8C}" dt="2023-11-06T13:09:16.165" v="3215" actId="14861"/>
          <ac:cxnSpMkLst>
            <pc:docMk/>
            <pc:sldMk cId="4075672111" sldId="408"/>
            <ac:cxnSpMk id="36" creationId="{6C5BCC9A-FBE0-459B-29A2-AA432867DA37}"/>
          </ac:cxnSpMkLst>
        </pc:cxnChg>
        <pc:cxnChg chg="mod">
          <ac:chgData name="Helen Hecht" userId="5ff6dfe4-d92f-45a1-a5aa-593c044744ed" providerId="ADAL" clId="{974CF805-7FCF-45DF-A02C-A4AA930C0C8C}" dt="2023-11-06T13:09:16.165" v="3215" actId="14861"/>
          <ac:cxnSpMkLst>
            <pc:docMk/>
            <pc:sldMk cId="4075672111" sldId="408"/>
            <ac:cxnSpMk id="49" creationId="{BE3652BD-E37B-D0BA-A2DD-2381BDFCE110}"/>
          </ac:cxnSpMkLst>
        </pc:cxnChg>
        <pc:cxnChg chg="mod">
          <ac:chgData name="Helen Hecht" userId="5ff6dfe4-d92f-45a1-a5aa-593c044744ed" providerId="ADAL" clId="{974CF805-7FCF-45DF-A02C-A4AA930C0C8C}" dt="2023-11-06T13:09:16.165" v="3215" actId="14861"/>
          <ac:cxnSpMkLst>
            <pc:docMk/>
            <pc:sldMk cId="4075672111" sldId="408"/>
            <ac:cxnSpMk id="62" creationId="{ADC135C3-B960-09F5-F680-583A774DBAA4}"/>
          </ac:cxnSpMkLst>
        </pc:cxnChg>
        <pc:cxnChg chg="mod">
          <ac:chgData name="Helen Hecht" userId="5ff6dfe4-d92f-45a1-a5aa-593c044744ed" providerId="ADAL" clId="{974CF805-7FCF-45DF-A02C-A4AA930C0C8C}" dt="2023-11-06T13:09:16.165" v="3215" actId="14861"/>
          <ac:cxnSpMkLst>
            <pc:docMk/>
            <pc:sldMk cId="4075672111" sldId="408"/>
            <ac:cxnSpMk id="67" creationId="{4265FD09-44C1-21CE-F3FF-E01D5F5FFCC2}"/>
          </ac:cxnSpMkLst>
        </pc:cxnChg>
        <pc:cxnChg chg="mod">
          <ac:chgData name="Helen Hecht" userId="5ff6dfe4-d92f-45a1-a5aa-593c044744ed" providerId="ADAL" clId="{974CF805-7FCF-45DF-A02C-A4AA930C0C8C}" dt="2023-11-06T13:09:16.165" v="3215" actId="14861"/>
          <ac:cxnSpMkLst>
            <pc:docMk/>
            <pc:sldMk cId="4075672111" sldId="408"/>
            <ac:cxnSpMk id="70" creationId="{5CA31C05-DBF1-F676-CFCB-DA504D4CFBCC}"/>
          </ac:cxnSpMkLst>
        </pc:cxnChg>
      </pc:sldChg>
      <pc:sldChg chg="modSp add mod">
        <pc:chgData name="Helen Hecht" userId="5ff6dfe4-d92f-45a1-a5aa-593c044744ed" providerId="ADAL" clId="{974CF805-7FCF-45DF-A02C-A4AA930C0C8C}" dt="2023-11-06T13:25:42.739" v="4037" actId="20577"/>
        <pc:sldMkLst>
          <pc:docMk/>
          <pc:sldMk cId="3821788752" sldId="409"/>
        </pc:sldMkLst>
        <pc:spChg chg="mod">
          <ac:chgData name="Helen Hecht" userId="5ff6dfe4-d92f-45a1-a5aa-593c044744ed" providerId="ADAL" clId="{974CF805-7FCF-45DF-A02C-A4AA930C0C8C}" dt="2023-11-06T13:25:42.739" v="4037" actId="20577"/>
          <ac:spMkLst>
            <pc:docMk/>
            <pc:sldMk cId="3821788752" sldId="409"/>
            <ac:spMk id="6" creationId="{AA4305E6-2551-0CDB-1E5C-57B688B78904}"/>
          </ac:spMkLst>
        </pc:spChg>
      </pc:sldChg>
      <pc:sldChg chg="addSp delSp modSp new mod setBg modClrScheme chgLayout">
        <pc:chgData name="Helen Hecht" userId="5ff6dfe4-d92f-45a1-a5aa-593c044744ed" providerId="ADAL" clId="{974CF805-7FCF-45DF-A02C-A4AA930C0C8C}" dt="2023-10-31T17:49:03.145" v="2733" actId="26606"/>
        <pc:sldMkLst>
          <pc:docMk/>
          <pc:sldMk cId="2621191525" sldId="410"/>
        </pc:sldMkLst>
        <pc:spChg chg="mod ord">
          <ac:chgData name="Helen Hecht" userId="5ff6dfe4-d92f-45a1-a5aa-593c044744ed" providerId="ADAL" clId="{974CF805-7FCF-45DF-A02C-A4AA930C0C8C}" dt="2023-10-31T17:49:03.145" v="2733" actId="26606"/>
          <ac:spMkLst>
            <pc:docMk/>
            <pc:sldMk cId="2621191525" sldId="410"/>
            <ac:spMk id="2" creationId="{FB5A0DD7-58E4-5FE9-2DC5-FCE6E098DD2A}"/>
          </ac:spMkLst>
        </pc:spChg>
        <pc:spChg chg="add mod ord">
          <ac:chgData name="Helen Hecht" userId="5ff6dfe4-d92f-45a1-a5aa-593c044744ed" providerId="ADAL" clId="{974CF805-7FCF-45DF-A02C-A4AA930C0C8C}" dt="2023-10-31T17:49:03.145" v="2733" actId="26606"/>
          <ac:spMkLst>
            <pc:docMk/>
            <pc:sldMk cId="2621191525" sldId="410"/>
            <ac:spMk id="3" creationId="{FCA55F0C-59EF-462E-23FF-4096488CE561}"/>
          </ac:spMkLst>
        </pc:spChg>
        <pc:spChg chg="add del mod ord">
          <ac:chgData name="Helen Hecht" userId="5ff6dfe4-d92f-45a1-a5aa-593c044744ed" providerId="ADAL" clId="{974CF805-7FCF-45DF-A02C-A4AA930C0C8C}" dt="2023-10-31T17:47:47.484" v="2692" actId="478"/>
          <ac:spMkLst>
            <pc:docMk/>
            <pc:sldMk cId="2621191525" sldId="410"/>
            <ac:spMk id="4" creationId="{84A9E6FC-9F46-990C-7486-75B9BEEB3692}"/>
          </ac:spMkLst>
        </pc:spChg>
        <pc:spChg chg="add">
          <ac:chgData name="Helen Hecht" userId="5ff6dfe4-d92f-45a1-a5aa-593c044744ed" providerId="ADAL" clId="{974CF805-7FCF-45DF-A02C-A4AA930C0C8C}" dt="2023-10-31T17:49:03.145" v="2733" actId="26606"/>
          <ac:spMkLst>
            <pc:docMk/>
            <pc:sldMk cId="2621191525" sldId="410"/>
            <ac:spMk id="8" creationId="{DCF4EB5C-ED25-4675-8255-2F5B12CFFCF0}"/>
          </ac:spMkLst>
        </pc:spChg>
        <pc:spChg chg="add">
          <ac:chgData name="Helen Hecht" userId="5ff6dfe4-d92f-45a1-a5aa-593c044744ed" providerId="ADAL" clId="{974CF805-7FCF-45DF-A02C-A4AA930C0C8C}" dt="2023-10-31T17:49:03.145" v="2733" actId="26606"/>
          <ac:spMkLst>
            <pc:docMk/>
            <pc:sldMk cId="2621191525" sldId="410"/>
            <ac:spMk id="10" creationId="{9514EC6E-A557-42A2-BCDC-3ABFFC5E564D}"/>
          </ac:spMkLst>
        </pc:spChg>
        <pc:spChg chg="add">
          <ac:chgData name="Helen Hecht" userId="5ff6dfe4-d92f-45a1-a5aa-593c044744ed" providerId="ADAL" clId="{974CF805-7FCF-45DF-A02C-A4AA930C0C8C}" dt="2023-10-31T17:49:03.145" v="2733" actId="26606"/>
          <ac:spMkLst>
            <pc:docMk/>
            <pc:sldMk cId="2621191525" sldId="410"/>
            <ac:spMk id="12" creationId="{905482C9-EB42-4BFE-95BF-7FD661F07657}"/>
          </ac:spMkLst>
        </pc:spChg>
        <pc:spChg chg="add">
          <ac:chgData name="Helen Hecht" userId="5ff6dfe4-d92f-45a1-a5aa-593c044744ed" providerId="ADAL" clId="{974CF805-7FCF-45DF-A02C-A4AA930C0C8C}" dt="2023-10-31T17:49:03.145" v="2733" actId="26606"/>
          <ac:spMkLst>
            <pc:docMk/>
            <pc:sldMk cId="2621191525" sldId="410"/>
            <ac:spMk id="14" creationId="{7539E646-A625-4A26-86ED-BD90EDD329F7}"/>
          </ac:spMkLst>
        </pc:spChg>
        <pc:spChg chg="add">
          <ac:chgData name="Helen Hecht" userId="5ff6dfe4-d92f-45a1-a5aa-593c044744ed" providerId="ADAL" clId="{974CF805-7FCF-45DF-A02C-A4AA930C0C8C}" dt="2023-10-31T17:49:03.145" v="2733" actId="26606"/>
          <ac:spMkLst>
            <pc:docMk/>
            <pc:sldMk cId="2621191525" sldId="410"/>
            <ac:spMk id="16" creationId="{AF47317F-C87A-4D9C-A72E-89C67FDA2CA6}"/>
          </ac:spMkLst>
        </pc:spChg>
        <pc:spChg chg="add">
          <ac:chgData name="Helen Hecht" userId="5ff6dfe4-d92f-45a1-a5aa-593c044744ed" providerId="ADAL" clId="{974CF805-7FCF-45DF-A02C-A4AA930C0C8C}" dt="2023-10-31T17:49:03.145" v="2733" actId="26606"/>
          <ac:spMkLst>
            <pc:docMk/>
            <pc:sldMk cId="2621191525" sldId="410"/>
            <ac:spMk id="18" creationId="{EA343C5F-7AA1-409B-BD18-44E928CE30BB}"/>
          </ac:spMkLst>
        </pc:spChg>
        <pc:spChg chg="add">
          <ac:chgData name="Helen Hecht" userId="5ff6dfe4-d92f-45a1-a5aa-593c044744ed" providerId="ADAL" clId="{974CF805-7FCF-45DF-A02C-A4AA930C0C8C}" dt="2023-10-31T17:49:03.145" v="2733" actId="26606"/>
          <ac:spMkLst>
            <pc:docMk/>
            <pc:sldMk cId="2621191525" sldId="410"/>
            <ac:spMk id="20" creationId="{93FF31F9-8C96-4D43-9B36-20F6B6FE6677}"/>
          </ac:spMkLst>
        </pc:spChg>
        <pc:spChg chg="add">
          <ac:chgData name="Helen Hecht" userId="5ff6dfe4-d92f-45a1-a5aa-593c044744ed" providerId="ADAL" clId="{974CF805-7FCF-45DF-A02C-A4AA930C0C8C}" dt="2023-10-31T17:49:03.145" v="2733" actId="26606"/>
          <ac:spMkLst>
            <pc:docMk/>
            <pc:sldMk cId="2621191525" sldId="410"/>
            <ac:spMk id="22" creationId="{3D252CC1-04C4-47A3-AFEA-5022A689C848}"/>
          </ac:spMkLst>
        </pc:spChg>
      </pc:sldChg>
      <pc:sldChg chg="addSp delSp modSp new mod setBg modClrScheme setClrOvrMap chgLayout">
        <pc:chgData name="Helen Hecht" userId="5ff6dfe4-d92f-45a1-a5aa-593c044744ed" providerId="ADAL" clId="{974CF805-7FCF-45DF-A02C-A4AA930C0C8C}" dt="2023-10-31T17:48:45.771" v="2732" actId="26606"/>
        <pc:sldMkLst>
          <pc:docMk/>
          <pc:sldMk cId="3629092456" sldId="411"/>
        </pc:sldMkLst>
        <pc:spChg chg="del mod ord">
          <ac:chgData name="Helen Hecht" userId="5ff6dfe4-d92f-45a1-a5aa-593c044744ed" providerId="ADAL" clId="{974CF805-7FCF-45DF-A02C-A4AA930C0C8C}" dt="2023-10-31T17:46:50.329" v="2637" actId="700"/>
          <ac:spMkLst>
            <pc:docMk/>
            <pc:sldMk cId="3629092456" sldId="411"/>
            <ac:spMk id="2" creationId="{466766AD-C493-2143-826A-E129DFD201C3}"/>
          </ac:spMkLst>
        </pc:spChg>
        <pc:spChg chg="del mod ord">
          <ac:chgData name="Helen Hecht" userId="5ff6dfe4-d92f-45a1-a5aa-593c044744ed" providerId="ADAL" clId="{974CF805-7FCF-45DF-A02C-A4AA930C0C8C}" dt="2023-10-31T17:46:50.329" v="2637" actId="700"/>
          <ac:spMkLst>
            <pc:docMk/>
            <pc:sldMk cId="3629092456" sldId="411"/>
            <ac:spMk id="3" creationId="{2175EFAA-B22C-67E5-BE08-8A0B845FC106}"/>
          </ac:spMkLst>
        </pc:spChg>
        <pc:spChg chg="mod ord">
          <ac:chgData name="Helen Hecht" userId="5ff6dfe4-d92f-45a1-a5aa-593c044744ed" providerId="ADAL" clId="{974CF805-7FCF-45DF-A02C-A4AA930C0C8C}" dt="2023-10-31T17:48:45.771" v="2732" actId="26606"/>
          <ac:spMkLst>
            <pc:docMk/>
            <pc:sldMk cId="3629092456" sldId="411"/>
            <ac:spMk id="4" creationId="{4C01517F-D9F9-0873-138A-BB96699215AF}"/>
          </ac:spMkLst>
        </pc:spChg>
        <pc:spChg chg="add mod ord">
          <ac:chgData name="Helen Hecht" userId="5ff6dfe4-d92f-45a1-a5aa-593c044744ed" providerId="ADAL" clId="{974CF805-7FCF-45DF-A02C-A4AA930C0C8C}" dt="2023-10-31T17:48:45.771" v="2732" actId="26606"/>
          <ac:spMkLst>
            <pc:docMk/>
            <pc:sldMk cId="3629092456" sldId="411"/>
            <ac:spMk id="5" creationId="{F691BA61-48DC-A075-E73A-ABBEE8909A78}"/>
          </ac:spMkLst>
        </pc:spChg>
        <pc:spChg chg="add del mod ord">
          <ac:chgData name="Helen Hecht" userId="5ff6dfe4-d92f-45a1-a5aa-593c044744ed" providerId="ADAL" clId="{974CF805-7FCF-45DF-A02C-A4AA930C0C8C}" dt="2023-10-31T17:47:09.655" v="2645" actId="478"/>
          <ac:spMkLst>
            <pc:docMk/>
            <pc:sldMk cId="3629092456" sldId="411"/>
            <ac:spMk id="6" creationId="{9CD9D94D-018B-5CA8-FB15-886D7039C73A}"/>
          </ac:spMkLst>
        </pc:spChg>
        <pc:spChg chg="add del">
          <ac:chgData name="Helen Hecht" userId="5ff6dfe4-d92f-45a1-a5aa-593c044744ed" providerId="ADAL" clId="{974CF805-7FCF-45DF-A02C-A4AA930C0C8C}" dt="2023-10-31T17:48:35.075" v="2727" actId="26606"/>
          <ac:spMkLst>
            <pc:docMk/>
            <pc:sldMk cId="3629092456" sldId="411"/>
            <ac:spMk id="10" creationId="{DCF4EB5C-ED25-4675-8255-2F5B12CFFCF0}"/>
          </ac:spMkLst>
        </pc:spChg>
        <pc:spChg chg="add del">
          <ac:chgData name="Helen Hecht" userId="5ff6dfe4-d92f-45a1-a5aa-593c044744ed" providerId="ADAL" clId="{974CF805-7FCF-45DF-A02C-A4AA930C0C8C}" dt="2023-10-31T17:48:35.075" v="2727" actId="26606"/>
          <ac:spMkLst>
            <pc:docMk/>
            <pc:sldMk cId="3629092456" sldId="411"/>
            <ac:spMk id="12" creationId="{9514EC6E-A557-42A2-BCDC-3ABFFC5E564D}"/>
          </ac:spMkLst>
        </pc:spChg>
        <pc:spChg chg="add del">
          <ac:chgData name="Helen Hecht" userId="5ff6dfe4-d92f-45a1-a5aa-593c044744ed" providerId="ADAL" clId="{974CF805-7FCF-45DF-A02C-A4AA930C0C8C}" dt="2023-10-31T17:48:35.075" v="2727" actId="26606"/>
          <ac:spMkLst>
            <pc:docMk/>
            <pc:sldMk cId="3629092456" sldId="411"/>
            <ac:spMk id="14" creationId="{905482C9-EB42-4BFE-95BF-7FD661F07657}"/>
          </ac:spMkLst>
        </pc:spChg>
        <pc:spChg chg="add del">
          <ac:chgData name="Helen Hecht" userId="5ff6dfe4-d92f-45a1-a5aa-593c044744ed" providerId="ADAL" clId="{974CF805-7FCF-45DF-A02C-A4AA930C0C8C}" dt="2023-10-31T17:48:35.075" v="2727" actId="26606"/>
          <ac:spMkLst>
            <pc:docMk/>
            <pc:sldMk cId="3629092456" sldId="411"/>
            <ac:spMk id="16" creationId="{7539E646-A625-4A26-86ED-BD90EDD329F7}"/>
          </ac:spMkLst>
        </pc:spChg>
        <pc:spChg chg="add del">
          <ac:chgData name="Helen Hecht" userId="5ff6dfe4-d92f-45a1-a5aa-593c044744ed" providerId="ADAL" clId="{974CF805-7FCF-45DF-A02C-A4AA930C0C8C}" dt="2023-10-31T17:48:35.075" v="2727" actId="26606"/>
          <ac:spMkLst>
            <pc:docMk/>
            <pc:sldMk cId="3629092456" sldId="411"/>
            <ac:spMk id="18" creationId="{328C565D-A991-4381-AC37-76A58A4A128F}"/>
          </ac:spMkLst>
        </pc:spChg>
        <pc:spChg chg="add del">
          <ac:chgData name="Helen Hecht" userId="5ff6dfe4-d92f-45a1-a5aa-593c044744ed" providerId="ADAL" clId="{974CF805-7FCF-45DF-A02C-A4AA930C0C8C}" dt="2023-10-31T17:48:35.075" v="2727" actId="26606"/>
          <ac:spMkLst>
            <pc:docMk/>
            <pc:sldMk cId="3629092456" sldId="411"/>
            <ac:spMk id="20" creationId="{B7180431-F4DE-415D-BCBB-9316423C37C1}"/>
          </ac:spMkLst>
        </pc:spChg>
        <pc:spChg chg="add del">
          <ac:chgData name="Helen Hecht" userId="5ff6dfe4-d92f-45a1-a5aa-593c044744ed" providerId="ADAL" clId="{974CF805-7FCF-45DF-A02C-A4AA930C0C8C}" dt="2023-10-31T17:48:35.075" v="2727" actId="26606"/>
          <ac:spMkLst>
            <pc:docMk/>
            <pc:sldMk cId="3629092456" sldId="411"/>
            <ac:spMk id="22" creationId="{EEABD997-5EF9-4E9B-AFBB-F6DFAAF3ADF0}"/>
          </ac:spMkLst>
        </pc:spChg>
        <pc:spChg chg="add del">
          <ac:chgData name="Helen Hecht" userId="5ff6dfe4-d92f-45a1-a5aa-593c044744ed" providerId="ADAL" clId="{974CF805-7FCF-45DF-A02C-A4AA930C0C8C}" dt="2023-10-31T17:48:35.075" v="2727" actId="26606"/>
          <ac:spMkLst>
            <pc:docMk/>
            <pc:sldMk cId="3629092456" sldId="411"/>
            <ac:spMk id="24" creationId="{E9AB5EE6-A047-4B18-B998-D46DF3CC36FE}"/>
          </ac:spMkLst>
        </pc:spChg>
        <pc:spChg chg="add del">
          <ac:chgData name="Helen Hecht" userId="5ff6dfe4-d92f-45a1-a5aa-593c044744ed" providerId="ADAL" clId="{974CF805-7FCF-45DF-A02C-A4AA930C0C8C}" dt="2023-10-31T17:48:39.455" v="2729" actId="26606"/>
          <ac:spMkLst>
            <pc:docMk/>
            <pc:sldMk cId="3629092456" sldId="411"/>
            <ac:spMk id="26" creationId="{DCF4EB5C-ED25-4675-8255-2F5B12CFFCF0}"/>
          </ac:spMkLst>
        </pc:spChg>
        <pc:spChg chg="add del">
          <ac:chgData name="Helen Hecht" userId="5ff6dfe4-d92f-45a1-a5aa-593c044744ed" providerId="ADAL" clId="{974CF805-7FCF-45DF-A02C-A4AA930C0C8C}" dt="2023-10-31T17:48:39.455" v="2729" actId="26606"/>
          <ac:spMkLst>
            <pc:docMk/>
            <pc:sldMk cId="3629092456" sldId="411"/>
            <ac:spMk id="27" creationId="{9514EC6E-A557-42A2-BCDC-3ABFFC5E564D}"/>
          </ac:spMkLst>
        </pc:spChg>
        <pc:spChg chg="add del">
          <ac:chgData name="Helen Hecht" userId="5ff6dfe4-d92f-45a1-a5aa-593c044744ed" providerId="ADAL" clId="{974CF805-7FCF-45DF-A02C-A4AA930C0C8C}" dt="2023-10-31T17:48:39.455" v="2729" actId="26606"/>
          <ac:spMkLst>
            <pc:docMk/>
            <pc:sldMk cId="3629092456" sldId="411"/>
            <ac:spMk id="28" creationId="{905482C9-EB42-4BFE-95BF-7FD661F07657}"/>
          </ac:spMkLst>
        </pc:spChg>
        <pc:spChg chg="add del">
          <ac:chgData name="Helen Hecht" userId="5ff6dfe4-d92f-45a1-a5aa-593c044744ed" providerId="ADAL" clId="{974CF805-7FCF-45DF-A02C-A4AA930C0C8C}" dt="2023-10-31T17:48:39.455" v="2729" actId="26606"/>
          <ac:spMkLst>
            <pc:docMk/>
            <pc:sldMk cId="3629092456" sldId="411"/>
            <ac:spMk id="29" creationId="{7539E646-A625-4A26-86ED-BD90EDD329F7}"/>
          </ac:spMkLst>
        </pc:spChg>
        <pc:spChg chg="add del">
          <ac:chgData name="Helen Hecht" userId="5ff6dfe4-d92f-45a1-a5aa-593c044744ed" providerId="ADAL" clId="{974CF805-7FCF-45DF-A02C-A4AA930C0C8C}" dt="2023-10-31T17:48:39.455" v="2729" actId="26606"/>
          <ac:spMkLst>
            <pc:docMk/>
            <pc:sldMk cId="3629092456" sldId="411"/>
            <ac:spMk id="30" creationId="{8E019540-1104-4B12-9F83-45F58674186F}"/>
          </ac:spMkLst>
        </pc:spChg>
        <pc:spChg chg="add del">
          <ac:chgData name="Helen Hecht" userId="5ff6dfe4-d92f-45a1-a5aa-593c044744ed" providerId="ADAL" clId="{974CF805-7FCF-45DF-A02C-A4AA930C0C8C}" dt="2023-10-31T17:48:39.455" v="2729" actId="26606"/>
          <ac:spMkLst>
            <pc:docMk/>
            <pc:sldMk cId="3629092456" sldId="411"/>
            <ac:spMk id="31" creationId="{3580CFD6-E44A-486A-9E73-D8D948F78A34}"/>
          </ac:spMkLst>
        </pc:spChg>
        <pc:spChg chg="add del">
          <ac:chgData name="Helen Hecht" userId="5ff6dfe4-d92f-45a1-a5aa-593c044744ed" providerId="ADAL" clId="{974CF805-7FCF-45DF-A02C-A4AA930C0C8C}" dt="2023-10-31T17:48:45.749" v="2731" actId="26606"/>
          <ac:spMkLst>
            <pc:docMk/>
            <pc:sldMk cId="3629092456" sldId="411"/>
            <ac:spMk id="33" creationId="{DCF4EB5C-ED25-4675-8255-2F5B12CFFCF0}"/>
          </ac:spMkLst>
        </pc:spChg>
        <pc:spChg chg="add del">
          <ac:chgData name="Helen Hecht" userId="5ff6dfe4-d92f-45a1-a5aa-593c044744ed" providerId="ADAL" clId="{974CF805-7FCF-45DF-A02C-A4AA930C0C8C}" dt="2023-10-31T17:48:45.749" v="2731" actId="26606"/>
          <ac:spMkLst>
            <pc:docMk/>
            <pc:sldMk cId="3629092456" sldId="411"/>
            <ac:spMk id="34" creationId="{9514EC6E-A557-42A2-BCDC-3ABFFC5E564D}"/>
          </ac:spMkLst>
        </pc:spChg>
        <pc:spChg chg="add del">
          <ac:chgData name="Helen Hecht" userId="5ff6dfe4-d92f-45a1-a5aa-593c044744ed" providerId="ADAL" clId="{974CF805-7FCF-45DF-A02C-A4AA930C0C8C}" dt="2023-10-31T17:48:45.749" v="2731" actId="26606"/>
          <ac:spMkLst>
            <pc:docMk/>
            <pc:sldMk cId="3629092456" sldId="411"/>
            <ac:spMk id="35" creationId="{905482C9-EB42-4BFE-95BF-7FD661F07657}"/>
          </ac:spMkLst>
        </pc:spChg>
        <pc:spChg chg="add del">
          <ac:chgData name="Helen Hecht" userId="5ff6dfe4-d92f-45a1-a5aa-593c044744ed" providerId="ADAL" clId="{974CF805-7FCF-45DF-A02C-A4AA930C0C8C}" dt="2023-10-31T17:48:45.749" v="2731" actId="26606"/>
          <ac:spMkLst>
            <pc:docMk/>
            <pc:sldMk cId="3629092456" sldId="411"/>
            <ac:spMk id="36" creationId="{7539E646-A625-4A26-86ED-BD90EDD329F7}"/>
          </ac:spMkLst>
        </pc:spChg>
        <pc:spChg chg="add del">
          <ac:chgData name="Helen Hecht" userId="5ff6dfe4-d92f-45a1-a5aa-593c044744ed" providerId="ADAL" clId="{974CF805-7FCF-45DF-A02C-A4AA930C0C8C}" dt="2023-10-31T17:48:45.749" v="2731" actId="26606"/>
          <ac:spMkLst>
            <pc:docMk/>
            <pc:sldMk cId="3629092456" sldId="411"/>
            <ac:spMk id="37" creationId="{9DD60C94-0C9C-47B7-BE88-045235ACCC6A}"/>
          </ac:spMkLst>
        </pc:spChg>
        <pc:spChg chg="add del">
          <ac:chgData name="Helen Hecht" userId="5ff6dfe4-d92f-45a1-a5aa-593c044744ed" providerId="ADAL" clId="{974CF805-7FCF-45DF-A02C-A4AA930C0C8C}" dt="2023-10-31T17:48:45.749" v="2731" actId="26606"/>
          <ac:spMkLst>
            <pc:docMk/>
            <pc:sldMk cId="3629092456" sldId="411"/>
            <ac:spMk id="38" creationId="{BFCF7016-AC99-433F-B943-24C3736E0602}"/>
          </ac:spMkLst>
        </pc:spChg>
        <pc:spChg chg="add del">
          <ac:chgData name="Helen Hecht" userId="5ff6dfe4-d92f-45a1-a5aa-593c044744ed" providerId="ADAL" clId="{974CF805-7FCF-45DF-A02C-A4AA930C0C8C}" dt="2023-10-31T17:48:45.749" v="2731" actId="26606"/>
          <ac:spMkLst>
            <pc:docMk/>
            <pc:sldMk cId="3629092456" sldId="411"/>
            <ac:spMk id="39" creationId="{A03737D1-A930-4E3E-9160-3CD4AEC72AB7}"/>
          </ac:spMkLst>
        </pc:spChg>
        <pc:spChg chg="add del">
          <ac:chgData name="Helen Hecht" userId="5ff6dfe4-d92f-45a1-a5aa-593c044744ed" providerId="ADAL" clId="{974CF805-7FCF-45DF-A02C-A4AA930C0C8C}" dt="2023-10-31T17:48:45.749" v="2731" actId="26606"/>
          <ac:spMkLst>
            <pc:docMk/>
            <pc:sldMk cId="3629092456" sldId="411"/>
            <ac:spMk id="40" creationId="{F71CFF33-010E-4E26-A285-83B182982358}"/>
          </ac:spMkLst>
        </pc:spChg>
        <pc:spChg chg="add">
          <ac:chgData name="Helen Hecht" userId="5ff6dfe4-d92f-45a1-a5aa-593c044744ed" providerId="ADAL" clId="{974CF805-7FCF-45DF-A02C-A4AA930C0C8C}" dt="2023-10-31T17:48:45.771" v="2732" actId="26606"/>
          <ac:spMkLst>
            <pc:docMk/>
            <pc:sldMk cId="3629092456" sldId="411"/>
            <ac:spMk id="42" creationId="{DCF4EB5C-ED25-4675-8255-2F5B12CFFCF0}"/>
          </ac:spMkLst>
        </pc:spChg>
        <pc:spChg chg="add">
          <ac:chgData name="Helen Hecht" userId="5ff6dfe4-d92f-45a1-a5aa-593c044744ed" providerId="ADAL" clId="{974CF805-7FCF-45DF-A02C-A4AA930C0C8C}" dt="2023-10-31T17:48:45.771" v="2732" actId="26606"/>
          <ac:spMkLst>
            <pc:docMk/>
            <pc:sldMk cId="3629092456" sldId="411"/>
            <ac:spMk id="43" creationId="{9514EC6E-A557-42A2-BCDC-3ABFFC5E564D}"/>
          </ac:spMkLst>
        </pc:spChg>
        <pc:spChg chg="add">
          <ac:chgData name="Helen Hecht" userId="5ff6dfe4-d92f-45a1-a5aa-593c044744ed" providerId="ADAL" clId="{974CF805-7FCF-45DF-A02C-A4AA930C0C8C}" dt="2023-10-31T17:48:45.771" v="2732" actId="26606"/>
          <ac:spMkLst>
            <pc:docMk/>
            <pc:sldMk cId="3629092456" sldId="411"/>
            <ac:spMk id="44" creationId="{905482C9-EB42-4BFE-95BF-7FD661F07657}"/>
          </ac:spMkLst>
        </pc:spChg>
        <pc:spChg chg="add">
          <ac:chgData name="Helen Hecht" userId="5ff6dfe4-d92f-45a1-a5aa-593c044744ed" providerId="ADAL" clId="{974CF805-7FCF-45DF-A02C-A4AA930C0C8C}" dt="2023-10-31T17:48:45.771" v="2732" actId="26606"/>
          <ac:spMkLst>
            <pc:docMk/>
            <pc:sldMk cId="3629092456" sldId="411"/>
            <ac:spMk id="45" creationId="{7539E646-A625-4A26-86ED-BD90EDD329F7}"/>
          </ac:spMkLst>
        </pc:spChg>
        <pc:spChg chg="add">
          <ac:chgData name="Helen Hecht" userId="5ff6dfe4-d92f-45a1-a5aa-593c044744ed" providerId="ADAL" clId="{974CF805-7FCF-45DF-A02C-A4AA930C0C8C}" dt="2023-10-31T17:48:45.771" v="2732" actId="26606"/>
          <ac:spMkLst>
            <pc:docMk/>
            <pc:sldMk cId="3629092456" sldId="411"/>
            <ac:spMk id="46" creationId="{AF47317F-C87A-4D9C-A72E-89C67FDA2CA6}"/>
          </ac:spMkLst>
        </pc:spChg>
        <pc:spChg chg="add">
          <ac:chgData name="Helen Hecht" userId="5ff6dfe4-d92f-45a1-a5aa-593c044744ed" providerId="ADAL" clId="{974CF805-7FCF-45DF-A02C-A4AA930C0C8C}" dt="2023-10-31T17:48:45.771" v="2732" actId="26606"/>
          <ac:spMkLst>
            <pc:docMk/>
            <pc:sldMk cId="3629092456" sldId="411"/>
            <ac:spMk id="47" creationId="{EA343C5F-7AA1-409B-BD18-44E928CE30BB}"/>
          </ac:spMkLst>
        </pc:spChg>
        <pc:spChg chg="add">
          <ac:chgData name="Helen Hecht" userId="5ff6dfe4-d92f-45a1-a5aa-593c044744ed" providerId="ADAL" clId="{974CF805-7FCF-45DF-A02C-A4AA930C0C8C}" dt="2023-10-31T17:48:45.771" v="2732" actId="26606"/>
          <ac:spMkLst>
            <pc:docMk/>
            <pc:sldMk cId="3629092456" sldId="411"/>
            <ac:spMk id="48" creationId="{93FF31F9-8C96-4D43-9B36-20F6B6FE6677}"/>
          </ac:spMkLst>
        </pc:spChg>
        <pc:spChg chg="add">
          <ac:chgData name="Helen Hecht" userId="5ff6dfe4-d92f-45a1-a5aa-593c044744ed" providerId="ADAL" clId="{974CF805-7FCF-45DF-A02C-A4AA930C0C8C}" dt="2023-10-31T17:48:45.771" v="2732" actId="26606"/>
          <ac:spMkLst>
            <pc:docMk/>
            <pc:sldMk cId="3629092456" sldId="411"/>
            <ac:spMk id="49" creationId="{3D252CC1-04C4-47A3-AFEA-5022A689C848}"/>
          </ac:spMkLst>
        </pc:spChg>
      </pc:sldChg>
      <pc:sldChg chg="addSp modSp add mod setBg">
        <pc:chgData name="Helen Hecht" userId="5ff6dfe4-d92f-45a1-a5aa-593c044744ed" providerId="ADAL" clId="{974CF805-7FCF-45DF-A02C-A4AA930C0C8C}" dt="2023-10-31T17:49:17.600" v="2734" actId="26606"/>
        <pc:sldMkLst>
          <pc:docMk/>
          <pc:sldMk cId="2098346023" sldId="412"/>
        </pc:sldMkLst>
        <pc:spChg chg="mod">
          <ac:chgData name="Helen Hecht" userId="5ff6dfe4-d92f-45a1-a5aa-593c044744ed" providerId="ADAL" clId="{974CF805-7FCF-45DF-A02C-A4AA930C0C8C}" dt="2023-10-31T17:49:17.600" v="2734" actId="26606"/>
          <ac:spMkLst>
            <pc:docMk/>
            <pc:sldMk cId="2098346023" sldId="412"/>
            <ac:spMk id="2" creationId="{FB5A0DD7-58E4-5FE9-2DC5-FCE6E098DD2A}"/>
          </ac:spMkLst>
        </pc:spChg>
        <pc:spChg chg="mod">
          <ac:chgData name="Helen Hecht" userId="5ff6dfe4-d92f-45a1-a5aa-593c044744ed" providerId="ADAL" clId="{974CF805-7FCF-45DF-A02C-A4AA930C0C8C}" dt="2023-10-31T17:49:17.600" v="2734" actId="26606"/>
          <ac:spMkLst>
            <pc:docMk/>
            <pc:sldMk cId="2098346023" sldId="412"/>
            <ac:spMk id="3" creationId="{FCA55F0C-59EF-462E-23FF-4096488CE561}"/>
          </ac:spMkLst>
        </pc:spChg>
        <pc:spChg chg="add">
          <ac:chgData name="Helen Hecht" userId="5ff6dfe4-d92f-45a1-a5aa-593c044744ed" providerId="ADAL" clId="{974CF805-7FCF-45DF-A02C-A4AA930C0C8C}" dt="2023-10-31T17:49:17.600" v="2734" actId="26606"/>
          <ac:spMkLst>
            <pc:docMk/>
            <pc:sldMk cId="2098346023" sldId="412"/>
            <ac:spMk id="8" creationId="{DCF4EB5C-ED25-4675-8255-2F5B12CFFCF0}"/>
          </ac:spMkLst>
        </pc:spChg>
        <pc:spChg chg="add">
          <ac:chgData name="Helen Hecht" userId="5ff6dfe4-d92f-45a1-a5aa-593c044744ed" providerId="ADAL" clId="{974CF805-7FCF-45DF-A02C-A4AA930C0C8C}" dt="2023-10-31T17:49:17.600" v="2734" actId="26606"/>
          <ac:spMkLst>
            <pc:docMk/>
            <pc:sldMk cId="2098346023" sldId="412"/>
            <ac:spMk id="10" creationId="{9514EC6E-A557-42A2-BCDC-3ABFFC5E564D}"/>
          </ac:spMkLst>
        </pc:spChg>
        <pc:spChg chg="add">
          <ac:chgData name="Helen Hecht" userId="5ff6dfe4-d92f-45a1-a5aa-593c044744ed" providerId="ADAL" clId="{974CF805-7FCF-45DF-A02C-A4AA930C0C8C}" dt="2023-10-31T17:49:17.600" v="2734" actId="26606"/>
          <ac:spMkLst>
            <pc:docMk/>
            <pc:sldMk cId="2098346023" sldId="412"/>
            <ac:spMk id="12" creationId="{905482C9-EB42-4BFE-95BF-7FD661F07657}"/>
          </ac:spMkLst>
        </pc:spChg>
        <pc:spChg chg="add">
          <ac:chgData name="Helen Hecht" userId="5ff6dfe4-d92f-45a1-a5aa-593c044744ed" providerId="ADAL" clId="{974CF805-7FCF-45DF-A02C-A4AA930C0C8C}" dt="2023-10-31T17:49:17.600" v="2734" actId="26606"/>
          <ac:spMkLst>
            <pc:docMk/>
            <pc:sldMk cId="2098346023" sldId="412"/>
            <ac:spMk id="14" creationId="{7539E646-A625-4A26-86ED-BD90EDD329F7}"/>
          </ac:spMkLst>
        </pc:spChg>
        <pc:spChg chg="add">
          <ac:chgData name="Helen Hecht" userId="5ff6dfe4-d92f-45a1-a5aa-593c044744ed" providerId="ADAL" clId="{974CF805-7FCF-45DF-A02C-A4AA930C0C8C}" dt="2023-10-31T17:49:17.600" v="2734" actId="26606"/>
          <ac:spMkLst>
            <pc:docMk/>
            <pc:sldMk cId="2098346023" sldId="412"/>
            <ac:spMk id="16" creationId="{AF47317F-C87A-4D9C-A72E-89C67FDA2CA6}"/>
          </ac:spMkLst>
        </pc:spChg>
        <pc:spChg chg="add">
          <ac:chgData name="Helen Hecht" userId="5ff6dfe4-d92f-45a1-a5aa-593c044744ed" providerId="ADAL" clId="{974CF805-7FCF-45DF-A02C-A4AA930C0C8C}" dt="2023-10-31T17:49:17.600" v="2734" actId="26606"/>
          <ac:spMkLst>
            <pc:docMk/>
            <pc:sldMk cId="2098346023" sldId="412"/>
            <ac:spMk id="18" creationId="{EA343C5F-7AA1-409B-BD18-44E928CE30BB}"/>
          </ac:spMkLst>
        </pc:spChg>
        <pc:spChg chg="add">
          <ac:chgData name="Helen Hecht" userId="5ff6dfe4-d92f-45a1-a5aa-593c044744ed" providerId="ADAL" clId="{974CF805-7FCF-45DF-A02C-A4AA930C0C8C}" dt="2023-10-31T17:49:17.600" v="2734" actId="26606"/>
          <ac:spMkLst>
            <pc:docMk/>
            <pc:sldMk cId="2098346023" sldId="412"/>
            <ac:spMk id="20" creationId="{93FF31F9-8C96-4D43-9B36-20F6B6FE6677}"/>
          </ac:spMkLst>
        </pc:spChg>
        <pc:spChg chg="add">
          <ac:chgData name="Helen Hecht" userId="5ff6dfe4-d92f-45a1-a5aa-593c044744ed" providerId="ADAL" clId="{974CF805-7FCF-45DF-A02C-A4AA930C0C8C}" dt="2023-10-31T17:49:17.600" v="2734" actId="26606"/>
          <ac:spMkLst>
            <pc:docMk/>
            <pc:sldMk cId="2098346023" sldId="412"/>
            <ac:spMk id="22" creationId="{3D252CC1-04C4-47A3-AFEA-5022A689C848}"/>
          </ac:spMkLst>
        </pc:spChg>
      </pc:sldChg>
      <pc:sldChg chg="modSp new mod">
        <pc:chgData name="Helen Hecht" userId="5ff6dfe4-d92f-45a1-a5aa-593c044744ed" providerId="ADAL" clId="{974CF805-7FCF-45DF-A02C-A4AA930C0C8C}" dt="2023-11-07T12:57:18.336" v="11163" actId="20577"/>
        <pc:sldMkLst>
          <pc:docMk/>
          <pc:sldMk cId="2066912291" sldId="413"/>
        </pc:sldMkLst>
        <pc:spChg chg="mod">
          <ac:chgData name="Helen Hecht" userId="5ff6dfe4-d92f-45a1-a5aa-593c044744ed" providerId="ADAL" clId="{974CF805-7FCF-45DF-A02C-A4AA930C0C8C}" dt="2023-11-06T13:38:44.112" v="4097" actId="14100"/>
          <ac:spMkLst>
            <pc:docMk/>
            <pc:sldMk cId="2066912291" sldId="413"/>
            <ac:spMk id="2" creationId="{69B1CF3C-95D8-E72D-4129-AA07D64D0BC3}"/>
          </ac:spMkLst>
        </pc:spChg>
        <pc:spChg chg="mod">
          <ac:chgData name="Helen Hecht" userId="5ff6dfe4-d92f-45a1-a5aa-593c044744ed" providerId="ADAL" clId="{974CF805-7FCF-45DF-A02C-A4AA930C0C8C}" dt="2023-11-07T12:57:18.336" v="11163" actId="20577"/>
          <ac:spMkLst>
            <pc:docMk/>
            <pc:sldMk cId="2066912291" sldId="413"/>
            <ac:spMk id="3" creationId="{C6AC6930-A90F-F33D-E5E5-2C958031BAFD}"/>
          </ac:spMkLst>
        </pc:spChg>
      </pc:sldChg>
      <pc:sldChg chg="addSp delSp modSp add mod">
        <pc:chgData name="Helen Hecht" userId="5ff6dfe4-d92f-45a1-a5aa-593c044744ed" providerId="ADAL" clId="{974CF805-7FCF-45DF-A02C-A4AA930C0C8C}" dt="2023-11-06T13:20:52.640" v="3514" actId="21"/>
        <pc:sldMkLst>
          <pc:docMk/>
          <pc:sldMk cId="1038486557" sldId="414"/>
        </pc:sldMkLst>
        <pc:spChg chg="mod">
          <ac:chgData name="Helen Hecht" userId="5ff6dfe4-d92f-45a1-a5aa-593c044744ed" providerId="ADAL" clId="{974CF805-7FCF-45DF-A02C-A4AA930C0C8C}" dt="2023-11-06T13:10:14.435" v="3238" actId="14861"/>
          <ac:spMkLst>
            <pc:docMk/>
            <pc:sldMk cId="1038486557" sldId="414"/>
            <ac:spMk id="3" creationId="{FC9E70C0-D784-4CCA-6B63-33DE8F4FED19}"/>
          </ac:spMkLst>
        </pc:spChg>
        <pc:spChg chg="mod">
          <ac:chgData name="Helen Hecht" userId="5ff6dfe4-d92f-45a1-a5aa-593c044744ed" providerId="ADAL" clId="{974CF805-7FCF-45DF-A02C-A4AA930C0C8C}" dt="2023-11-06T13:10:14.435" v="3238" actId="14861"/>
          <ac:spMkLst>
            <pc:docMk/>
            <pc:sldMk cId="1038486557" sldId="414"/>
            <ac:spMk id="4" creationId="{1F47A834-B3A7-07A8-94F9-14F12FBBA417}"/>
          </ac:spMkLst>
        </pc:spChg>
        <pc:spChg chg="mod">
          <ac:chgData name="Helen Hecht" userId="5ff6dfe4-d92f-45a1-a5aa-593c044744ed" providerId="ADAL" clId="{974CF805-7FCF-45DF-A02C-A4AA930C0C8C}" dt="2023-11-06T13:10:14.435" v="3238" actId="14861"/>
          <ac:spMkLst>
            <pc:docMk/>
            <pc:sldMk cId="1038486557" sldId="414"/>
            <ac:spMk id="5" creationId="{73A89896-63D7-DA4F-F418-0471A6F77FE2}"/>
          </ac:spMkLst>
        </pc:spChg>
        <pc:spChg chg="add mod">
          <ac:chgData name="Helen Hecht" userId="5ff6dfe4-d92f-45a1-a5aa-593c044744ed" providerId="ADAL" clId="{974CF805-7FCF-45DF-A02C-A4AA930C0C8C}" dt="2023-11-06T13:10:14.435" v="3238" actId="14861"/>
          <ac:spMkLst>
            <pc:docMk/>
            <pc:sldMk cId="1038486557" sldId="414"/>
            <ac:spMk id="6" creationId="{4C73A203-007F-DB31-68E6-25E23EDAE964}"/>
          </ac:spMkLst>
        </pc:spChg>
        <pc:spChg chg="mod">
          <ac:chgData name="Helen Hecht" userId="5ff6dfe4-d92f-45a1-a5aa-593c044744ed" providerId="ADAL" clId="{974CF805-7FCF-45DF-A02C-A4AA930C0C8C}" dt="2023-11-06T13:10:14.435" v="3238" actId="14861"/>
          <ac:spMkLst>
            <pc:docMk/>
            <pc:sldMk cId="1038486557" sldId="414"/>
            <ac:spMk id="7" creationId="{50379301-CD9A-7864-91E3-2E767FB5C5A3}"/>
          </ac:spMkLst>
        </pc:spChg>
        <pc:spChg chg="mod">
          <ac:chgData name="Helen Hecht" userId="5ff6dfe4-d92f-45a1-a5aa-593c044744ed" providerId="ADAL" clId="{974CF805-7FCF-45DF-A02C-A4AA930C0C8C}" dt="2023-11-06T13:10:14.435" v="3238" actId="14861"/>
          <ac:spMkLst>
            <pc:docMk/>
            <pc:sldMk cId="1038486557" sldId="414"/>
            <ac:spMk id="8" creationId="{F9E1DF30-BAAD-EF8D-6086-F114F309F87B}"/>
          </ac:spMkLst>
        </pc:spChg>
        <pc:spChg chg="mod">
          <ac:chgData name="Helen Hecht" userId="5ff6dfe4-d92f-45a1-a5aa-593c044744ed" providerId="ADAL" clId="{974CF805-7FCF-45DF-A02C-A4AA930C0C8C}" dt="2023-11-06T13:10:14.435" v="3238" actId="14861"/>
          <ac:spMkLst>
            <pc:docMk/>
            <pc:sldMk cId="1038486557" sldId="414"/>
            <ac:spMk id="9" creationId="{525DEA9C-6249-ABA3-0D31-8A94BA5E0313}"/>
          </ac:spMkLst>
        </pc:spChg>
        <pc:spChg chg="mod">
          <ac:chgData name="Helen Hecht" userId="5ff6dfe4-d92f-45a1-a5aa-593c044744ed" providerId="ADAL" clId="{974CF805-7FCF-45DF-A02C-A4AA930C0C8C}" dt="2023-11-06T13:10:14.435" v="3238" actId="14861"/>
          <ac:spMkLst>
            <pc:docMk/>
            <pc:sldMk cId="1038486557" sldId="414"/>
            <ac:spMk id="10" creationId="{71C35725-B14A-94E1-E96F-BCDE73B8CEEE}"/>
          </ac:spMkLst>
        </pc:spChg>
        <pc:spChg chg="mod">
          <ac:chgData name="Helen Hecht" userId="5ff6dfe4-d92f-45a1-a5aa-593c044744ed" providerId="ADAL" clId="{974CF805-7FCF-45DF-A02C-A4AA930C0C8C}" dt="2023-11-05T16:52:32.294" v="2849" actId="20577"/>
          <ac:spMkLst>
            <pc:docMk/>
            <pc:sldMk cId="1038486557" sldId="414"/>
            <ac:spMk id="11" creationId="{BB6F70BF-1A95-C02C-97E9-8A3B59EF43DE}"/>
          </ac:spMkLst>
        </pc:spChg>
        <pc:spChg chg="add del mod">
          <ac:chgData name="Helen Hecht" userId="5ff6dfe4-d92f-45a1-a5aa-593c044744ed" providerId="ADAL" clId="{974CF805-7FCF-45DF-A02C-A4AA930C0C8C}" dt="2023-11-06T13:20:52.640" v="3514" actId="21"/>
          <ac:spMkLst>
            <pc:docMk/>
            <pc:sldMk cId="1038486557" sldId="414"/>
            <ac:spMk id="12" creationId="{AF58A703-4491-6BF4-D654-CD97FABD606D}"/>
          </ac:spMkLst>
        </pc:spChg>
        <pc:spChg chg="mod">
          <ac:chgData name="Helen Hecht" userId="5ff6dfe4-d92f-45a1-a5aa-593c044744ed" providerId="ADAL" clId="{974CF805-7FCF-45DF-A02C-A4AA930C0C8C}" dt="2023-11-06T13:10:14.435" v="3238" actId="14861"/>
          <ac:spMkLst>
            <pc:docMk/>
            <pc:sldMk cId="1038486557" sldId="414"/>
            <ac:spMk id="20" creationId="{1218277E-70B4-A4D7-7A74-6C73998E7FD3}"/>
          </ac:spMkLst>
        </pc:spChg>
        <pc:spChg chg="mod">
          <ac:chgData name="Helen Hecht" userId="5ff6dfe4-d92f-45a1-a5aa-593c044744ed" providerId="ADAL" clId="{974CF805-7FCF-45DF-A02C-A4AA930C0C8C}" dt="2023-11-06T13:10:14.435" v="3238" actId="14861"/>
          <ac:spMkLst>
            <pc:docMk/>
            <pc:sldMk cId="1038486557" sldId="414"/>
            <ac:spMk id="55" creationId="{D93EA974-4A54-E44F-B472-271A6408912C}"/>
          </ac:spMkLst>
        </pc:spChg>
        <pc:spChg chg="mod">
          <ac:chgData name="Helen Hecht" userId="5ff6dfe4-d92f-45a1-a5aa-593c044744ed" providerId="ADAL" clId="{974CF805-7FCF-45DF-A02C-A4AA930C0C8C}" dt="2023-11-06T13:10:14.435" v="3238" actId="14861"/>
          <ac:spMkLst>
            <pc:docMk/>
            <pc:sldMk cId="1038486557" sldId="414"/>
            <ac:spMk id="61" creationId="{01D436A9-43AB-B2F9-40F6-5901C6F4964C}"/>
          </ac:spMkLst>
        </pc:spChg>
        <pc:spChg chg="mod">
          <ac:chgData name="Helen Hecht" userId="5ff6dfe4-d92f-45a1-a5aa-593c044744ed" providerId="ADAL" clId="{974CF805-7FCF-45DF-A02C-A4AA930C0C8C}" dt="2023-11-06T13:10:14.435" v="3238" actId="14861"/>
          <ac:spMkLst>
            <pc:docMk/>
            <pc:sldMk cId="1038486557" sldId="414"/>
            <ac:spMk id="65" creationId="{40F1B6D1-0DB4-F77B-CE35-4F653F84552F}"/>
          </ac:spMkLst>
        </pc:spChg>
        <pc:spChg chg="mod">
          <ac:chgData name="Helen Hecht" userId="5ff6dfe4-d92f-45a1-a5aa-593c044744ed" providerId="ADAL" clId="{974CF805-7FCF-45DF-A02C-A4AA930C0C8C}" dt="2023-11-06T13:10:14.435" v="3238" actId="14861"/>
          <ac:spMkLst>
            <pc:docMk/>
            <pc:sldMk cId="1038486557" sldId="414"/>
            <ac:spMk id="66" creationId="{6A9D22B0-C350-89C7-C232-039588F6347F}"/>
          </ac:spMkLst>
        </pc:spChg>
        <pc:cxnChg chg="mod">
          <ac:chgData name="Helen Hecht" userId="5ff6dfe4-d92f-45a1-a5aa-593c044744ed" providerId="ADAL" clId="{974CF805-7FCF-45DF-A02C-A4AA930C0C8C}" dt="2023-11-06T13:10:14.435" v="3238" actId="14861"/>
          <ac:cxnSpMkLst>
            <pc:docMk/>
            <pc:sldMk cId="1038486557" sldId="414"/>
            <ac:cxnSpMk id="14" creationId="{040A2848-04D3-2993-6B7E-BF55BA41B664}"/>
          </ac:cxnSpMkLst>
        </pc:cxnChg>
        <pc:cxnChg chg="mod">
          <ac:chgData name="Helen Hecht" userId="5ff6dfe4-d92f-45a1-a5aa-593c044744ed" providerId="ADAL" clId="{974CF805-7FCF-45DF-A02C-A4AA930C0C8C}" dt="2023-11-06T13:10:14.435" v="3238" actId="14861"/>
          <ac:cxnSpMkLst>
            <pc:docMk/>
            <pc:sldMk cId="1038486557" sldId="414"/>
            <ac:cxnSpMk id="15" creationId="{CFC86694-34B2-C9F7-D7DC-26751C123A9F}"/>
          </ac:cxnSpMkLst>
        </pc:cxnChg>
        <pc:cxnChg chg="mod">
          <ac:chgData name="Helen Hecht" userId="5ff6dfe4-d92f-45a1-a5aa-593c044744ed" providerId="ADAL" clId="{974CF805-7FCF-45DF-A02C-A4AA930C0C8C}" dt="2023-11-06T13:10:14.435" v="3238" actId="14861"/>
          <ac:cxnSpMkLst>
            <pc:docMk/>
            <pc:sldMk cId="1038486557" sldId="414"/>
            <ac:cxnSpMk id="24" creationId="{86922FDF-CAAF-1752-7858-45AFA1E63EE4}"/>
          </ac:cxnSpMkLst>
        </pc:cxnChg>
        <pc:cxnChg chg="mod">
          <ac:chgData name="Helen Hecht" userId="5ff6dfe4-d92f-45a1-a5aa-593c044744ed" providerId="ADAL" clId="{974CF805-7FCF-45DF-A02C-A4AA930C0C8C}" dt="2023-11-06T13:10:14.435" v="3238" actId="14861"/>
          <ac:cxnSpMkLst>
            <pc:docMk/>
            <pc:sldMk cId="1038486557" sldId="414"/>
            <ac:cxnSpMk id="25" creationId="{653FFD1E-3427-8ECC-50F5-4C2E67CA7E24}"/>
          </ac:cxnSpMkLst>
        </pc:cxnChg>
        <pc:cxnChg chg="mod">
          <ac:chgData name="Helen Hecht" userId="5ff6dfe4-d92f-45a1-a5aa-593c044744ed" providerId="ADAL" clId="{974CF805-7FCF-45DF-A02C-A4AA930C0C8C}" dt="2023-11-06T13:10:14.435" v="3238" actId="14861"/>
          <ac:cxnSpMkLst>
            <pc:docMk/>
            <pc:sldMk cId="1038486557" sldId="414"/>
            <ac:cxnSpMk id="28" creationId="{E0A1B5D5-7C49-CDA1-15B6-44997A512A4C}"/>
          </ac:cxnSpMkLst>
        </pc:cxnChg>
        <pc:cxnChg chg="mod">
          <ac:chgData name="Helen Hecht" userId="5ff6dfe4-d92f-45a1-a5aa-593c044744ed" providerId="ADAL" clId="{974CF805-7FCF-45DF-A02C-A4AA930C0C8C}" dt="2023-11-06T13:10:14.435" v="3238" actId="14861"/>
          <ac:cxnSpMkLst>
            <pc:docMk/>
            <pc:sldMk cId="1038486557" sldId="414"/>
            <ac:cxnSpMk id="29" creationId="{6B74B1C4-B783-9088-7E6A-BD2CF3915A19}"/>
          </ac:cxnSpMkLst>
        </pc:cxnChg>
        <pc:cxnChg chg="mod">
          <ac:chgData name="Helen Hecht" userId="5ff6dfe4-d92f-45a1-a5aa-593c044744ed" providerId="ADAL" clId="{974CF805-7FCF-45DF-A02C-A4AA930C0C8C}" dt="2023-11-06T13:10:14.435" v="3238" actId="14861"/>
          <ac:cxnSpMkLst>
            <pc:docMk/>
            <pc:sldMk cId="1038486557" sldId="414"/>
            <ac:cxnSpMk id="36" creationId="{6C5BCC9A-FBE0-459B-29A2-AA432867DA37}"/>
          </ac:cxnSpMkLst>
        </pc:cxnChg>
        <pc:cxnChg chg="mod">
          <ac:chgData name="Helen Hecht" userId="5ff6dfe4-d92f-45a1-a5aa-593c044744ed" providerId="ADAL" clId="{974CF805-7FCF-45DF-A02C-A4AA930C0C8C}" dt="2023-11-06T13:10:14.435" v="3238" actId="14861"/>
          <ac:cxnSpMkLst>
            <pc:docMk/>
            <pc:sldMk cId="1038486557" sldId="414"/>
            <ac:cxnSpMk id="49" creationId="{BE3652BD-E37B-D0BA-A2DD-2381BDFCE110}"/>
          </ac:cxnSpMkLst>
        </pc:cxnChg>
        <pc:cxnChg chg="mod">
          <ac:chgData name="Helen Hecht" userId="5ff6dfe4-d92f-45a1-a5aa-593c044744ed" providerId="ADAL" clId="{974CF805-7FCF-45DF-A02C-A4AA930C0C8C}" dt="2023-11-06T13:10:14.435" v="3238" actId="14861"/>
          <ac:cxnSpMkLst>
            <pc:docMk/>
            <pc:sldMk cId="1038486557" sldId="414"/>
            <ac:cxnSpMk id="62" creationId="{ADC135C3-B960-09F5-F680-583A774DBAA4}"/>
          </ac:cxnSpMkLst>
        </pc:cxnChg>
        <pc:cxnChg chg="mod">
          <ac:chgData name="Helen Hecht" userId="5ff6dfe4-d92f-45a1-a5aa-593c044744ed" providerId="ADAL" clId="{974CF805-7FCF-45DF-A02C-A4AA930C0C8C}" dt="2023-11-06T13:10:14.435" v="3238" actId="14861"/>
          <ac:cxnSpMkLst>
            <pc:docMk/>
            <pc:sldMk cId="1038486557" sldId="414"/>
            <ac:cxnSpMk id="67" creationId="{4265FD09-44C1-21CE-F3FF-E01D5F5FFCC2}"/>
          </ac:cxnSpMkLst>
        </pc:cxnChg>
        <pc:cxnChg chg="mod">
          <ac:chgData name="Helen Hecht" userId="5ff6dfe4-d92f-45a1-a5aa-593c044744ed" providerId="ADAL" clId="{974CF805-7FCF-45DF-A02C-A4AA930C0C8C}" dt="2023-11-06T13:10:14.435" v="3238" actId="14861"/>
          <ac:cxnSpMkLst>
            <pc:docMk/>
            <pc:sldMk cId="1038486557" sldId="414"/>
            <ac:cxnSpMk id="70" creationId="{5CA31C05-DBF1-F676-CFCB-DA504D4CFBCC}"/>
          </ac:cxnSpMkLst>
        </pc:cxnChg>
      </pc:sldChg>
      <pc:sldChg chg="addSp new mod">
        <pc:chgData name="Helen Hecht" userId="5ff6dfe4-d92f-45a1-a5aa-593c044744ed" providerId="ADAL" clId="{974CF805-7FCF-45DF-A02C-A4AA930C0C8C}" dt="2023-11-05T16:55:27.616" v="2863" actId="9405"/>
        <pc:sldMkLst>
          <pc:docMk/>
          <pc:sldMk cId="2982077089" sldId="415"/>
        </pc:sldMkLst>
        <pc:picChg chg="add">
          <ac:chgData name="Helen Hecht" userId="5ff6dfe4-d92f-45a1-a5aa-593c044744ed" providerId="ADAL" clId="{974CF805-7FCF-45DF-A02C-A4AA930C0C8C}" dt="2023-10-31T17:57:51.642" v="2810" actId="22"/>
          <ac:picMkLst>
            <pc:docMk/>
            <pc:sldMk cId="2982077089" sldId="415"/>
            <ac:picMk id="4" creationId="{05935F83-2D9E-06F8-5A3E-2A110EA8F577}"/>
          </ac:picMkLst>
        </pc:picChg>
        <pc:inkChg chg="add">
          <ac:chgData name="Helen Hecht" userId="5ff6dfe4-d92f-45a1-a5aa-593c044744ed" providerId="ADAL" clId="{974CF805-7FCF-45DF-A02C-A4AA930C0C8C}" dt="2023-11-05T16:55:27.616" v="2863" actId="9405"/>
          <ac:inkMkLst>
            <pc:docMk/>
            <pc:sldMk cId="2982077089" sldId="415"/>
            <ac:inkMk id="3" creationId="{7A7CFD86-883D-2E71-3DF0-0ACB525040E1}"/>
          </ac:inkMkLst>
        </pc:inkChg>
      </pc:sldChg>
      <pc:sldChg chg="addSp new del mod">
        <pc:chgData name="Helen Hecht" userId="5ff6dfe4-d92f-45a1-a5aa-593c044744ed" providerId="ADAL" clId="{974CF805-7FCF-45DF-A02C-A4AA930C0C8C}" dt="2023-10-31T18:08:55.731" v="2815" actId="47"/>
        <pc:sldMkLst>
          <pc:docMk/>
          <pc:sldMk cId="213544302" sldId="416"/>
        </pc:sldMkLst>
        <pc:picChg chg="add">
          <ac:chgData name="Helen Hecht" userId="5ff6dfe4-d92f-45a1-a5aa-593c044744ed" providerId="ADAL" clId="{974CF805-7FCF-45DF-A02C-A4AA930C0C8C}" dt="2023-10-31T18:07:11.875" v="2812" actId="22"/>
          <ac:picMkLst>
            <pc:docMk/>
            <pc:sldMk cId="213544302" sldId="416"/>
            <ac:picMk id="4" creationId="{869C7CB6-C5F6-F38C-0EC7-81ABA8C2B326}"/>
          </ac:picMkLst>
        </pc:picChg>
      </pc:sldChg>
      <pc:sldChg chg="addSp new del mod">
        <pc:chgData name="Helen Hecht" userId="5ff6dfe4-d92f-45a1-a5aa-593c044744ed" providerId="ADAL" clId="{974CF805-7FCF-45DF-A02C-A4AA930C0C8C}" dt="2023-10-31T18:12:06.356" v="2823" actId="47"/>
        <pc:sldMkLst>
          <pc:docMk/>
          <pc:sldMk cId="3865975170" sldId="416"/>
        </pc:sldMkLst>
        <pc:picChg chg="add">
          <ac:chgData name="Helen Hecht" userId="5ff6dfe4-d92f-45a1-a5aa-593c044744ed" providerId="ADAL" clId="{974CF805-7FCF-45DF-A02C-A4AA930C0C8C}" dt="2023-10-31T18:09:24.075" v="2818" actId="22"/>
          <ac:picMkLst>
            <pc:docMk/>
            <pc:sldMk cId="3865975170" sldId="416"/>
            <ac:picMk id="4" creationId="{ECF15D33-F9E7-4706-2BEC-BC6FF6774A10}"/>
          </ac:picMkLst>
        </pc:picChg>
      </pc:sldChg>
      <pc:sldChg chg="addSp new del mod">
        <pc:chgData name="Helen Hecht" userId="5ff6dfe4-d92f-45a1-a5aa-593c044744ed" providerId="ADAL" clId="{974CF805-7FCF-45DF-A02C-A4AA930C0C8C}" dt="2023-10-31T18:08:58.014" v="2816" actId="47"/>
        <pc:sldMkLst>
          <pc:docMk/>
          <pc:sldMk cId="771097637" sldId="417"/>
        </pc:sldMkLst>
        <pc:picChg chg="add">
          <ac:chgData name="Helen Hecht" userId="5ff6dfe4-d92f-45a1-a5aa-593c044744ed" providerId="ADAL" clId="{974CF805-7FCF-45DF-A02C-A4AA930C0C8C}" dt="2023-10-31T18:08:42.861" v="2814" actId="22"/>
          <ac:picMkLst>
            <pc:docMk/>
            <pc:sldMk cId="771097637" sldId="417"/>
            <ac:picMk id="4" creationId="{21AE0624-8863-3770-ACF7-DAB46F9C3B1F}"/>
          </ac:picMkLst>
        </pc:picChg>
      </pc:sldChg>
      <pc:sldChg chg="addSp delSp modSp new mod">
        <pc:chgData name="Helen Hecht" userId="5ff6dfe4-d92f-45a1-a5aa-593c044744ed" providerId="ADAL" clId="{974CF805-7FCF-45DF-A02C-A4AA930C0C8C}" dt="2023-11-05T16:56:51.298" v="2877" actId="9405"/>
        <pc:sldMkLst>
          <pc:docMk/>
          <pc:sldMk cId="1992691117" sldId="417"/>
        </pc:sldMkLst>
        <pc:picChg chg="add mod">
          <ac:chgData name="Helen Hecht" userId="5ff6dfe4-d92f-45a1-a5aa-593c044744ed" providerId="ADAL" clId="{974CF805-7FCF-45DF-A02C-A4AA930C0C8C}" dt="2023-11-05T16:56:34.114" v="2876" actId="1076"/>
          <ac:picMkLst>
            <pc:docMk/>
            <pc:sldMk cId="1992691117" sldId="417"/>
            <ac:picMk id="4" creationId="{115A1046-FD1E-3784-BF4F-A1E3EF706D50}"/>
          </ac:picMkLst>
        </pc:picChg>
        <pc:inkChg chg="add del">
          <ac:chgData name="Helen Hecht" userId="5ff6dfe4-d92f-45a1-a5aa-593c044744ed" providerId="ADAL" clId="{974CF805-7FCF-45DF-A02C-A4AA930C0C8C}" dt="2023-11-05T16:56:24.017" v="2874" actId="9405"/>
          <ac:inkMkLst>
            <pc:docMk/>
            <pc:sldMk cId="1992691117" sldId="417"/>
            <ac:inkMk id="3" creationId="{3B8B3833-5F71-94CF-1098-51BFEE7190AC}"/>
          </ac:inkMkLst>
        </pc:inkChg>
        <pc:inkChg chg="add">
          <ac:chgData name="Helen Hecht" userId="5ff6dfe4-d92f-45a1-a5aa-593c044744ed" providerId="ADAL" clId="{974CF805-7FCF-45DF-A02C-A4AA930C0C8C}" dt="2023-11-05T16:56:51.298" v="2877" actId="9405"/>
          <ac:inkMkLst>
            <pc:docMk/>
            <pc:sldMk cId="1992691117" sldId="417"/>
            <ac:inkMk id="5" creationId="{21BC22B7-DC3F-26A6-F33D-DE2A11CF69EF}"/>
          </ac:inkMkLst>
        </pc:inkChg>
      </pc:sldChg>
      <pc:sldChg chg="addSp delSp new mod">
        <pc:chgData name="Helen Hecht" userId="5ff6dfe4-d92f-45a1-a5aa-593c044744ed" providerId="ADAL" clId="{974CF805-7FCF-45DF-A02C-A4AA930C0C8C}" dt="2023-11-05T16:57:54.108" v="2886" actId="9405"/>
        <pc:sldMkLst>
          <pc:docMk/>
          <pc:sldMk cId="1129087122" sldId="418"/>
        </pc:sldMkLst>
        <pc:picChg chg="add">
          <ac:chgData name="Helen Hecht" userId="5ff6dfe4-d92f-45a1-a5aa-593c044744ed" providerId="ADAL" clId="{974CF805-7FCF-45DF-A02C-A4AA930C0C8C}" dt="2023-10-31T18:11:19.565" v="2822" actId="22"/>
          <ac:picMkLst>
            <pc:docMk/>
            <pc:sldMk cId="1129087122" sldId="418"/>
            <ac:picMk id="4" creationId="{78339B32-61DA-D031-2738-1524BDD3938F}"/>
          </ac:picMkLst>
        </pc:picChg>
        <pc:inkChg chg="add del">
          <ac:chgData name="Helen Hecht" userId="5ff6dfe4-d92f-45a1-a5aa-593c044744ed" providerId="ADAL" clId="{974CF805-7FCF-45DF-A02C-A4AA930C0C8C}" dt="2023-11-05T16:56:23.705" v="2873" actId="9405"/>
          <ac:inkMkLst>
            <pc:docMk/>
            <pc:sldMk cId="1129087122" sldId="418"/>
            <ac:inkMk id="3" creationId="{6098BE9B-4D16-8091-E1C6-2DD703BF350F}"/>
          </ac:inkMkLst>
        </pc:inkChg>
        <pc:inkChg chg="add">
          <ac:chgData name="Helen Hecht" userId="5ff6dfe4-d92f-45a1-a5aa-593c044744ed" providerId="ADAL" clId="{974CF805-7FCF-45DF-A02C-A4AA930C0C8C}" dt="2023-11-05T16:57:54.108" v="2886" actId="9405"/>
          <ac:inkMkLst>
            <pc:docMk/>
            <pc:sldMk cId="1129087122" sldId="418"/>
            <ac:inkMk id="5" creationId="{C510C2C6-3D49-7093-EE36-C34907A53E09}"/>
          </ac:inkMkLst>
        </pc:inkChg>
      </pc:sldChg>
      <pc:sldChg chg="addSp new del mod">
        <pc:chgData name="Helen Hecht" userId="5ff6dfe4-d92f-45a1-a5aa-593c044744ed" providerId="ADAL" clId="{974CF805-7FCF-45DF-A02C-A4AA930C0C8C}" dt="2023-10-31T18:12:50.485" v="2826" actId="47"/>
        <pc:sldMkLst>
          <pc:docMk/>
          <pc:sldMk cId="3666346280" sldId="419"/>
        </pc:sldMkLst>
        <pc:picChg chg="add">
          <ac:chgData name="Helen Hecht" userId="5ff6dfe4-d92f-45a1-a5aa-593c044744ed" providerId="ADAL" clId="{974CF805-7FCF-45DF-A02C-A4AA930C0C8C}" dt="2023-10-31T18:12:34.507" v="2825" actId="22"/>
          <ac:picMkLst>
            <pc:docMk/>
            <pc:sldMk cId="3666346280" sldId="419"/>
            <ac:picMk id="4" creationId="{54C95D3A-FEC8-57E1-3448-FDCC25D0BA14}"/>
          </ac:picMkLst>
        </pc:picChg>
      </pc:sldChg>
      <pc:sldChg chg="addSp delSp modSp new mod">
        <pc:chgData name="Helen Hecht" userId="5ff6dfe4-d92f-45a1-a5aa-593c044744ed" providerId="ADAL" clId="{974CF805-7FCF-45DF-A02C-A4AA930C0C8C}" dt="2023-11-05T16:57:32.203" v="2885" actId="9405"/>
        <pc:sldMkLst>
          <pc:docMk/>
          <pc:sldMk cId="4167476380" sldId="419"/>
        </pc:sldMkLst>
        <pc:picChg chg="add del">
          <ac:chgData name="Helen Hecht" userId="5ff6dfe4-d92f-45a1-a5aa-593c044744ed" providerId="ADAL" clId="{974CF805-7FCF-45DF-A02C-A4AA930C0C8C}" dt="2023-10-31T18:13:31.280" v="2829" actId="22"/>
          <ac:picMkLst>
            <pc:docMk/>
            <pc:sldMk cId="4167476380" sldId="419"/>
            <ac:picMk id="4" creationId="{4972461F-5902-E2C3-2F03-EB4076CF1A70}"/>
          </ac:picMkLst>
        </pc:picChg>
        <pc:picChg chg="add mod">
          <ac:chgData name="Helen Hecht" userId="5ff6dfe4-d92f-45a1-a5aa-593c044744ed" providerId="ADAL" clId="{974CF805-7FCF-45DF-A02C-A4AA930C0C8C}" dt="2023-11-05T16:57:22.175" v="2884" actId="1076"/>
          <ac:picMkLst>
            <pc:docMk/>
            <pc:sldMk cId="4167476380" sldId="419"/>
            <ac:picMk id="6" creationId="{D5C190E0-BA5B-7092-028D-BA28465BF1FF}"/>
          </ac:picMkLst>
        </pc:picChg>
        <pc:inkChg chg="add del">
          <ac:chgData name="Helen Hecht" userId="5ff6dfe4-d92f-45a1-a5aa-593c044744ed" providerId="ADAL" clId="{974CF805-7FCF-45DF-A02C-A4AA930C0C8C}" dt="2023-11-05T16:57:02.912" v="2880" actId="478"/>
          <ac:inkMkLst>
            <pc:docMk/>
            <pc:sldMk cId="4167476380" sldId="419"/>
            <ac:inkMk id="3" creationId="{D905F5ED-5A96-426B-A118-05EE9A674588}"/>
          </ac:inkMkLst>
        </pc:inkChg>
        <pc:inkChg chg="add del">
          <ac:chgData name="Helen Hecht" userId="5ff6dfe4-d92f-45a1-a5aa-593c044744ed" providerId="ADAL" clId="{974CF805-7FCF-45DF-A02C-A4AA930C0C8C}" dt="2023-11-05T16:57:17.507" v="2883" actId="478"/>
          <ac:inkMkLst>
            <pc:docMk/>
            <pc:sldMk cId="4167476380" sldId="419"/>
            <ac:inkMk id="4" creationId="{BCC26E66-6F21-DD04-8309-E34E80CBB842}"/>
          </ac:inkMkLst>
        </pc:inkChg>
        <pc:inkChg chg="add del">
          <ac:chgData name="Helen Hecht" userId="5ff6dfe4-d92f-45a1-a5aa-593c044744ed" providerId="ADAL" clId="{974CF805-7FCF-45DF-A02C-A4AA930C0C8C}" dt="2023-11-05T16:57:17.507" v="2883" actId="478"/>
          <ac:inkMkLst>
            <pc:docMk/>
            <pc:sldMk cId="4167476380" sldId="419"/>
            <ac:inkMk id="5" creationId="{ECC1188F-BC04-EA3B-7425-25A0D8D3945C}"/>
          </ac:inkMkLst>
        </pc:inkChg>
        <pc:inkChg chg="add">
          <ac:chgData name="Helen Hecht" userId="5ff6dfe4-d92f-45a1-a5aa-593c044744ed" providerId="ADAL" clId="{974CF805-7FCF-45DF-A02C-A4AA930C0C8C}" dt="2023-11-05T16:57:32.203" v="2885" actId="9405"/>
          <ac:inkMkLst>
            <pc:docMk/>
            <pc:sldMk cId="4167476380" sldId="419"/>
            <ac:inkMk id="7" creationId="{AF4E9DB7-D01D-51F4-E65B-550E2D9A55DD}"/>
          </ac:inkMkLst>
        </pc:inkChg>
      </pc:sldChg>
      <pc:sldChg chg="addSp modSp new mod">
        <pc:chgData name="Helen Hecht" userId="5ff6dfe4-d92f-45a1-a5aa-593c044744ed" providerId="ADAL" clId="{974CF805-7FCF-45DF-A02C-A4AA930C0C8C}" dt="2023-11-05T16:58:11.023" v="2888" actId="9405"/>
        <pc:sldMkLst>
          <pc:docMk/>
          <pc:sldMk cId="1268892905" sldId="420"/>
        </pc:sldMkLst>
        <pc:picChg chg="add mod">
          <ac:chgData name="Helen Hecht" userId="5ff6dfe4-d92f-45a1-a5aa-593c044744ed" providerId="ADAL" clId="{974CF805-7FCF-45DF-A02C-A4AA930C0C8C}" dt="2023-11-05T16:56:22.564" v="2872" actId="1076"/>
          <ac:picMkLst>
            <pc:docMk/>
            <pc:sldMk cId="1268892905" sldId="420"/>
            <ac:picMk id="4" creationId="{320D32A6-944A-771B-5129-C271AB8BFC7E}"/>
          </ac:picMkLst>
        </pc:picChg>
        <pc:inkChg chg="add">
          <ac:chgData name="Helen Hecht" userId="5ff6dfe4-d92f-45a1-a5aa-593c044744ed" providerId="ADAL" clId="{974CF805-7FCF-45DF-A02C-A4AA930C0C8C}" dt="2023-11-05T16:58:04.899" v="2887" actId="9405"/>
          <ac:inkMkLst>
            <pc:docMk/>
            <pc:sldMk cId="1268892905" sldId="420"/>
            <ac:inkMk id="5" creationId="{C69FE32A-A394-5FD8-431B-61B242E5A91E}"/>
          </ac:inkMkLst>
        </pc:inkChg>
        <pc:inkChg chg="add">
          <ac:chgData name="Helen Hecht" userId="5ff6dfe4-d92f-45a1-a5aa-593c044744ed" providerId="ADAL" clId="{974CF805-7FCF-45DF-A02C-A4AA930C0C8C}" dt="2023-11-05T16:58:11.023" v="2888" actId="9405"/>
          <ac:inkMkLst>
            <pc:docMk/>
            <pc:sldMk cId="1268892905" sldId="420"/>
            <ac:inkMk id="6" creationId="{3DD3803D-9FF6-5CBA-80CD-B1006B469B90}"/>
          </ac:inkMkLst>
        </pc:inkChg>
      </pc:sldChg>
      <pc:sldChg chg="addSp delSp modSp add mod ord setBg">
        <pc:chgData name="Helen Hecht" userId="5ff6dfe4-d92f-45a1-a5aa-593c044744ed" providerId="ADAL" clId="{974CF805-7FCF-45DF-A02C-A4AA930C0C8C}" dt="2023-11-06T21:13:02.008" v="10688"/>
        <pc:sldMkLst>
          <pc:docMk/>
          <pc:sldMk cId="1095843495" sldId="421"/>
        </pc:sldMkLst>
        <pc:spChg chg="mod topLvl">
          <ac:chgData name="Helen Hecht" userId="5ff6dfe4-d92f-45a1-a5aa-593c044744ed" providerId="ADAL" clId="{974CF805-7FCF-45DF-A02C-A4AA930C0C8C}" dt="2023-11-06T19:58:10.803" v="8799" actId="14861"/>
          <ac:spMkLst>
            <pc:docMk/>
            <pc:sldMk cId="1095843495" sldId="421"/>
            <ac:spMk id="3" creationId="{FC9E70C0-D784-4CCA-6B63-33DE8F4FED19}"/>
          </ac:spMkLst>
        </pc:spChg>
        <pc:spChg chg="mod topLvl">
          <ac:chgData name="Helen Hecht" userId="5ff6dfe4-d92f-45a1-a5aa-593c044744ed" providerId="ADAL" clId="{974CF805-7FCF-45DF-A02C-A4AA930C0C8C}" dt="2023-11-06T19:58:10.803" v="8799" actId="14861"/>
          <ac:spMkLst>
            <pc:docMk/>
            <pc:sldMk cId="1095843495" sldId="421"/>
            <ac:spMk id="4" creationId="{1F47A834-B3A7-07A8-94F9-14F12FBBA417}"/>
          </ac:spMkLst>
        </pc:spChg>
        <pc:spChg chg="mod topLvl">
          <ac:chgData name="Helen Hecht" userId="5ff6dfe4-d92f-45a1-a5aa-593c044744ed" providerId="ADAL" clId="{974CF805-7FCF-45DF-A02C-A4AA930C0C8C}" dt="2023-11-06T19:58:10.803" v="8799" actId="14861"/>
          <ac:spMkLst>
            <pc:docMk/>
            <pc:sldMk cId="1095843495" sldId="421"/>
            <ac:spMk id="5" creationId="{73A89896-63D7-DA4F-F418-0471A6F77FE2}"/>
          </ac:spMkLst>
        </pc:spChg>
        <pc:spChg chg="mod topLvl">
          <ac:chgData name="Helen Hecht" userId="5ff6dfe4-d92f-45a1-a5aa-593c044744ed" providerId="ADAL" clId="{974CF805-7FCF-45DF-A02C-A4AA930C0C8C}" dt="2023-11-06T19:58:10.803" v="8799" actId="14861"/>
          <ac:spMkLst>
            <pc:docMk/>
            <pc:sldMk cId="1095843495" sldId="421"/>
            <ac:spMk id="6" creationId="{4C73A203-007F-DB31-68E6-25E23EDAE964}"/>
          </ac:spMkLst>
        </pc:spChg>
        <pc:spChg chg="mod topLvl">
          <ac:chgData name="Helen Hecht" userId="5ff6dfe4-d92f-45a1-a5aa-593c044744ed" providerId="ADAL" clId="{974CF805-7FCF-45DF-A02C-A4AA930C0C8C}" dt="2023-11-06T19:58:10.803" v="8799" actId="14861"/>
          <ac:spMkLst>
            <pc:docMk/>
            <pc:sldMk cId="1095843495" sldId="421"/>
            <ac:spMk id="7" creationId="{50379301-CD9A-7864-91E3-2E767FB5C5A3}"/>
          </ac:spMkLst>
        </pc:spChg>
        <pc:spChg chg="mod topLvl">
          <ac:chgData name="Helen Hecht" userId="5ff6dfe4-d92f-45a1-a5aa-593c044744ed" providerId="ADAL" clId="{974CF805-7FCF-45DF-A02C-A4AA930C0C8C}" dt="2023-11-06T19:58:10.803" v="8799" actId="14861"/>
          <ac:spMkLst>
            <pc:docMk/>
            <pc:sldMk cId="1095843495" sldId="421"/>
            <ac:spMk id="8" creationId="{F9E1DF30-BAAD-EF8D-6086-F114F309F87B}"/>
          </ac:spMkLst>
        </pc:spChg>
        <pc:spChg chg="mod topLvl">
          <ac:chgData name="Helen Hecht" userId="5ff6dfe4-d92f-45a1-a5aa-593c044744ed" providerId="ADAL" clId="{974CF805-7FCF-45DF-A02C-A4AA930C0C8C}" dt="2023-11-06T19:58:10.803" v="8799" actId="14861"/>
          <ac:spMkLst>
            <pc:docMk/>
            <pc:sldMk cId="1095843495" sldId="421"/>
            <ac:spMk id="9" creationId="{525DEA9C-6249-ABA3-0D31-8A94BA5E0313}"/>
          </ac:spMkLst>
        </pc:spChg>
        <pc:spChg chg="mod topLvl">
          <ac:chgData name="Helen Hecht" userId="5ff6dfe4-d92f-45a1-a5aa-593c044744ed" providerId="ADAL" clId="{974CF805-7FCF-45DF-A02C-A4AA930C0C8C}" dt="2023-11-06T19:58:10.803" v="8799" actId="14861"/>
          <ac:spMkLst>
            <pc:docMk/>
            <pc:sldMk cId="1095843495" sldId="421"/>
            <ac:spMk id="10" creationId="{71C35725-B14A-94E1-E96F-BCDE73B8CEEE}"/>
          </ac:spMkLst>
        </pc:spChg>
        <pc:spChg chg="mod topLvl">
          <ac:chgData name="Helen Hecht" userId="5ff6dfe4-d92f-45a1-a5aa-593c044744ed" providerId="ADAL" clId="{974CF805-7FCF-45DF-A02C-A4AA930C0C8C}" dt="2023-11-06T19:58:10.803" v="8799" actId="14861"/>
          <ac:spMkLst>
            <pc:docMk/>
            <pc:sldMk cId="1095843495" sldId="421"/>
            <ac:spMk id="11" creationId="{BB6F70BF-1A95-C02C-97E9-8A3B59EF43DE}"/>
          </ac:spMkLst>
        </pc:spChg>
        <pc:spChg chg="add del mod">
          <ac:chgData name="Helen Hecht" userId="5ff6dfe4-d92f-45a1-a5aa-593c044744ed" providerId="ADAL" clId="{974CF805-7FCF-45DF-A02C-A4AA930C0C8C}" dt="2023-11-06T19:58:04.403" v="8788"/>
          <ac:spMkLst>
            <pc:docMk/>
            <pc:sldMk cId="1095843495" sldId="421"/>
            <ac:spMk id="12" creationId="{90038935-2609-E684-251D-757DD72FEDAF}"/>
          </ac:spMkLst>
        </pc:spChg>
        <pc:spChg chg="add del mod">
          <ac:chgData name="Helen Hecht" userId="5ff6dfe4-d92f-45a1-a5aa-593c044744ed" providerId="ADAL" clId="{974CF805-7FCF-45DF-A02C-A4AA930C0C8C}" dt="2023-11-05T17:00:31.154" v="2934" actId="21"/>
          <ac:spMkLst>
            <pc:docMk/>
            <pc:sldMk cId="1095843495" sldId="421"/>
            <ac:spMk id="12" creationId="{99C1AF9E-F180-16FC-EB31-A295C3061B52}"/>
          </ac:spMkLst>
        </pc:spChg>
        <pc:spChg chg="add del mod">
          <ac:chgData name="Helen Hecht" userId="5ff6dfe4-d92f-45a1-a5aa-593c044744ed" providerId="ADAL" clId="{974CF805-7FCF-45DF-A02C-A4AA930C0C8C}" dt="2023-11-06T19:58:03.009" v="8782"/>
          <ac:spMkLst>
            <pc:docMk/>
            <pc:sldMk cId="1095843495" sldId="421"/>
            <ac:spMk id="13" creationId="{A0D002D5-36F0-36E9-3963-5FB49A16FA9C}"/>
          </ac:spMkLst>
        </pc:spChg>
        <pc:spChg chg="add del mod">
          <ac:chgData name="Helen Hecht" userId="5ff6dfe4-d92f-45a1-a5aa-593c044744ed" providerId="ADAL" clId="{974CF805-7FCF-45DF-A02C-A4AA930C0C8C}" dt="2023-11-06T19:58:02.847" v="8781"/>
          <ac:spMkLst>
            <pc:docMk/>
            <pc:sldMk cId="1095843495" sldId="421"/>
            <ac:spMk id="16" creationId="{8591E597-CD9C-9AB5-9210-09905A7C656E}"/>
          </ac:spMkLst>
        </pc:spChg>
        <pc:spChg chg="add del mod">
          <ac:chgData name="Helen Hecht" userId="5ff6dfe4-d92f-45a1-a5aa-593c044744ed" providerId="ADAL" clId="{974CF805-7FCF-45DF-A02C-A4AA930C0C8C}" dt="2023-11-06T13:11:25.285" v="3239" actId="21"/>
          <ac:spMkLst>
            <pc:docMk/>
            <pc:sldMk cId="1095843495" sldId="421"/>
            <ac:spMk id="16" creationId="{F5BF0829-64FD-3EBD-02D5-8BE59FA42900}"/>
          </ac:spMkLst>
        </pc:spChg>
        <pc:spChg chg="add del mod">
          <ac:chgData name="Helen Hecht" userId="5ff6dfe4-d92f-45a1-a5aa-593c044744ed" providerId="ADAL" clId="{974CF805-7FCF-45DF-A02C-A4AA930C0C8C}" dt="2023-11-06T19:54:02.954" v="8727" actId="21"/>
          <ac:spMkLst>
            <pc:docMk/>
            <pc:sldMk cId="1095843495" sldId="421"/>
            <ac:spMk id="17" creationId="{BF0CCDF2-124E-F121-BB69-74C269101F49}"/>
          </ac:spMkLst>
        </pc:spChg>
        <pc:spChg chg="add del mod">
          <ac:chgData name="Helen Hecht" userId="5ff6dfe4-d92f-45a1-a5aa-593c044744ed" providerId="ADAL" clId="{974CF805-7FCF-45DF-A02C-A4AA930C0C8C}" dt="2023-11-06T19:58:26.844" v="8801"/>
          <ac:spMkLst>
            <pc:docMk/>
            <pc:sldMk cId="1095843495" sldId="421"/>
            <ac:spMk id="18" creationId="{6F8A4A4A-E65C-91A7-5F76-8CAC2F57F121}"/>
          </ac:spMkLst>
        </pc:spChg>
        <pc:spChg chg="add del mod">
          <ac:chgData name="Helen Hecht" userId="5ff6dfe4-d92f-45a1-a5aa-593c044744ed" providerId="ADAL" clId="{974CF805-7FCF-45DF-A02C-A4AA930C0C8C}" dt="2023-11-06T21:05:18.088" v="10377" actId="21"/>
          <ac:spMkLst>
            <pc:docMk/>
            <pc:sldMk cId="1095843495" sldId="421"/>
            <ac:spMk id="19" creationId="{C7324DD4-E75B-26E5-4668-C1A18153B503}"/>
          </ac:spMkLst>
        </pc:spChg>
        <pc:spChg chg="mod topLvl">
          <ac:chgData name="Helen Hecht" userId="5ff6dfe4-d92f-45a1-a5aa-593c044744ed" providerId="ADAL" clId="{974CF805-7FCF-45DF-A02C-A4AA930C0C8C}" dt="2023-11-06T19:58:10.803" v="8799" actId="14861"/>
          <ac:spMkLst>
            <pc:docMk/>
            <pc:sldMk cId="1095843495" sldId="421"/>
            <ac:spMk id="20" creationId="{1218277E-70B4-A4D7-7A74-6C73998E7FD3}"/>
          </ac:spMkLst>
        </pc:spChg>
        <pc:spChg chg="add del mod">
          <ac:chgData name="Helen Hecht" userId="5ff6dfe4-d92f-45a1-a5aa-593c044744ed" providerId="ADAL" clId="{974CF805-7FCF-45DF-A02C-A4AA930C0C8C}" dt="2023-11-06T21:07:01.486" v="10405" actId="21"/>
          <ac:spMkLst>
            <pc:docMk/>
            <pc:sldMk cId="1095843495" sldId="421"/>
            <ac:spMk id="21" creationId="{E233712E-92FE-DCD8-1009-93DE6025808F}"/>
          </ac:spMkLst>
        </pc:spChg>
        <pc:spChg chg="add mod">
          <ac:chgData name="Helen Hecht" userId="5ff6dfe4-d92f-45a1-a5aa-593c044744ed" providerId="ADAL" clId="{974CF805-7FCF-45DF-A02C-A4AA930C0C8C}" dt="2023-11-06T21:12:44.663" v="10686" actId="403"/>
          <ac:spMkLst>
            <pc:docMk/>
            <pc:sldMk cId="1095843495" sldId="421"/>
            <ac:spMk id="22" creationId="{08DFB25E-47ED-7573-3EA8-2841B7E9419C}"/>
          </ac:spMkLst>
        </pc:spChg>
        <pc:spChg chg="add del mod">
          <ac:chgData name="Helen Hecht" userId="5ff6dfe4-d92f-45a1-a5aa-593c044744ed" providerId="ADAL" clId="{974CF805-7FCF-45DF-A02C-A4AA930C0C8C}" dt="2023-11-06T21:13:02.008" v="10688"/>
          <ac:spMkLst>
            <pc:docMk/>
            <pc:sldMk cId="1095843495" sldId="421"/>
            <ac:spMk id="23" creationId="{287FCC39-3FB4-5792-5163-AF7BDF7CA676}"/>
          </ac:spMkLst>
        </pc:spChg>
        <pc:spChg chg="mod topLvl">
          <ac:chgData name="Helen Hecht" userId="5ff6dfe4-d92f-45a1-a5aa-593c044744ed" providerId="ADAL" clId="{974CF805-7FCF-45DF-A02C-A4AA930C0C8C}" dt="2023-11-06T19:58:10.803" v="8799" actId="14861"/>
          <ac:spMkLst>
            <pc:docMk/>
            <pc:sldMk cId="1095843495" sldId="421"/>
            <ac:spMk id="55" creationId="{D93EA974-4A54-E44F-B472-271A6408912C}"/>
          </ac:spMkLst>
        </pc:spChg>
        <pc:spChg chg="mod topLvl">
          <ac:chgData name="Helen Hecht" userId="5ff6dfe4-d92f-45a1-a5aa-593c044744ed" providerId="ADAL" clId="{974CF805-7FCF-45DF-A02C-A4AA930C0C8C}" dt="2023-11-06T19:58:10.803" v="8799" actId="14861"/>
          <ac:spMkLst>
            <pc:docMk/>
            <pc:sldMk cId="1095843495" sldId="421"/>
            <ac:spMk id="61" creationId="{01D436A9-43AB-B2F9-40F6-5901C6F4964C}"/>
          </ac:spMkLst>
        </pc:spChg>
        <pc:spChg chg="mod topLvl">
          <ac:chgData name="Helen Hecht" userId="5ff6dfe4-d92f-45a1-a5aa-593c044744ed" providerId="ADAL" clId="{974CF805-7FCF-45DF-A02C-A4AA930C0C8C}" dt="2023-11-06T19:58:10.803" v="8799" actId="14861"/>
          <ac:spMkLst>
            <pc:docMk/>
            <pc:sldMk cId="1095843495" sldId="421"/>
            <ac:spMk id="65" creationId="{40F1B6D1-0DB4-F77B-CE35-4F653F84552F}"/>
          </ac:spMkLst>
        </pc:spChg>
        <pc:spChg chg="mod topLvl">
          <ac:chgData name="Helen Hecht" userId="5ff6dfe4-d92f-45a1-a5aa-593c044744ed" providerId="ADAL" clId="{974CF805-7FCF-45DF-A02C-A4AA930C0C8C}" dt="2023-11-06T19:58:10.803" v="8799" actId="14861"/>
          <ac:spMkLst>
            <pc:docMk/>
            <pc:sldMk cId="1095843495" sldId="421"/>
            <ac:spMk id="66" creationId="{6A9D22B0-C350-89C7-C232-039588F6347F}"/>
          </ac:spMkLst>
        </pc:spChg>
        <pc:grpChg chg="add del mod">
          <ac:chgData name="Helen Hecht" userId="5ff6dfe4-d92f-45a1-a5aa-593c044744ed" providerId="ADAL" clId="{974CF805-7FCF-45DF-A02C-A4AA930C0C8C}" dt="2023-11-06T13:12:25.359" v="3370" actId="165"/>
          <ac:grpSpMkLst>
            <pc:docMk/>
            <pc:sldMk cId="1095843495" sldId="421"/>
            <ac:grpSpMk id="13" creationId="{555116DB-9369-1636-436D-481B5C9D99C4}"/>
          </ac:grpSpMkLst>
        </pc:grpChg>
        <pc:cxnChg chg="mod topLvl">
          <ac:chgData name="Helen Hecht" userId="5ff6dfe4-d92f-45a1-a5aa-593c044744ed" providerId="ADAL" clId="{974CF805-7FCF-45DF-A02C-A4AA930C0C8C}" dt="2023-11-06T19:58:10.803" v="8799" actId="14861"/>
          <ac:cxnSpMkLst>
            <pc:docMk/>
            <pc:sldMk cId="1095843495" sldId="421"/>
            <ac:cxnSpMk id="14" creationId="{040A2848-04D3-2993-6B7E-BF55BA41B664}"/>
          </ac:cxnSpMkLst>
        </pc:cxnChg>
        <pc:cxnChg chg="mod topLvl">
          <ac:chgData name="Helen Hecht" userId="5ff6dfe4-d92f-45a1-a5aa-593c044744ed" providerId="ADAL" clId="{974CF805-7FCF-45DF-A02C-A4AA930C0C8C}" dt="2023-11-06T19:58:10.803" v="8799" actId="14861"/>
          <ac:cxnSpMkLst>
            <pc:docMk/>
            <pc:sldMk cId="1095843495" sldId="421"/>
            <ac:cxnSpMk id="15" creationId="{CFC86694-34B2-C9F7-D7DC-26751C123A9F}"/>
          </ac:cxnSpMkLst>
        </pc:cxnChg>
        <pc:cxnChg chg="mod topLvl">
          <ac:chgData name="Helen Hecht" userId="5ff6dfe4-d92f-45a1-a5aa-593c044744ed" providerId="ADAL" clId="{974CF805-7FCF-45DF-A02C-A4AA930C0C8C}" dt="2023-11-06T19:58:10.803" v="8799" actId="14861"/>
          <ac:cxnSpMkLst>
            <pc:docMk/>
            <pc:sldMk cId="1095843495" sldId="421"/>
            <ac:cxnSpMk id="24" creationId="{86922FDF-CAAF-1752-7858-45AFA1E63EE4}"/>
          </ac:cxnSpMkLst>
        </pc:cxnChg>
        <pc:cxnChg chg="mod topLvl">
          <ac:chgData name="Helen Hecht" userId="5ff6dfe4-d92f-45a1-a5aa-593c044744ed" providerId="ADAL" clId="{974CF805-7FCF-45DF-A02C-A4AA930C0C8C}" dt="2023-11-06T19:58:10.803" v="8799" actId="14861"/>
          <ac:cxnSpMkLst>
            <pc:docMk/>
            <pc:sldMk cId="1095843495" sldId="421"/>
            <ac:cxnSpMk id="25" creationId="{653FFD1E-3427-8ECC-50F5-4C2E67CA7E24}"/>
          </ac:cxnSpMkLst>
        </pc:cxnChg>
        <pc:cxnChg chg="mod topLvl">
          <ac:chgData name="Helen Hecht" userId="5ff6dfe4-d92f-45a1-a5aa-593c044744ed" providerId="ADAL" clId="{974CF805-7FCF-45DF-A02C-A4AA930C0C8C}" dt="2023-11-06T19:58:10.803" v="8799" actId="14861"/>
          <ac:cxnSpMkLst>
            <pc:docMk/>
            <pc:sldMk cId="1095843495" sldId="421"/>
            <ac:cxnSpMk id="28" creationId="{E0A1B5D5-7C49-CDA1-15B6-44997A512A4C}"/>
          </ac:cxnSpMkLst>
        </pc:cxnChg>
        <pc:cxnChg chg="mod topLvl">
          <ac:chgData name="Helen Hecht" userId="5ff6dfe4-d92f-45a1-a5aa-593c044744ed" providerId="ADAL" clId="{974CF805-7FCF-45DF-A02C-A4AA930C0C8C}" dt="2023-11-06T19:58:10.803" v="8799" actId="14861"/>
          <ac:cxnSpMkLst>
            <pc:docMk/>
            <pc:sldMk cId="1095843495" sldId="421"/>
            <ac:cxnSpMk id="29" creationId="{6B74B1C4-B783-9088-7E6A-BD2CF3915A19}"/>
          </ac:cxnSpMkLst>
        </pc:cxnChg>
        <pc:cxnChg chg="mod topLvl">
          <ac:chgData name="Helen Hecht" userId="5ff6dfe4-d92f-45a1-a5aa-593c044744ed" providerId="ADAL" clId="{974CF805-7FCF-45DF-A02C-A4AA930C0C8C}" dt="2023-11-06T19:58:10.803" v="8799" actId="14861"/>
          <ac:cxnSpMkLst>
            <pc:docMk/>
            <pc:sldMk cId="1095843495" sldId="421"/>
            <ac:cxnSpMk id="36" creationId="{6C5BCC9A-FBE0-459B-29A2-AA432867DA37}"/>
          </ac:cxnSpMkLst>
        </pc:cxnChg>
        <pc:cxnChg chg="mod topLvl">
          <ac:chgData name="Helen Hecht" userId="5ff6dfe4-d92f-45a1-a5aa-593c044744ed" providerId="ADAL" clId="{974CF805-7FCF-45DF-A02C-A4AA930C0C8C}" dt="2023-11-06T19:58:10.803" v="8799" actId="14861"/>
          <ac:cxnSpMkLst>
            <pc:docMk/>
            <pc:sldMk cId="1095843495" sldId="421"/>
            <ac:cxnSpMk id="49" creationId="{BE3652BD-E37B-D0BA-A2DD-2381BDFCE110}"/>
          </ac:cxnSpMkLst>
        </pc:cxnChg>
        <pc:cxnChg chg="mod topLvl">
          <ac:chgData name="Helen Hecht" userId="5ff6dfe4-d92f-45a1-a5aa-593c044744ed" providerId="ADAL" clId="{974CF805-7FCF-45DF-A02C-A4AA930C0C8C}" dt="2023-11-06T19:58:10.803" v="8799" actId="14861"/>
          <ac:cxnSpMkLst>
            <pc:docMk/>
            <pc:sldMk cId="1095843495" sldId="421"/>
            <ac:cxnSpMk id="62" creationId="{ADC135C3-B960-09F5-F680-583A774DBAA4}"/>
          </ac:cxnSpMkLst>
        </pc:cxnChg>
        <pc:cxnChg chg="mod topLvl">
          <ac:chgData name="Helen Hecht" userId="5ff6dfe4-d92f-45a1-a5aa-593c044744ed" providerId="ADAL" clId="{974CF805-7FCF-45DF-A02C-A4AA930C0C8C}" dt="2023-11-06T19:58:10.803" v="8799" actId="14861"/>
          <ac:cxnSpMkLst>
            <pc:docMk/>
            <pc:sldMk cId="1095843495" sldId="421"/>
            <ac:cxnSpMk id="67" creationId="{4265FD09-44C1-21CE-F3FF-E01D5F5FFCC2}"/>
          </ac:cxnSpMkLst>
        </pc:cxnChg>
        <pc:cxnChg chg="mod topLvl">
          <ac:chgData name="Helen Hecht" userId="5ff6dfe4-d92f-45a1-a5aa-593c044744ed" providerId="ADAL" clId="{974CF805-7FCF-45DF-A02C-A4AA930C0C8C}" dt="2023-11-06T19:58:10.803" v="8799" actId="14861"/>
          <ac:cxnSpMkLst>
            <pc:docMk/>
            <pc:sldMk cId="1095843495" sldId="421"/>
            <ac:cxnSpMk id="70" creationId="{5CA31C05-DBF1-F676-CFCB-DA504D4CFBCC}"/>
          </ac:cxnSpMkLst>
        </pc:cxnChg>
      </pc:sldChg>
      <pc:sldChg chg="addSp modSp add mod ord setBg">
        <pc:chgData name="Helen Hecht" userId="5ff6dfe4-d92f-45a1-a5aa-593c044744ed" providerId="ADAL" clId="{974CF805-7FCF-45DF-A02C-A4AA930C0C8C}" dt="2023-11-06T20:00:14.440" v="8927" actId="113"/>
        <pc:sldMkLst>
          <pc:docMk/>
          <pc:sldMk cId="3852346043" sldId="422"/>
        </pc:sldMkLst>
        <pc:spChg chg="mod">
          <ac:chgData name="Helen Hecht" userId="5ff6dfe4-d92f-45a1-a5aa-593c044744ed" providerId="ADAL" clId="{974CF805-7FCF-45DF-A02C-A4AA930C0C8C}" dt="2023-11-06T19:59:28.273" v="8833" actId="403"/>
          <ac:spMkLst>
            <pc:docMk/>
            <pc:sldMk cId="3852346043" sldId="422"/>
            <ac:spMk id="2" creationId="{69B1CF3C-95D8-E72D-4129-AA07D64D0BC3}"/>
          </ac:spMkLst>
        </pc:spChg>
        <pc:spChg chg="mod">
          <ac:chgData name="Helen Hecht" userId="5ff6dfe4-d92f-45a1-a5aa-593c044744ed" providerId="ADAL" clId="{974CF805-7FCF-45DF-A02C-A4AA930C0C8C}" dt="2023-11-06T20:00:14.440" v="8927" actId="113"/>
          <ac:spMkLst>
            <pc:docMk/>
            <pc:sldMk cId="3852346043" sldId="422"/>
            <ac:spMk id="3" creationId="{C6AC6930-A90F-F33D-E5E5-2C958031BAFD}"/>
          </ac:spMkLst>
        </pc:spChg>
        <pc:spChg chg="mod">
          <ac:chgData name="Helen Hecht" userId="5ff6dfe4-d92f-45a1-a5aa-593c044744ed" providerId="ADAL" clId="{974CF805-7FCF-45DF-A02C-A4AA930C0C8C}" dt="2023-11-06T19:59:22.086" v="8830" actId="26606"/>
          <ac:spMkLst>
            <pc:docMk/>
            <pc:sldMk cId="3852346043" sldId="422"/>
            <ac:spMk id="4" creationId="{73630541-6184-87C4-2EE8-190A68CBECC0}"/>
          </ac:spMkLst>
        </pc:spChg>
        <pc:spChg chg="add">
          <ac:chgData name="Helen Hecht" userId="5ff6dfe4-d92f-45a1-a5aa-593c044744ed" providerId="ADAL" clId="{974CF805-7FCF-45DF-A02C-A4AA930C0C8C}" dt="2023-11-06T19:59:22.086" v="8830" actId="26606"/>
          <ac:spMkLst>
            <pc:docMk/>
            <pc:sldMk cId="3852346043" sldId="422"/>
            <ac:spMk id="9" creationId="{F858DF7D-C2D0-4B03-A7A0-2F06B789EE35}"/>
          </ac:spMkLst>
        </pc:spChg>
        <pc:spChg chg="add">
          <ac:chgData name="Helen Hecht" userId="5ff6dfe4-d92f-45a1-a5aa-593c044744ed" providerId="ADAL" clId="{974CF805-7FCF-45DF-A02C-A4AA930C0C8C}" dt="2023-11-06T19:59:22.086" v="8830" actId="26606"/>
          <ac:spMkLst>
            <pc:docMk/>
            <pc:sldMk cId="3852346043" sldId="422"/>
            <ac:spMk id="11" creationId="{1B26B711-3121-40B0-8377-A64F3DC00C7A}"/>
          </ac:spMkLst>
        </pc:spChg>
        <pc:spChg chg="add">
          <ac:chgData name="Helen Hecht" userId="5ff6dfe4-d92f-45a1-a5aa-593c044744ed" providerId="ADAL" clId="{974CF805-7FCF-45DF-A02C-A4AA930C0C8C}" dt="2023-11-06T19:59:22.086" v="8830" actId="26606"/>
          <ac:spMkLst>
            <pc:docMk/>
            <pc:sldMk cId="3852346043" sldId="422"/>
            <ac:spMk id="13" creationId="{645C4D3D-ABBA-4B4E-93E5-01E343719849}"/>
          </ac:spMkLst>
        </pc:spChg>
        <pc:spChg chg="add">
          <ac:chgData name="Helen Hecht" userId="5ff6dfe4-d92f-45a1-a5aa-593c044744ed" providerId="ADAL" clId="{974CF805-7FCF-45DF-A02C-A4AA930C0C8C}" dt="2023-11-06T19:59:22.086" v="8830" actId="26606"/>
          <ac:spMkLst>
            <pc:docMk/>
            <pc:sldMk cId="3852346043" sldId="422"/>
            <ac:spMk id="15" creationId="{98DDD5E5-0097-4C6C-B266-5732EDA96CC4}"/>
          </ac:spMkLst>
        </pc:spChg>
        <pc:spChg chg="add">
          <ac:chgData name="Helen Hecht" userId="5ff6dfe4-d92f-45a1-a5aa-593c044744ed" providerId="ADAL" clId="{974CF805-7FCF-45DF-A02C-A4AA930C0C8C}" dt="2023-11-06T19:59:22.086" v="8830" actId="26606"/>
          <ac:spMkLst>
            <pc:docMk/>
            <pc:sldMk cId="3852346043" sldId="422"/>
            <ac:spMk id="17" creationId="{8952EF87-C74F-4D3F-9CAD-EEA1733C9BD0}"/>
          </ac:spMkLst>
        </pc:spChg>
      </pc:sldChg>
      <pc:sldChg chg="modSp add del mod">
        <pc:chgData name="Helen Hecht" userId="5ff6dfe4-d92f-45a1-a5aa-593c044744ed" providerId="ADAL" clId="{974CF805-7FCF-45DF-A02C-A4AA930C0C8C}" dt="2023-11-06T13:51:23.738" v="5244" actId="47"/>
        <pc:sldMkLst>
          <pc:docMk/>
          <pc:sldMk cId="1425448917" sldId="423"/>
        </pc:sldMkLst>
        <pc:spChg chg="mod">
          <ac:chgData name="Helen Hecht" userId="5ff6dfe4-d92f-45a1-a5aa-593c044744ed" providerId="ADAL" clId="{974CF805-7FCF-45DF-A02C-A4AA930C0C8C}" dt="2023-11-06T13:42:50.340" v="4322" actId="20577"/>
          <ac:spMkLst>
            <pc:docMk/>
            <pc:sldMk cId="1425448917" sldId="423"/>
            <ac:spMk id="3" creationId="{C6AC6930-A90F-F33D-E5E5-2C958031BAFD}"/>
          </ac:spMkLst>
        </pc:spChg>
      </pc:sldChg>
      <pc:sldChg chg="modSp add del mod">
        <pc:chgData name="Helen Hecht" userId="5ff6dfe4-d92f-45a1-a5aa-593c044744ed" providerId="ADAL" clId="{974CF805-7FCF-45DF-A02C-A4AA930C0C8C}" dt="2023-11-06T13:51:15.424" v="5243" actId="47"/>
        <pc:sldMkLst>
          <pc:docMk/>
          <pc:sldMk cId="2177354808" sldId="424"/>
        </pc:sldMkLst>
        <pc:spChg chg="mod">
          <ac:chgData name="Helen Hecht" userId="5ff6dfe4-d92f-45a1-a5aa-593c044744ed" providerId="ADAL" clId="{974CF805-7FCF-45DF-A02C-A4AA930C0C8C}" dt="2023-11-06T13:50:40.711" v="5240" actId="27636"/>
          <ac:spMkLst>
            <pc:docMk/>
            <pc:sldMk cId="2177354808" sldId="424"/>
            <ac:spMk id="3" creationId="{C6AC6930-A90F-F33D-E5E5-2C958031BAFD}"/>
          </ac:spMkLst>
        </pc:spChg>
      </pc:sldChg>
      <pc:sldChg chg="modSp add mod">
        <pc:chgData name="Helen Hecht" userId="5ff6dfe4-d92f-45a1-a5aa-593c044744ed" providerId="ADAL" clId="{974CF805-7FCF-45DF-A02C-A4AA930C0C8C}" dt="2023-11-06T15:23:36.412" v="6567" actId="403"/>
        <pc:sldMkLst>
          <pc:docMk/>
          <pc:sldMk cId="749156450" sldId="425"/>
        </pc:sldMkLst>
        <pc:spChg chg="mod">
          <ac:chgData name="Helen Hecht" userId="5ff6dfe4-d92f-45a1-a5aa-593c044744ed" providerId="ADAL" clId="{974CF805-7FCF-45DF-A02C-A4AA930C0C8C}" dt="2023-11-06T15:23:36.412" v="6567" actId="403"/>
          <ac:spMkLst>
            <pc:docMk/>
            <pc:sldMk cId="749156450" sldId="425"/>
            <ac:spMk id="3" creationId="{C6AC6930-A90F-F33D-E5E5-2C958031BAFD}"/>
          </ac:spMkLst>
        </pc:spChg>
      </pc:sldChg>
      <pc:sldChg chg="modSp add mod">
        <pc:chgData name="Helen Hecht" userId="5ff6dfe4-d92f-45a1-a5aa-593c044744ed" providerId="ADAL" clId="{974CF805-7FCF-45DF-A02C-A4AA930C0C8C}" dt="2023-11-06T19:45:48.561" v="8412" actId="20577"/>
        <pc:sldMkLst>
          <pc:docMk/>
          <pc:sldMk cId="2693856495" sldId="426"/>
        </pc:sldMkLst>
        <pc:spChg chg="mod">
          <ac:chgData name="Helen Hecht" userId="5ff6dfe4-d92f-45a1-a5aa-593c044744ed" providerId="ADAL" clId="{974CF805-7FCF-45DF-A02C-A4AA930C0C8C}" dt="2023-11-06T19:45:48.561" v="8412" actId="20577"/>
          <ac:spMkLst>
            <pc:docMk/>
            <pc:sldMk cId="2693856495" sldId="426"/>
            <ac:spMk id="3" creationId="{C6AC6930-A90F-F33D-E5E5-2C958031BAFD}"/>
          </ac:spMkLst>
        </pc:spChg>
      </pc:sldChg>
      <pc:sldChg chg="modSp add mod">
        <pc:chgData name="Helen Hecht" userId="5ff6dfe4-d92f-45a1-a5aa-593c044744ed" providerId="ADAL" clId="{974CF805-7FCF-45DF-A02C-A4AA930C0C8C}" dt="2023-11-06T19:46:01.161" v="8413" actId="403"/>
        <pc:sldMkLst>
          <pc:docMk/>
          <pc:sldMk cId="3572566319" sldId="427"/>
        </pc:sldMkLst>
        <pc:spChg chg="mod">
          <ac:chgData name="Helen Hecht" userId="5ff6dfe4-d92f-45a1-a5aa-593c044744ed" providerId="ADAL" clId="{974CF805-7FCF-45DF-A02C-A4AA930C0C8C}" dt="2023-11-06T19:46:01.161" v="8413" actId="403"/>
          <ac:spMkLst>
            <pc:docMk/>
            <pc:sldMk cId="3572566319" sldId="427"/>
            <ac:spMk id="3" creationId="{C6AC6930-A90F-F33D-E5E5-2C958031BAFD}"/>
          </ac:spMkLst>
        </pc:spChg>
      </pc:sldChg>
      <pc:sldChg chg="modSp add mod ord">
        <pc:chgData name="Helen Hecht" userId="5ff6dfe4-d92f-45a1-a5aa-593c044744ed" providerId="ADAL" clId="{974CF805-7FCF-45DF-A02C-A4AA930C0C8C}" dt="2023-11-06T14:14:48.040" v="6012" actId="403"/>
        <pc:sldMkLst>
          <pc:docMk/>
          <pc:sldMk cId="1296867886" sldId="428"/>
        </pc:sldMkLst>
        <pc:spChg chg="mod">
          <ac:chgData name="Helen Hecht" userId="5ff6dfe4-d92f-45a1-a5aa-593c044744ed" providerId="ADAL" clId="{974CF805-7FCF-45DF-A02C-A4AA930C0C8C}" dt="2023-11-06T14:14:48.040" v="6012" actId="403"/>
          <ac:spMkLst>
            <pc:docMk/>
            <pc:sldMk cId="1296867886" sldId="428"/>
            <ac:spMk id="3" creationId="{C6AC6930-A90F-F33D-E5E5-2C958031BAFD}"/>
          </ac:spMkLst>
        </pc:spChg>
      </pc:sldChg>
      <pc:sldChg chg="modSp add del mod">
        <pc:chgData name="Helen Hecht" userId="5ff6dfe4-d92f-45a1-a5aa-593c044744ed" providerId="ADAL" clId="{974CF805-7FCF-45DF-A02C-A4AA930C0C8C}" dt="2023-11-07T17:46:12.819" v="11172" actId="47"/>
        <pc:sldMkLst>
          <pc:docMk/>
          <pc:sldMk cId="2588256100" sldId="429"/>
        </pc:sldMkLst>
        <pc:spChg chg="mod">
          <ac:chgData name="Helen Hecht" userId="5ff6dfe4-d92f-45a1-a5aa-593c044744ed" providerId="ADAL" clId="{974CF805-7FCF-45DF-A02C-A4AA930C0C8C}" dt="2023-11-06T14:18:35.788" v="6073" actId="13926"/>
          <ac:spMkLst>
            <pc:docMk/>
            <pc:sldMk cId="2588256100" sldId="429"/>
            <ac:spMk id="3" creationId="{C6AC6930-A90F-F33D-E5E5-2C958031BAFD}"/>
          </ac:spMkLst>
        </pc:spChg>
      </pc:sldChg>
      <pc:sldChg chg="add del">
        <pc:chgData name="Helen Hecht" userId="5ff6dfe4-d92f-45a1-a5aa-593c044744ed" providerId="ADAL" clId="{974CF805-7FCF-45DF-A02C-A4AA930C0C8C}" dt="2023-11-07T17:46:17.799" v="11173" actId="47"/>
        <pc:sldMkLst>
          <pc:docMk/>
          <pc:sldMk cId="1915645106" sldId="430"/>
        </pc:sldMkLst>
      </pc:sldChg>
      <pc:sldChg chg="modSp add mod">
        <pc:chgData name="Helen Hecht" userId="5ff6dfe4-d92f-45a1-a5aa-593c044744ed" providerId="ADAL" clId="{974CF805-7FCF-45DF-A02C-A4AA930C0C8C}" dt="2023-11-06T14:22:29.345" v="6125" actId="13926"/>
        <pc:sldMkLst>
          <pc:docMk/>
          <pc:sldMk cId="2183605757" sldId="431"/>
        </pc:sldMkLst>
        <pc:spChg chg="mod">
          <ac:chgData name="Helen Hecht" userId="5ff6dfe4-d92f-45a1-a5aa-593c044744ed" providerId="ADAL" clId="{974CF805-7FCF-45DF-A02C-A4AA930C0C8C}" dt="2023-11-06T14:22:29.345" v="6125" actId="13926"/>
          <ac:spMkLst>
            <pc:docMk/>
            <pc:sldMk cId="2183605757" sldId="431"/>
            <ac:spMk id="3" creationId="{C6AC6930-A90F-F33D-E5E5-2C958031BAFD}"/>
          </ac:spMkLst>
        </pc:spChg>
      </pc:sldChg>
      <pc:sldChg chg="add del">
        <pc:chgData name="Helen Hecht" userId="5ff6dfe4-d92f-45a1-a5aa-593c044744ed" providerId="ADAL" clId="{974CF805-7FCF-45DF-A02C-A4AA930C0C8C}" dt="2023-11-07T12:56:30.461" v="11161" actId="2696"/>
        <pc:sldMkLst>
          <pc:docMk/>
          <pc:sldMk cId="2584426243" sldId="432"/>
        </pc:sldMkLst>
      </pc:sldChg>
      <pc:sldChg chg="addSp modSp add mod setBg">
        <pc:chgData name="Helen Hecht" userId="5ff6dfe4-d92f-45a1-a5aa-593c044744ed" providerId="ADAL" clId="{974CF805-7FCF-45DF-A02C-A4AA930C0C8C}" dt="2023-11-06T15:10:18.330" v="6154" actId="403"/>
        <pc:sldMkLst>
          <pc:docMk/>
          <pc:sldMk cId="3916056226" sldId="433"/>
        </pc:sldMkLst>
        <pc:spChg chg="mod">
          <ac:chgData name="Helen Hecht" userId="5ff6dfe4-d92f-45a1-a5aa-593c044744ed" providerId="ADAL" clId="{974CF805-7FCF-45DF-A02C-A4AA930C0C8C}" dt="2023-11-06T15:08:02.091" v="6147" actId="26606"/>
          <ac:spMkLst>
            <pc:docMk/>
            <pc:sldMk cId="3916056226" sldId="433"/>
            <ac:spMk id="2" creationId="{69B1CF3C-95D8-E72D-4129-AA07D64D0BC3}"/>
          </ac:spMkLst>
        </pc:spChg>
        <pc:spChg chg="mod">
          <ac:chgData name="Helen Hecht" userId="5ff6dfe4-d92f-45a1-a5aa-593c044744ed" providerId="ADAL" clId="{974CF805-7FCF-45DF-A02C-A4AA930C0C8C}" dt="2023-11-06T15:10:18.330" v="6154" actId="403"/>
          <ac:spMkLst>
            <pc:docMk/>
            <pc:sldMk cId="3916056226" sldId="433"/>
            <ac:spMk id="3" creationId="{C6AC6930-A90F-F33D-E5E5-2C958031BAFD}"/>
          </ac:spMkLst>
        </pc:spChg>
        <pc:spChg chg="mod">
          <ac:chgData name="Helen Hecht" userId="5ff6dfe4-d92f-45a1-a5aa-593c044744ed" providerId="ADAL" clId="{974CF805-7FCF-45DF-A02C-A4AA930C0C8C}" dt="2023-11-06T15:08:02.091" v="6147" actId="26606"/>
          <ac:spMkLst>
            <pc:docMk/>
            <pc:sldMk cId="3916056226" sldId="433"/>
            <ac:spMk id="4" creationId="{73630541-6184-87C4-2EE8-190A68CBECC0}"/>
          </ac:spMkLst>
        </pc:spChg>
        <pc:spChg chg="add">
          <ac:chgData name="Helen Hecht" userId="5ff6dfe4-d92f-45a1-a5aa-593c044744ed" providerId="ADAL" clId="{974CF805-7FCF-45DF-A02C-A4AA930C0C8C}" dt="2023-11-06T15:08:02.091" v="6147" actId="26606"/>
          <ac:spMkLst>
            <pc:docMk/>
            <pc:sldMk cId="3916056226" sldId="433"/>
            <ac:spMk id="9" creationId="{F858DF7D-C2D0-4B03-A7A0-2F06B789EE35}"/>
          </ac:spMkLst>
        </pc:spChg>
        <pc:spChg chg="add">
          <ac:chgData name="Helen Hecht" userId="5ff6dfe4-d92f-45a1-a5aa-593c044744ed" providerId="ADAL" clId="{974CF805-7FCF-45DF-A02C-A4AA930C0C8C}" dt="2023-11-06T15:08:02.091" v="6147" actId="26606"/>
          <ac:spMkLst>
            <pc:docMk/>
            <pc:sldMk cId="3916056226" sldId="433"/>
            <ac:spMk id="11" creationId="{1B26B711-3121-40B0-8377-A64F3DC00C7A}"/>
          </ac:spMkLst>
        </pc:spChg>
        <pc:spChg chg="add">
          <ac:chgData name="Helen Hecht" userId="5ff6dfe4-d92f-45a1-a5aa-593c044744ed" providerId="ADAL" clId="{974CF805-7FCF-45DF-A02C-A4AA930C0C8C}" dt="2023-11-06T15:08:02.091" v="6147" actId="26606"/>
          <ac:spMkLst>
            <pc:docMk/>
            <pc:sldMk cId="3916056226" sldId="433"/>
            <ac:spMk id="13" creationId="{645C4D3D-ABBA-4B4E-93E5-01E343719849}"/>
          </ac:spMkLst>
        </pc:spChg>
        <pc:spChg chg="add">
          <ac:chgData name="Helen Hecht" userId="5ff6dfe4-d92f-45a1-a5aa-593c044744ed" providerId="ADAL" clId="{974CF805-7FCF-45DF-A02C-A4AA930C0C8C}" dt="2023-11-06T15:08:02.091" v="6147" actId="26606"/>
          <ac:spMkLst>
            <pc:docMk/>
            <pc:sldMk cId="3916056226" sldId="433"/>
            <ac:spMk id="15" creationId="{98DDD5E5-0097-4C6C-B266-5732EDA96CC4}"/>
          </ac:spMkLst>
        </pc:spChg>
        <pc:spChg chg="add">
          <ac:chgData name="Helen Hecht" userId="5ff6dfe4-d92f-45a1-a5aa-593c044744ed" providerId="ADAL" clId="{974CF805-7FCF-45DF-A02C-A4AA930C0C8C}" dt="2023-11-06T15:08:02.091" v="6147" actId="26606"/>
          <ac:spMkLst>
            <pc:docMk/>
            <pc:sldMk cId="3916056226" sldId="433"/>
            <ac:spMk id="17" creationId="{8952EF87-C74F-4D3F-9CAD-EEA1733C9BD0}"/>
          </ac:spMkLst>
        </pc:spChg>
      </pc:sldChg>
      <pc:sldChg chg="modSp new del mod">
        <pc:chgData name="Helen Hecht" userId="5ff6dfe4-d92f-45a1-a5aa-593c044744ed" providerId="ADAL" clId="{974CF805-7FCF-45DF-A02C-A4AA930C0C8C}" dt="2023-11-06T15:21:40.706" v="6551" actId="2696"/>
        <pc:sldMkLst>
          <pc:docMk/>
          <pc:sldMk cId="1544949667" sldId="434"/>
        </pc:sldMkLst>
        <pc:spChg chg="mod">
          <ac:chgData name="Helen Hecht" userId="5ff6dfe4-d92f-45a1-a5aa-593c044744ed" providerId="ADAL" clId="{974CF805-7FCF-45DF-A02C-A4AA930C0C8C}" dt="2023-11-06T15:20:07.564" v="6317" actId="20577"/>
          <ac:spMkLst>
            <pc:docMk/>
            <pc:sldMk cId="1544949667" sldId="434"/>
            <ac:spMk id="2" creationId="{9CF40906-696F-A08D-5D58-C445AC647064}"/>
          </ac:spMkLst>
        </pc:spChg>
      </pc:sldChg>
      <pc:sldChg chg="modSp add mod">
        <pc:chgData name="Helen Hecht" userId="5ff6dfe4-d92f-45a1-a5aa-593c044744ed" providerId="ADAL" clId="{974CF805-7FCF-45DF-A02C-A4AA930C0C8C}" dt="2023-11-06T15:13:41.972" v="6265" actId="20577"/>
        <pc:sldMkLst>
          <pc:docMk/>
          <pc:sldMk cId="3101756365" sldId="435"/>
        </pc:sldMkLst>
        <pc:spChg chg="mod">
          <ac:chgData name="Helen Hecht" userId="5ff6dfe4-d92f-45a1-a5aa-593c044744ed" providerId="ADAL" clId="{974CF805-7FCF-45DF-A02C-A4AA930C0C8C}" dt="2023-11-06T15:13:41.972" v="6265" actId="20577"/>
          <ac:spMkLst>
            <pc:docMk/>
            <pc:sldMk cId="3101756365" sldId="435"/>
            <ac:spMk id="3" creationId="{C6AC6930-A90F-F33D-E5E5-2C958031BAFD}"/>
          </ac:spMkLst>
        </pc:spChg>
      </pc:sldChg>
      <pc:sldChg chg="modSp add mod">
        <pc:chgData name="Helen Hecht" userId="5ff6dfe4-d92f-45a1-a5aa-593c044744ed" providerId="ADAL" clId="{974CF805-7FCF-45DF-A02C-A4AA930C0C8C}" dt="2023-11-06T15:17:18.343" v="6293" actId="27636"/>
        <pc:sldMkLst>
          <pc:docMk/>
          <pc:sldMk cId="3466734891" sldId="436"/>
        </pc:sldMkLst>
        <pc:spChg chg="mod">
          <ac:chgData name="Helen Hecht" userId="5ff6dfe4-d92f-45a1-a5aa-593c044744ed" providerId="ADAL" clId="{974CF805-7FCF-45DF-A02C-A4AA930C0C8C}" dt="2023-11-06T15:17:18.343" v="6293" actId="27636"/>
          <ac:spMkLst>
            <pc:docMk/>
            <pc:sldMk cId="3466734891" sldId="436"/>
            <ac:spMk id="3" creationId="{C6AC6930-A90F-F33D-E5E5-2C958031BAFD}"/>
          </ac:spMkLst>
        </pc:spChg>
      </pc:sldChg>
      <pc:sldChg chg="modSp add mod">
        <pc:chgData name="Helen Hecht" userId="5ff6dfe4-d92f-45a1-a5aa-593c044744ed" providerId="ADAL" clId="{974CF805-7FCF-45DF-A02C-A4AA930C0C8C}" dt="2023-11-07T12:57:39.250" v="11164" actId="20577"/>
        <pc:sldMkLst>
          <pc:docMk/>
          <pc:sldMk cId="4258769313" sldId="437"/>
        </pc:sldMkLst>
        <pc:spChg chg="mod">
          <ac:chgData name="Helen Hecht" userId="5ff6dfe4-d92f-45a1-a5aa-593c044744ed" providerId="ADAL" clId="{974CF805-7FCF-45DF-A02C-A4AA930C0C8C}" dt="2023-11-07T12:57:39.250" v="11164" actId="20577"/>
          <ac:spMkLst>
            <pc:docMk/>
            <pc:sldMk cId="4258769313" sldId="437"/>
            <ac:spMk id="3" creationId="{C6AC6930-A90F-F33D-E5E5-2C958031BAFD}"/>
          </ac:spMkLst>
        </pc:spChg>
      </pc:sldChg>
      <pc:sldChg chg="modSp add mod">
        <pc:chgData name="Helen Hecht" userId="5ff6dfe4-d92f-45a1-a5aa-593c044744ed" providerId="ADAL" clId="{974CF805-7FCF-45DF-A02C-A4AA930C0C8C}" dt="2023-11-06T15:19:44.042" v="6309" actId="20577"/>
        <pc:sldMkLst>
          <pc:docMk/>
          <pc:sldMk cId="2113310383" sldId="438"/>
        </pc:sldMkLst>
        <pc:spChg chg="mod">
          <ac:chgData name="Helen Hecht" userId="5ff6dfe4-d92f-45a1-a5aa-593c044744ed" providerId="ADAL" clId="{974CF805-7FCF-45DF-A02C-A4AA930C0C8C}" dt="2023-11-06T15:19:44.042" v="6309" actId="20577"/>
          <ac:spMkLst>
            <pc:docMk/>
            <pc:sldMk cId="2113310383" sldId="438"/>
            <ac:spMk id="3" creationId="{C6AC6930-A90F-F33D-E5E5-2C958031BAFD}"/>
          </ac:spMkLst>
        </pc:spChg>
      </pc:sldChg>
      <pc:sldChg chg="modSp add mod ord">
        <pc:chgData name="Helen Hecht" userId="5ff6dfe4-d92f-45a1-a5aa-593c044744ed" providerId="ADAL" clId="{974CF805-7FCF-45DF-A02C-A4AA930C0C8C}" dt="2023-11-06T18:25:34.002" v="6843" actId="5793"/>
        <pc:sldMkLst>
          <pc:docMk/>
          <pc:sldMk cId="1261910276" sldId="439"/>
        </pc:sldMkLst>
        <pc:spChg chg="mod">
          <ac:chgData name="Helen Hecht" userId="5ff6dfe4-d92f-45a1-a5aa-593c044744ed" providerId="ADAL" clId="{974CF805-7FCF-45DF-A02C-A4AA930C0C8C}" dt="2023-11-06T18:25:34.002" v="6843" actId="5793"/>
          <ac:spMkLst>
            <pc:docMk/>
            <pc:sldMk cId="1261910276" sldId="439"/>
            <ac:spMk id="3" creationId="{C6AC6930-A90F-F33D-E5E5-2C958031BAFD}"/>
          </ac:spMkLst>
        </pc:spChg>
      </pc:sldChg>
      <pc:sldChg chg="modSp add mod ord">
        <pc:chgData name="Helen Hecht" userId="5ff6dfe4-d92f-45a1-a5aa-593c044744ed" providerId="ADAL" clId="{974CF805-7FCF-45DF-A02C-A4AA930C0C8C}" dt="2023-11-06T18:34:48.067" v="7223" actId="20577"/>
        <pc:sldMkLst>
          <pc:docMk/>
          <pc:sldMk cId="1756859301" sldId="440"/>
        </pc:sldMkLst>
        <pc:spChg chg="mod">
          <ac:chgData name="Helen Hecht" userId="5ff6dfe4-d92f-45a1-a5aa-593c044744ed" providerId="ADAL" clId="{974CF805-7FCF-45DF-A02C-A4AA930C0C8C}" dt="2023-11-06T15:22:46.374" v="6556"/>
          <ac:spMkLst>
            <pc:docMk/>
            <pc:sldMk cId="1756859301" sldId="440"/>
            <ac:spMk id="2" creationId="{69B1CF3C-95D8-E72D-4129-AA07D64D0BC3}"/>
          </ac:spMkLst>
        </pc:spChg>
        <pc:spChg chg="mod">
          <ac:chgData name="Helen Hecht" userId="5ff6dfe4-d92f-45a1-a5aa-593c044744ed" providerId="ADAL" clId="{974CF805-7FCF-45DF-A02C-A4AA930C0C8C}" dt="2023-11-06T18:34:48.067" v="7223" actId="20577"/>
          <ac:spMkLst>
            <pc:docMk/>
            <pc:sldMk cId="1756859301" sldId="440"/>
            <ac:spMk id="3" creationId="{C6AC6930-A90F-F33D-E5E5-2C958031BAFD}"/>
          </ac:spMkLst>
        </pc:spChg>
      </pc:sldChg>
      <pc:sldChg chg="modSp add mod ord">
        <pc:chgData name="Helen Hecht" userId="5ff6dfe4-d92f-45a1-a5aa-593c044744ed" providerId="ADAL" clId="{974CF805-7FCF-45DF-A02C-A4AA930C0C8C}" dt="2023-11-06T19:46:43.031" v="8416" actId="6549"/>
        <pc:sldMkLst>
          <pc:docMk/>
          <pc:sldMk cId="2805845451" sldId="441"/>
        </pc:sldMkLst>
        <pc:spChg chg="mod">
          <ac:chgData name="Helen Hecht" userId="5ff6dfe4-d92f-45a1-a5aa-593c044744ed" providerId="ADAL" clId="{974CF805-7FCF-45DF-A02C-A4AA930C0C8C}" dt="2023-11-06T18:38:49.387" v="7424"/>
          <ac:spMkLst>
            <pc:docMk/>
            <pc:sldMk cId="2805845451" sldId="441"/>
            <ac:spMk id="2" creationId="{69B1CF3C-95D8-E72D-4129-AA07D64D0BC3}"/>
          </ac:spMkLst>
        </pc:spChg>
        <pc:spChg chg="mod">
          <ac:chgData name="Helen Hecht" userId="5ff6dfe4-d92f-45a1-a5aa-593c044744ed" providerId="ADAL" clId="{974CF805-7FCF-45DF-A02C-A4AA930C0C8C}" dt="2023-11-06T19:46:43.031" v="8416" actId="6549"/>
          <ac:spMkLst>
            <pc:docMk/>
            <pc:sldMk cId="2805845451" sldId="441"/>
            <ac:spMk id="3" creationId="{C6AC6930-A90F-F33D-E5E5-2C958031BAFD}"/>
          </ac:spMkLst>
        </pc:spChg>
      </pc:sldChg>
      <pc:sldChg chg="modSp add mod">
        <pc:chgData name="Helen Hecht" userId="5ff6dfe4-d92f-45a1-a5aa-593c044744ed" providerId="ADAL" clId="{974CF805-7FCF-45DF-A02C-A4AA930C0C8C}" dt="2023-11-06T19:44:49.854" v="8400" actId="27636"/>
        <pc:sldMkLst>
          <pc:docMk/>
          <pc:sldMk cId="1353129917" sldId="442"/>
        </pc:sldMkLst>
        <pc:spChg chg="mod">
          <ac:chgData name="Helen Hecht" userId="5ff6dfe4-d92f-45a1-a5aa-593c044744ed" providerId="ADAL" clId="{974CF805-7FCF-45DF-A02C-A4AA930C0C8C}" dt="2023-11-06T18:38:54.149" v="7425"/>
          <ac:spMkLst>
            <pc:docMk/>
            <pc:sldMk cId="1353129917" sldId="442"/>
            <ac:spMk id="2" creationId="{69B1CF3C-95D8-E72D-4129-AA07D64D0BC3}"/>
          </ac:spMkLst>
        </pc:spChg>
        <pc:spChg chg="mod">
          <ac:chgData name="Helen Hecht" userId="5ff6dfe4-d92f-45a1-a5aa-593c044744ed" providerId="ADAL" clId="{974CF805-7FCF-45DF-A02C-A4AA930C0C8C}" dt="2023-11-06T19:44:49.854" v="8400" actId="27636"/>
          <ac:spMkLst>
            <pc:docMk/>
            <pc:sldMk cId="1353129917" sldId="442"/>
            <ac:spMk id="3" creationId="{C6AC6930-A90F-F33D-E5E5-2C958031BAFD}"/>
          </ac:spMkLst>
        </pc:spChg>
      </pc:sldChg>
      <pc:sldChg chg="modSp add mod ord">
        <pc:chgData name="Helen Hecht" userId="5ff6dfe4-d92f-45a1-a5aa-593c044744ed" providerId="ADAL" clId="{974CF805-7FCF-45DF-A02C-A4AA930C0C8C}" dt="2023-11-06T19:48:39.102" v="8583" actId="20577"/>
        <pc:sldMkLst>
          <pc:docMk/>
          <pc:sldMk cId="3447254089" sldId="443"/>
        </pc:sldMkLst>
        <pc:spChg chg="mod">
          <ac:chgData name="Helen Hecht" userId="5ff6dfe4-d92f-45a1-a5aa-593c044744ed" providerId="ADAL" clId="{974CF805-7FCF-45DF-A02C-A4AA930C0C8C}" dt="2023-11-06T18:39:01.924" v="7426"/>
          <ac:spMkLst>
            <pc:docMk/>
            <pc:sldMk cId="3447254089" sldId="443"/>
            <ac:spMk id="2" creationId="{69B1CF3C-95D8-E72D-4129-AA07D64D0BC3}"/>
          </ac:spMkLst>
        </pc:spChg>
        <pc:spChg chg="mod">
          <ac:chgData name="Helen Hecht" userId="5ff6dfe4-d92f-45a1-a5aa-593c044744ed" providerId="ADAL" clId="{974CF805-7FCF-45DF-A02C-A4AA930C0C8C}" dt="2023-11-06T19:48:39.102" v="8583" actId="20577"/>
          <ac:spMkLst>
            <pc:docMk/>
            <pc:sldMk cId="3447254089" sldId="443"/>
            <ac:spMk id="3" creationId="{C6AC6930-A90F-F33D-E5E5-2C958031BAFD}"/>
          </ac:spMkLst>
        </pc:spChg>
      </pc:sldChg>
      <pc:sldChg chg="modSp add mod">
        <pc:chgData name="Helen Hecht" userId="5ff6dfe4-d92f-45a1-a5aa-593c044744ed" providerId="ADAL" clId="{974CF805-7FCF-45DF-A02C-A4AA930C0C8C}" dt="2023-11-06T19:48:57.646" v="8584" actId="948"/>
        <pc:sldMkLst>
          <pc:docMk/>
          <pc:sldMk cId="4146158713" sldId="444"/>
        </pc:sldMkLst>
        <pc:spChg chg="mod">
          <ac:chgData name="Helen Hecht" userId="5ff6dfe4-d92f-45a1-a5aa-593c044744ed" providerId="ADAL" clId="{974CF805-7FCF-45DF-A02C-A4AA930C0C8C}" dt="2023-11-06T19:48:57.646" v="8584" actId="948"/>
          <ac:spMkLst>
            <pc:docMk/>
            <pc:sldMk cId="4146158713" sldId="444"/>
            <ac:spMk id="3" creationId="{C6AC6930-A90F-F33D-E5E5-2C958031BAFD}"/>
          </ac:spMkLst>
        </pc:spChg>
      </pc:sldChg>
      <pc:sldChg chg="delSp modSp add mod">
        <pc:chgData name="Helen Hecht" userId="5ff6dfe4-d92f-45a1-a5aa-593c044744ed" providerId="ADAL" clId="{974CF805-7FCF-45DF-A02C-A4AA930C0C8C}" dt="2023-11-06T19:50:52.752" v="8701"/>
        <pc:sldMkLst>
          <pc:docMk/>
          <pc:sldMk cId="2267550829" sldId="445"/>
        </pc:sldMkLst>
        <pc:spChg chg="mod">
          <ac:chgData name="Helen Hecht" userId="5ff6dfe4-d92f-45a1-a5aa-593c044744ed" providerId="ADAL" clId="{974CF805-7FCF-45DF-A02C-A4AA930C0C8C}" dt="2023-11-06T19:50:17.912" v="8700" actId="20577"/>
          <ac:spMkLst>
            <pc:docMk/>
            <pc:sldMk cId="2267550829" sldId="445"/>
            <ac:spMk id="3" creationId="{C6AC6930-A90F-F33D-E5E5-2C958031BAFD}"/>
          </ac:spMkLst>
        </pc:spChg>
        <pc:picChg chg="del">
          <ac:chgData name="Helen Hecht" userId="5ff6dfe4-d92f-45a1-a5aa-593c044744ed" providerId="ADAL" clId="{974CF805-7FCF-45DF-A02C-A4AA930C0C8C}" dt="2023-11-06T19:50:52.752" v="8701"/>
          <ac:picMkLst>
            <pc:docMk/>
            <pc:sldMk cId="2267550829" sldId="445"/>
            <ac:picMk id="5" creationId="{42BF89A2-D354-25EE-639F-EB3C9FD1E113}"/>
          </ac:picMkLst>
        </pc:picChg>
      </pc:sldChg>
      <pc:sldChg chg="add del">
        <pc:chgData name="Helen Hecht" userId="5ff6dfe4-d92f-45a1-a5aa-593c044744ed" providerId="ADAL" clId="{974CF805-7FCF-45DF-A02C-A4AA930C0C8C}" dt="2023-11-06T18:55:01.045" v="7973" actId="2890"/>
        <pc:sldMkLst>
          <pc:docMk/>
          <pc:sldMk cId="37709090" sldId="446"/>
        </pc:sldMkLst>
      </pc:sldChg>
      <pc:sldChg chg="modSp add mod ord">
        <pc:chgData name="Helen Hecht" userId="5ff6dfe4-d92f-45a1-a5aa-593c044744ed" providerId="ADAL" clId="{974CF805-7FCF-45DF-A02C-A4AA930C0C8C}" dt="2023-11-07T12:58:27.154" v="11170" actId="20577"/>
        <pc:sldMkLst>
          <pc:docMk/>
          <pc:sldMk cId="4034166927" sldId="446"/>
        </pc:sldMkLst>
        <pc:spChg chg="mod">
          <ac:chgData name="Helen Hecht" userId="5ff6dfe4-d92f-45a1-a5aa-593c044744ed" providerId="ADAL" clId="{974CF805-7FCF-45DF-A02C-A4AA930C0C8C}" dt="2023-11-07T12:58:27.154" v="11170" actId="20577"/>
          <ac:spMkLst>
            <pc:docMk/>
            <pc:sldMk cId="4034166927" sldId="446"/>
            <ac:spMk id="3" creationId="{C6AC6930-A90F-F33D-E5E5-2C958031BAFD}"/>
          </ac:spMkLst>
        </pc:spChg>
      </pc:sldChg>
      <pc:sldChg chg="addSp del delDesignElem">
        <pc:chgData name="Helen Hecht" userId="5ff6dfe4-d92f-45a1-a5aa-593c044744ed" providerId="ADAL" clId="{974CF805-7FCF-45DF-A02C-A4AA930C0C8C}" dt="2023-11-06T19:51:01.598" v="8703"/>
        <pc:sldMkLst>
          <pc:docMk/>
          <pc:sldMk cId="54117261" sldId="447"/>
        </pc:sldMkLst>
        <pc:spChg chg="add">
          <ac:chgData name="Helen Hecht" userId="5ff6dfe4-d92f-45a1-a5aa-593c044744ed" providerId="ADAL" clId="{974CF805-7FCF-45DF-A02C-A4AA930C0C8C}" dt="2023-11-06T19:51:01.598" v="8703"/>
          <ac:spMkLst>
            <pc:docMk/>
            <pc:sldMk cId="54117261" sldId="447"/>
            <ac:spMk id="8" creationId="{DCF4EB5C-ED25-4675-8255-2F5B12CFFCF0}"/>
          </ac:spMkLst>
        </pc:spChg>
        <pc:spChg chg="add">
          <ac:chgData name="Helen Hecht" userId="5ff6dfe4-d92f-45a1-a5aa-593c044744ed" providerId="ADAL" clId="{974CF805-7FCF-45DF-A02C-A4AA930C0C8C}" dt="2023-11-06T19:51:01.598" v="8703"/>
          <ac:spMkLst>
            <pc:docMk/>
            <pc:sldMk cId="54117261" sldId="447"/>
            <ac:spMk id="10" creationId="{9514EC6E-A557-42A2-BCDC-3ABFFC5E564D}"/>
          </ac:spMkLst>
        </pc:spChg>
        <pc:spChg chg="add">
          <ac:chgData name="Helen Hecht" userId="5ff6dfe4-d92f-45a1-a5aa-593c044744ed" providerId="ADAL" clId="{974CF805-7FCF-45DF-A02C-A4AA930C0C8C}" dt="2023-11-06T19:51:01.598" v="8703"/>
          <ac:spMkLst>
            <pc:docMk/>
            <pc:sldMk cId="54117261" sldId="447"/>
            <ac:spMk id="12" creationId="{905482C9-EB42-4BFE-95BF-7FD661F07657}"/>
          </ac:spMkLst>
        </pc:spChg>
        <pc:spChg chg="add">
          <ac:chgData name="Helen Hecht" userId="5ff6dfe4-d92f-45a1-a5aa-593c044744ed" providerId="ADAL" clId="{974CF805-7FCF-45DF-A02C-A4AA930C0C8C}" dt="2023-11-06T19:51:01.598" v="8703"/>
          <ac:spMkLst>
            <pc:docMk/>
            <pc:sldMk cId="54117261" sldId="447"/>
            <ac:spMk id="14" creationId="{7539E646-A625-4A26-86ED-BD90EDD329F7}"/>
          </ac:spMkLst>
        </pc:spChg>
        <pc:spChg chg="add">
          <ac:chgData name="Helen Hecht" userId="5ff6dfe4-d92f-45a1-a5aa-593c044744ed" providerId="ADAL" clId="{974CF805-7FCF-45DF-A02C-A4AA930C0C8C}" dt="2023-11-06T19:51:01.598" v="8703"/>
          <ac:spMkLst>
            <pc:docMk/>
            <pc:sldMk cId="54117261" sldId="447"/>
            <ac:spMk id="16" creationId="{AF47317F-C87A-4D9C-A72E-89C67FDA2CA6}"/>
          </ac:spMkLst>
        </pc:spChg>
        <pc:spChg chg="add">
          <ac:chgData name="Helen Hecht" userId="5ff6dfe4-d92f-45a1-a5aa-593c044744ed" providerId="ADAL" clId="{974CF805-7FCF-45DF-A02C-A4AA930C0C8C}" dt="2023-11-06T19:51:01.598" v="8703"/>
          <ac:spMkLst>
            <pc:docMk/>
            <pc:sldMk cId="54117261" sldId="447"/>
            <ac:spMk id="18" creationId="{EA343C5F-7AA1-409B-BD18-44E928CE30BB}"/>
          </ac:spMkLst>
        </pc:spChg>
        <pc:spChg chg="add">
          <ac:chgData name="Helen Hecht" userId="5ff6dfe4-d92f-45a1-a5aa-593c044744ed" providerId="ADAL" clId="{974CF805-7FCF-45DF-A02C-A4AA930C0C8C}" dt="2023-11-06T19:51:01.598" v="8703"/>
          <ac:spMkLst>
            <pc:docMk/>
            <pc:sldMk cId="54117261" sldId="447"/>
            <ac:spMk id="20" creationId="{93FF31F9-8C96-4D43-9B36-20F6B6FE6677}"/>
          </ac:spMkLst>
        </pc:spChg>
        <pc:spChg chg="add">
          <ac:chgData name="Helen Hecht" userId="5ff6dfe4-d92f-45a1-a5aa-593c044744ed" providerId="ADAL" clId="{974CF805-7FCF-45DF-A02C-A4AA930C0C8C}" dt="2023-11-06T19:51:01.598" v="8703"/>
          <ac:spMkLst>
            <pc:docMk/>
            <pc:sldMk cId="54117261" sldId="447"/>
            <ac:spMk id="22" creationId="{3D252CC1-04C4-47A3-AFEA-5022A689C848}"/>
          </ac:spMkLst>
        </pc:spChg>
      </pc:sldChg>
      <pc:sldChg chg="modSp add mod ord">
        <pc:chgData name="Helen Hecht" userId="5ff6dfe4-d92f-45a1-a5aa-593c044744ed" providerId="ADAL" clId="{974CF805-7FCF-45DF-A02C-A4AA930C0C8C}" dt="2023-11-06T19:52:08.389" v="8721" actId="20577"/>
        <pc:sldMkLst>
          <pc:docMk/>
          <pc:sldMk cId="2273099190" sldId="447"/>
        </pc:sldMkLst>
        <pc:spChg chg="mod">
          <ac:chgData name="Helen Hecht" userId="5ff6dfe4-d92f-45a1-a5aa-593c044744ed" providerId="ADAL" clId="{974CF805-7FCF-45DF-A02C-A4AA930C0C8C}" dt="2023-11-06T19:52:08.389" v="8721" actId="20577"/>
          <ac:spMkLst>
            <pc:docMk/>
            <pc:sldMk cId="2273099190" sldId="447"/>
            <ac:spMk id="3" creationId="{FCA55F0C-59EF-462E-23FF-4096488CE561}"/>
          </ac:spMkLst>
        </pc:spChg>
      </pc:sldChg>
      <pc:sldChg chg="addSp delSp modSp add del mod ord">
        <pc:chgData name="Helen Hecht" userId="5ff6dfe4-d92f-45a1-a5aa-593c044744ed" providerId="ADAL" clId="{974CF805-7FCF-45DF-A02C-A4AA930C0C8C}" dt="2023-11-06T19:58:42.706" v="8802" actId="2696"/>
        <pc:sldMkLst>
          <pc:docMk/>
          <pc:sldMk cId="514065202" sldId="448"/>
        </pc:sldMkLst>
        <pc:spChg chg="add del mod">
          <ac:chgData name="Helen Hecht" userId="5ff6dfe4-d92f-45a1-a5aa-593c044744ed" providerId="ADAL" clId="{974CF805-7FCF-45DF-A02C-A4AA930C0C8C}" dt="2023-11-06T19:58:08.921" v="8797"/>
          <ac:spMkLst>
            <pc:docMk/>
            <pc:sldMk cId="514065202" sldId="448"/>
            <ac:spMk id="12" creationId="{D9057E6D-939D-D3D0-DDCA-76B64BFFE765}"/>
          </ac:spMkLst>
        </pc:spChg>
      </pc:sldChg>
      <pc:sldChg chg="add del">
        <pc:chgData name="Helen Hecht" userId="5ff6dfe4-d92f-45a1-a5aa-593c044744ed" providerId="ADAL" clId="{974CF805-7FCF-45DF-A02C-A4AA930C0C8C}" dt="2023-11-06T19:52:47.461" v="8723" actId="2890"/>
        <pc:sldMkLst>
          <pc:docMk/>
          <pc:sldMk cId="1424983577" sldId="448"/>
        </pc:sldMkLst>
      </pc:sldChg>
      <pc:sldChg chg="addSp delSp modSp new del mod">
        <pc:chgData name="Helen Hecht" userId="5ff6dfe4-d92f-45a1-a5aa-593c044744ed" providerId="ADAL" clId="{974CF805-7FCF-45DF-A02C-A4AA930C0C8C}" dt="2023-11-06T20:20:14.589" v="9199" actId="47"/>
        <pc:sldMkLst>
          <pc:docMk/>
          <pc:sldMk cId="2206032807" sldId="448"/>
        </pc:sldMkLst>
        <pc:spChg chg="mod">
          <ac:chgData name="Helen Hecht" userId="5ff6dfe4-d92f-45a1-a5aa-593c044744ed" providerId="ADAL" clId="{974CF805-7FCF-45DF-A02C-A4AA930C0C8C}" dt="2023-11-06T20:19:59.008" v="9196" actId="14100"/>
          <ac:spMkLst>
            <pc:docMk/>
            <pc:sldMk cId="2206032807" sldId="448"/>
            <ac:spMk id="2" creationId="{9A83EC7A-4649-1A3E-3DED-0DFA002F9C74}"/>
          </ac:spMkLst>
        </pc:spChg>
        <pc:spChg chg="del">
          <ac:chgData name="Helen Hecht" userId="5ff6dfe4-d92f-45a1-a5aa-593c044744ed" providerId="ADAL" clId="{974CF805-7FCF-45DF-A02C-A4AA930C0C8C}" dt="2023-11-06T20:01:08.347" v="8937" actId="478"/>
          <ac:spMkLst>
            <pc:docMk/>
            <pc:sldMk cId="2206032807" sldId="448"/>
            <ac:spMk id="3" creationId="{584B7593-8C1E-ECEF-A39E-7235891197C4}"/>
          </ac:spMkLst>
        </pc:spChg>
        <pc:spChg chg="add del mod">
          <ac:chgData name="Helen Hecht" userId="5ff6dfe4-d92f-45a1-a5aa-593c044744ed" providerId="ADAL" clId="{974CF805-7FCF-45DF-A02C-A4AA930C0C8C}" dt="2023-11-06T20:10:49.114" v="9052" actId="21"/>
          <ac:spMkLst>
            <pc:docMk/>
            <pc:sldMk cId="2206032807" sldId="448"/>
            <ac:spMk id="5" creationId="{90E0455C-5467-6015-F647-B85CE3BA8968}"/>
          </ac:spMkLst>
        </pc:spChg>
        <pc:spChg chg="add mod">
          <ac:chgData name="Helen Hecht" userId="5ff6dfe4-d92f-45a1-a5aa-593c044744ed" providerId="ADAL" clId="{974CF805-7FCF-45DF-A02C-A4AA930C0C8C}" dt="2023-11-06T20:06:49.519" v="9030" actId="1076"/>
          <ac:spMkLst>
            <pc:docMk/>
            <pc:sldMk cId="2206032807" sldId="448"/>
            <ac:spMk id="6" creationId="{BECA8E1C-2A38-4775-C4DC-C8A858A78392}"/>
          </ac:spMkLst>
        </pc:spChg>
        <pc:spChg chg="add del mod">
          <ac:chgData name="Helen Hecht" userId="5ff6dfe4-d92f-45a1-a5aa-593c044744ed" providerId="ADAL" clId="{974CF805-7FCF-45DF-A02C-A4AA930C0C8C}" dt="2023-11-06T20:11:24.705" v="9058" actId="21"/>
          <ac:spMkLst>
            <pc:docMk/>
            <pc:sldMk cId="2206032807" sldId="448"/>
            <ac:spMk id="7" creationId="{8AFAB16F-5894-0956-1F2C-AEDE4E06F78B}"/>
          </ac:spMkLst>
        </pc:spChg>
        <pc:spChg chg="add del mod">
          <ac:chgData name="Helen Hecht" userId="5ff6dfe4-d92f-45a1-a5aa-593c044744ed" providerId="ADAL" clId="{974CF805-7FCF-45DF-A02C-A4AA930C0C8C}" dt="2023-11-06T20:19:50.628" v="9195" actId="478"/>
          <ac:spMkLst>
            <pc:docMk/>
            <pc:sldMk cId="2206032807" sldId="448"/>
            <ac:spMk id="8" creationId="{328A33E1-A56B-CD02-C0B8-2A32C6C7D383}"/>
          </ac:spMkLst>
        </pc:spChg>
        <pc:spChg chg="add del mod">
          <ac:chgData name="Helen Hecht" userId="5ff6dfe4-d92f-45a1-a5aa-593c044744ed" providerId="ADAL" clId="{974CF805-7FCF-45DF-A02C-A4AA930C0C8C}" dt="2023-11-06T20:12:39.434" v="9075" actId="21"/>
          <ac:spMkLst>
            <pc:docMk/>
            <pc:sldMk cId="2206032807" sldId="448"/>
            <ac:spMk id="13" creationId="{12652D39-BF69-9FD7-8703-5AD40426008C}"/>
          </ac:spMkLst>
        </pc:spChg>
        <pc:spChg chg="add del mod">
          <ac:chgData name="Helen Hecht" userId="5ff6dfe4-d92f-45a1-a5aa-593c044744ed" providerId="ADAL" clId="{974CF805-7FCF-45DF-A02C-A4AA930C0C8C}" dt="2023-11-06T20:11:07.345" v="9055" actId="21"/>
          <ac:spMkLst>
            <pc:docMk/>
            <pc:sldMk cId="2206032807" sldId="448"/>
            <ac:spMk id="14" creationId="{858BB874-7311-816F-CD38-5AEE5AB4DF38}"/>
          </ac:spMkLst>
        </pc:spChg>
        <pc:picChg chg="add del mod">
          <ac:chgData name="Helen Hecht" userId="5ff6dfe4-d92f-45a1-a5aa-593c044744ed" providerId="ADAL" clId="{974CF805-7FCF-45DF-A02C-A4AA930C0C8C}" dt="2023-11-06T20:12:07.391" v="9068" actId="21"/>
          <ac:picMkLst>
            <pc:docMk/>
            <pc:sldMk cId="2206032807" sldId="448"/>
            <ac:picMk id="10" creationId="{8C2A0179-5C13-17D4-2EF5-88398F81E5E7}"/>
          </ac:picMkLst>
        </pc:picChg>
        <pc:picChg chg="add del mod">
          <ac:chgData name="Helen Hecht" userId="5ff6dfe4-d92f-45a1-a5aa-593c044744ed" providerId="ADAL" clId="{974CF805-7FCF-45DF-A02C-A4AA930C0C8C}" dt="2023-11-06T20:12:21.199" v="9071" actId="21"/>
          <ac:picMkLst>
            <pc:docMk/>
            <pc:sldMk cId="2206032807" sldId="448"/>
            <ac:picMk id="12" creationId="{CE1A6174-087E-C013-BB37-BCA23181380C}"/>
          </ac:picMkLst>
        </pc:picChg>
      </pc:sldChg>
      <pc:sldChg chg="addSp delSp modSp new mod">
        <pc:chgData name="Helen Hecht" userId="5ff6dfe4-d92f-45a1-a5aa-593c044744ed" providerId="ADAL" clId="{974CF805-7FCF-45DF-A02C-A4AA930C0C8C}" dt="2023-11-06T20:29:18.228" v="9252" actId="478"/>
        <pc:sldMkLst>
          <pc:docMk/>
          <pc:sldMk cId="3609224206" sldId="449"/>
        </pc:sldMkLst>
        <pc:spChg chg="del">
          <ac:chgData name="Helen Hecht" userId="5ff6dfe4-d92f-45a1-a5aa-593c044744ed" providerId="ADAL" clId="{974CF805-7FCF-45DF-A02C-A4AA930C0C8C}" dt="2023-11-06T20:07:51.551" v="9039" actId="478"/>
          <ac:spMkLst>
            <pc:docMk/>
            <pc:sldMk cId="3609224206" sldId="449"/>
            <ac:spMk id="2" creationId="{B0EA1292-9949-357F-6896-AF63BB3227CA}"/>
          </ac:spMkLst>
        </pc:spChg>
        <pc:spChg chg="del">
          <ac:chgData name="Helen Hecht" userId="5ff6dfe4-d92f-45a1-a5aa-593c044744ed" providerId="ADAL" clId="{974CF805-7FCF-45DF-A02C-A4AA930C0C8C}" dt="2023-11-06T20:07:54.439" v="9040" actId="478"/>
          <ac:spMkLst>
            <pc:docMk/>
            <pc:sldMk cId="3609224206" sldId="449"/>
            <ac:spMk id="3" creationId="{CE1A9AB2-2F55-F9F2-22B9-7CC34ECB9B7F}"/>
          </ac:spMkLst>
        </pc:spChg>
        <pc:spChg chg="add mod">
          <ac:chgData name="Helen Hecht" userId="5ff6dfe4-d92f-45a1-a5aa-593c044744ed" providerId="ADAL" clId="{974CF805-7FCF-45DF-A02C-A4AA930C0C8C}" dt="2023-11-06T20:20:40.644" v="9200" actId="14100"/>
          <ac:spMkLst>
            <pc:docMk/>
            <pc:sldMk cId="3609224206" sldId="449"/>
            <ac:spMk id="6" creationId="{A2568037-852A-47ED-1018-F5BCFFACA400}"/>
          </ac:spMkLst>
        </pc:spChg>
        <pc:spChg chg="add del mod">
          <ac:chgData name="Helen Hecht" userId="5ff6dfe4-d92f-45a1-a5aa-593c044744ed" providerId="ADAL" clId="{974CF805-7FCF-45DF-A02C-A4AA930C0C8C}" dt="2023-11-06T20:29:17.164" v="9251" actId="478"/>
          <ac:spMkLst>
            <pc:docMk/>
            <pc:sldMk cId="3609224206" sldId="449"/>
            <ac:spMk id="7" creationId="{AEF3274E-438E-37D4-9059-0DCE6050D612}"/>
          </ac:spMkLst>
        </pc:spChg>
        <pc:spChg chg="add del mod">
          <ac:chgData name="Helen Hecht" userId="5ff6dfe4-d92f-45a1-a5aa-593c044744ed" providerId="ADAL" clId="{974CF805-7FCF-45DF-A02C-A4AA930C0C8C}" dt="2023-11-06T20:29:11.331" v="9247" actId="478"/>
          <ac:spMkLst>
            <pc:docMk/>
            <pc:sldMk cId="3609224206" sldId="449"/>
            <ac:spMk id="8" creationId="{4256EF7F-83B6-6F87-F79F-A0B351AF0A93}"/>
          </ac:spMkLst>
        </pc:spChg>
        <pc:spChg chg="add del mod">
          <ac:chgData name="Helen Hecht" userId="5ff6dfe4-d92f-45a1-a5aa-593c044744ed" providerId="ADAL" clId="{974CF805-7FCF-45DF-A02C-A4AA930C0C8C}" dt="2023-11-06T20:29:15.025" v="9250" actId="478"/>
          <ac:spMkLst>
            <pc:docMk/>
            <pc:sldMk cId="3609224206" sldId="449"/>
            <ac:spMk id="11" creationId="{48912E60-81F6-D7BA-AAA4-0B24BB0540A0}"/>
          </ac:spMkLst>
        </pc:spChg>
        <pc:spChg chg="add mod">
          <ac:chgData name="Helen Hecht" userId="5ff6dfe4-d92f-45a1-a5aa-593c044744ed" providerId="ADAL" clId="{974CF805-7FCF-45DF-A02C-A4AA930C0C8C}" dt="2023-11-06T20:28:13.795" v="9234" actId="20577"/>
          <ac:spMkLst>
            <pc:docMk/>
            <pc:sldMk cId="3609224206" sldId="449"/>
            <ac:spMk id="34" creationId="{295D2E62-E907-70BB-1518-41BEEA4A7C83}"/>
          </ac:spMkLst>
        </pc:spChg>
        <pc:picChg chg="add mod modCrop">
          <ac:chgData name="Helen Hecht" userId="5ff6dfe4-d92f-45a1-a5aa-593c044744ed" providerId="ADAL" clId="{974CF805-7FCF-45DF-A02C-A4AA930C0C8C}" dt="2023-11-06T20:18:18.604" v="9190" actId="1035"/>
          <ac:picMkLst>
            <pc:docMk/>
            <pc:sldMk cId="3609224206" sldId="449"/>
            <ac:picMk id="5" creationId="{12744D6B-0659-7242-2DAD-D4CFC12B4A32}"/>
          </ac:picMkLst>
        </pc:picChg>
        <pc:picChg chg="add del mod">
          <ac:chgData name="Helen Hecht" userId="5ff6dfe4-d92f-45a1-a5aa-593c044744ed" providerId="ADAL" clId="{974CF805-7FCF-45DF-A02C-A4AA930C0C8C}" dt="2023-11-06T20:29:03.756" v="9241" actId="478"/>
          <ac:picMkLst>
            <pc:docMk/>
            <pc:sldMk cId="3609224206" sldId="449"/>
            <ac:picMk id="9" creationId="{B1AC4187-0695-76D5-7AB9-2100913ED937}"/>
          </ac:picMkLst>
        </pc:picChg>
        <pc:picChg chg="add del mod">
          <ac:chgData name="Helen Hecht" userId="5ff6dfe4-d92f-45a1-a5aa-593c044744ed" providerId="ADAL" clId="{974CF805-7FCF-45DF-A02C-A4AA930C0C8C}" dt="2023-11-06T20:29:10.371" v="9246" actId="478"/>
          <ac:picMkLst>
            <pc:docMk/>
            <pc:sldMk cId="3609224206" sldId="449"/>
            <ac:picMk id="10" creationId="{0615D2FE-EEF3-D852-BFB6-23FCC5C46B37}"/>
          </ac:picMkLst>
        </pc:picChg>
        <pc:cxnChg chg="add del mod">
          <ac:chgData name="Helen Hecht" userId="5ff6dfe4-d92f-45a1-a5aa-593c044744ed" providerId="ADAL" clId="{974CF805-7FCF-45DF-A02C-A4AA930C0C8C}" dt="2023-11-06T20:29:18.228" v="9252" actId="478"/>
          <ac:cxnSpMkLst>
            <pc:docMk/>
            <pc:sldMk cId="3609224206" sldId="449"/>
            <ac:cxnSpMk id="13" creationId="{886C641B-E329-0540-CCF5-4A94C27FE9EE}"/>
          </ac:cxnSpMkLst>
        </pc:cxnChg>
        <pc:cxnChg chg="add del mod">
          <ac:chgData name="Helen Hecht" userId="5ff6dfe4-d92f-45a1-a5aa-593c044744ed" providerId="ADAL" clId="{974CF805-7FCF-45DF-A02C-A4AA930C0C8C}" dt="2023-11-06T20:29:12.921" v="9248" actId="478"/>
          <ac:cxnSpMkLst>
            <pc:docMk/>
            <pc:sldMk cId="3609224206" sldId="449"/>
            <ac:cxnSpMk id="15" creationId="{B44511FF-4C5F-B157-DB64-157BAE54C4A6}"/>
          </ac:cxnSpMkLst>
        </pc:cxnChg>
        <pc:cxnChg chg="add del mod">
          <ac:chgData name="Helen Hecht" userId="5ff6dfe4-d92f-45a1-a5aa-593c044744ed" providerId="ADAL" clId="{974CF805-7FCF-45DF-A02C-A4AA930C0C8C}" dt="2023-11-06T20:29:13.747" v="9249" actId="478"/>
          <ac:cxnSpMkLst>
            <pc:docMk/>
            <pc:sldMk cId="3609224206" sldId="449"/>
            <ac:cxnSpMk id="19" creationId="{0B1EFDF1-2B41-F769-AE5B-FA6516641470}"/>
          </ac:cxnSpMkLst>
        </pc:cxnChg>
        <pc:cxnChg chg="add del mod">
          <ac:chgData name="Helen Hecht" userId="5ff6dfe4-d92f-45a1-a5aa-593c044744ed" providerId="ADAL" clId="{974CF805-7FCF-45DF-A02C-A4AA930C0C8C}" dt="2023-11-06T20:29:05.060" v="9242" actId="478"/>
          <ac:cxnSpMkLst>
            <pc:docMk/>
            <pc:sldMk cId="3609224206" sldId="449"/>
            <ac:cxnSpMk id="22" creationId="{B4170B6B-3561-8457-C420-DF81B04FF509}"/>
          </ac:cxnSpMkLst>
        </pc:cxnChg>
        <pc:cxnChg chg="add del mod">
          <ac:chgData name="Helen Hecht" userId="5ff6dfe4-d92f-45a1-a5aa-593c044744ed" providerId="ADAL" clId="{974CF805-7FCF-45DF-A02C-A4AA930C0C8C}" dt="2023-11-06T20:29:09.569" v="9245" actId="478"/>
          <ac:cxnSpMkLst>
            <pc:docMk/>
            <pc:sldMk cId="3609224206" sldId="449"/>
            <ac:cxnSpMk id="25" creationId="{7DA8F6D0-E6B9-BC24-4A1F-DCD77F2B1DBB}"/>
          </ac:cxnSpMkLst>
        </pc:cxnChg>
        <pc:cxnChg chg="add del mod">
          <ac:chgData name="Helen Hecht" userId="5ff6dfe4-d92f-45a1-a5aa-593c044744ed" providerId="ADAL" clId="{974CF805-7FCF-45DF-A02C-A4AA930C0C8C}" dt="2023-11-06T20:29:07.528" v="9243" actId="478"/>
          <ac:cxnSpMkLst>
            <pc:docMk/>
            <pc:sldMk cId="3609224206" sldId="449"/>
            <ac:cxnSpMk id="27" creationId="{9DF4D552-E932-1D69-9E86-EAF4B982D4F7}"/>
          </ac:cxnSpMkLst>
        </pc:cxnChg>
        <pc:cxnChg chg="add del mod">
          <ac:chgData name="Helen Hecht" userId="5ff6dfe4-d92f-45a1-a5aa-593c044744ed" providerId="ADAL" clId="{974CF805-7FCF-45DF-A02C-A4AA930C0C8C}" dt="2023-11-06T20:29:08.699" v="9244" actId="478"/>
          <ac:cxnSpMkLst>
            <pc:docMk/>
            <pc:sldMk cId="3609224206" sldId="449"/>
            <ac:cxnSpMk id="33" creationId="{AFBD4179-BF9E-FDAE-7722-7D3806C08D7F}"/>
          </ac:cxnSpMkLst>
        </pc:cxnChg>
        <pc:cxnChg chg="add del">
          <ac:chgData name="Helen Hecht" userId="5ff6dfe4-d92f-45a1-a5aa-593c044744ed" providerId="ADAL" clId="{974CF805-7FCF-45DF-A02C-A4AA930C0C8C}" dt="2023-11-06T20:26:23.349" v="9212" actId="11529"/>
          <ac:cxnSpMkLst>
            <pc:docMk/>
            <pc:sldMk cId="3609224206" sldId="449"/>
            <ac:cxnSpMk id="49" creationId="{E2FE00A7-1C8A-D0CE-7A86-56791656EFB7}"/>
          </ac:cxnSpMkLst>
        </pc:cxnChg>
      </pc:sldChg>
      <pc:sldChg chg="addSp delSp modSp add mod">
        <pc:chgData name="Helen Hecht" userId="5ff6dfe4-d92f-45a1-a5aa-593c044744ed" providerId="ADAL" clId="{974CF805-7FCF-45DF-A02C-A4AA930C0C8C}" dt="2023-11-06T20:37:14.307" v="9307" actId="164"/>
        <pc:sldMkLst>
          <pc:docMk/>
          <pc:sldMk cId="740593882" sldId="450"/>
        </pc:sldMkLst>
        <pc:spChg chg="del">
          <ac:chgData name="Helen Hecht" userId="5ff6dfe4-d92f-45a1-a5aa-593c044744ed" providerId="ADAL" clId="{974CF805-7FCF-45DF-A02C-A4AA930C0C8C}" dt="2023-11-06T20:29:31.058" v="9257" actId="478"/>
          <ac:spMkLst>
            <pc:docMk/>
            <pc:sldMk cId="740593882" sldId="450"/>
            <ac:spMk id="8" creationId="{4256EF7F-83B6-6F87-F79F-A0B351AF0A93}"/>
          </ac:spMkLst>
        </pc:spChg>
        <pc:spChg chg="del">
          <ac:chgData name="Helen Hecht" userId="5ff6dfe4-d92f-45a1-a5aa-593c044744ed" providerId="ADAL" clId="{974CF805-7FCF-45DF-A02C-A4AA930C0C8C}" dt="2023-11-06T20:29:30.224" v="9256" actId="478"/>
          <ac:spMkLst>
            <pc:docMk/>
            <pc:sldMk cId="740593882" sldId="450"/>
            <ac:spMk id="11" creationId="{48912E60-81F6-D7BA-AAA4-0B24BB0540A0}"/>
          </ac:spMkLst>
        </pc:spChg>
        <pc:spChg chg="add mod">
          <ac:chgData name="Helen Hecht" userId="5ff6dfe4-d92f-45a1-a5aa-593c044744ed" providerId="ADAL" clId="{974CF805-7FCF-45DF-A02C-A4AA930C0C8C}" dt="2023-11-06T20:37:14.307" v="9307" actId="164"/>
          <ac:spMkLst>
            <pc:docMk/>
            <pc:sldMk cId="740593882" sldId="450"/>
            <ac:spMk id="12" creationId="{C8976362-90C7-B0C4-5294-4C67D28D2E92}"/>
          </ac:spMkLst>
        </pc:spChg>
        <pc:grpChg chg="add mod">
          <ac:chgData name="Helen Hecht" userId="5ff6dfe4-d92f-45a1-a5aa-593c044744ed" providerId="ADAL" clId="{974CF805-7FCF-45DF-A02C-A4AA930C0C8C}" dt="2023-11-06T20:37:14.307" v="9307" actId="164"/>
          <ac:grpSpMkLst>
            <pc:docMk/>
            <pc:sldMk cId="740593882" sldId="450"/>
            <ac:grpSpMk id="16" creationId="{6A6C815C-F038-F1F1-7259-9C9A1F293D2E}"/>
          </ac:grpSpMkLst>
        </pc:grpChg>
        <pc:picChg chg="del">
          <ac:chgData name="Helen Hecht" userId="5ff6dfe4-d92f-45a1-a5aa-593c044744ed" providerId="ADAL" clId="{974CF805-7FCF-45DF-A02C-A4AA930C0C8C}" dt="2023-11-06T20:29:29.076" v="9255" actId="478"/>
          <ac:picMkLst>
            <pc:docMk/>
            <pc:sldMk cId="740593882" sldId="450"/>
            <ac:picMk id="10" creationId="{0615D2FE-EEF3-D852-BFB6-23FCC5C46B37}"/>
          </ac:picMkLst>
        </pc:picChg>
        <pc:cxnChg chg="add del mod">
          <ac:chgData name="Helen Hecht" userId="5ff6dfe4-d92f-45a1-a5aa-593c044744ed" providerId="ADAL" clId="{974CF805-7FCF-45DF-A02C-A4AA930C0C8C}" dt="2023-11-06T20:37:01.975" v="9304" actId="21"/>
          <ac:cxnSpMkLst>
            <pc:docMk/>
            <pc:sldMk cId="740593882" sldId="450"/>
            <ac:cxnSpMk id="3" creationId="{76F900AA-305F-3597-6457-22422ED5EE16}"/>
          </ac:cxnSpMkLst>
        </pc:cxnChg>
        <pc:cxnChg chg="add mod">
          <ac:chgData name="Helen Hecht" userId="5ff6dfe4-d92f-45a1-a5aa-593c044744ed" providerId="ADAL" clId="{974CF805-7FCF-45DF-A02C-A4AA930C0C8C}" dt="2023-11-06T20:37:14.307" v="9307" actId="164"/>
          <ac:cxnSpMkLst>
            <pc:docMk/>
            <pc:sldMk cId="740593882" sldId="450"/>
            <ac:cxnSpMk id="14" creationId="{7311BD4B-3AAE-5A54-E482-D443949F3EA8}"/>
          </ac:cxnSpMkLst>
        </pc:cxnChg>
        <pc:cxnChg chg="del mod">
          <ac:chgData name="Helen Hecht" userId="5ff6dfe4-d92f-45a1-a5aa-593c044744ed" providerId="ADAL" clId="{974CF805-7FCF-45DF-A02C-A4AA930C0C8C}" dt="2023-11-06T20:29:33.060" v="9259" actId="478"/>
          <ac:cxnSpMkLst>
            <pc:docMk/>
            <pc:sldMk cId="740593882" sldId="450"/>
            <ac:cxnSpMk id="15" creationId="{B44511FF-4C5F-B157-DB64-157BAE54C4A6}"/>
          </ac:cxnSpMkLst>
        </pc:cxnChg>
        <pc:cxnChg chg="del mod">
          <ac:chgData name="Helen Hecht" userId="5ff6dfe4-d92f-45a1-a5aa-593c044744ed" providerId="ADAL" clId="{974CF805-7FCF-45DF-A02C-A4AA930C0C8C}" dt="2023-11-06T20:29:34.231" v="9260" actId="478"/>
          <ac:cxnSpMkLst>
            <pc:docMk/>
            <pc:sldMk cId="740593882" sldId="450"/>
            <ac:cxnSpMk id="19" creationId="{0B1EFDF1-2B41-F769-AE5B-FA6516641470}"/>
          </ac:cxnSpMkLst>
        </pc:cxnChg>
        <pc:cxnChg chg="del mod">
          <ac:chgData name="Helen Hecht" userId="5ff6dfe4-d92f-45a1-a5aa-593c044744ed" providerId="ADAL" clId="{974CF805-7FCF-45DF-A02C-A4AA930C0C8C}" dt="2023-11-06T20:29:28.299" v="9254" actId="478"/>
          <ac:cxnSpMkLst>
            <pc:docMk/>
            <pc:sldMk cId="740593882" sldId="450"/>
            <ac:cxnSpMk id="25" creationId="{7DA8F6D0-E6B9-BC24-4A1F-DCD77F2B1DBB}"/>
          </ac:cxnSpMkLst>
        </pc:cxnChg>
        <pc:cxnChg chg="del mod">
          <ac:chgData name="Helen Hecht" userId="5ff6dfe4-d92f-45a1-a5aa-593c044744ed" providerId="ADAL" clId="{974CF805-7FCF-45DF-A02C-A4AA930C0C8C}" dt="2023-11-06T20:29:27.054" v="9253" actId="478"/>
          <ac:cxnSpMkLst>
            <pc:docMk/>
            <pc:sldMk cId="740593882" sldId="450"/>
            <ac:cxnSpMk id="27" creationId="{9DF4D552-E932-1D69-9E86-EAF4B982D4F7}"/>
          </ac:cxnSpMkLst>
        </pc:cxnChg>
        <pc:cxnChg chg="del mod">
          <ac:chgData name="Helen Hecht" userId="5ff6dfe4-d92f-45a1-a5aa-593c044744ed" providerId="ADAL" clId="{974CF805-7FCF-45DF-A02C-A4AA930C0C8C}" dt="2023-11-06T20:29:32.058" v="9258" actId="478"/>
          <ac:cxnSpMkLst>
            <pc:docMk/>
            <pc:sldMk cId="740593882" sldId="450"/>
            <ac:cxnSpMk id="33" creationId="{AFBD4179-BF9E-FDAE-7722-7D3806C08D7F}"/>
          </ac:cxnSpMkLst>
        </pc:cxnChg>
      </pc:sldChg>
      <pc:sldChg chg="addSp delSp modSp add mod">
        <pc:chgData name="Helen Hecht" userId="5ff6dfe4-d92f-45a1-a5aa-593c044744ed" providerId="ADAL" clId="{974CF805-7FCF-45DF-A02C-A4AA930C0C8C}" dt="2023-11-06T20:49:45.553" v="9919" actId="20577"/>
        <pc:sldMkLst>
          <pc:docMk/>
          <pc:sldMk cId="2031662895" sldId="451"/>
        </pc:sldMkLst>
        <pc:spChg chg="mod">
          <ac:chgData name="Helen Hecht" userId="5ff6dfe4-d92f-45a1-a5aa-593c044744ed" providerId="ADAL" clId="{974CF805-7FCF-45DF-A02C-A4AA930C0C8C}" dt="2023-11-06T20:37:23.349" v="9308"/>
          <ac:spMkLst>
            <pc:docMk/>
            <pc:sldMk cId="2031662895" sldId="451"/>
            <ac:spMk id="3" creationId="{76B4FAA7-B0F7-A1E2-1DD8-1CDA71B1D76D}"/>
          </ac:spMkLst>
        </pc:spChg>
        <pc:spChg chg="mod">
          <ac:chgData name="Helen Hecht" userId="5ff6dfe4-d92f-45a1-a5aa-593c044744ed" providerId="ADAL" clId="{974CF805-7FCF-45DF-A02C-A4AA930C0C8C}" dt="2023-11-06T20:49:45.553" v="9919" actId="20577"/>
          <ac:spMkLst>
            <pc:docMk/>
            <pc:sldMk cId="2031662895" sldId="451"/>
            <ac:spMk id="8" creationId="{4256EF7F-83B6-6F87-F79F-A0B351AF0A93}"/>
          </ac:spMkLst>
        </pc:spChg>
        <pc:grpChg chg="add mod">
          <ac:chgData name="Helen Hecht" userId="5ff6dfe4-d92f-45a1-a5aa-593c044744ed" providerId="ADAL" clId="{974CF805-7FCF-45DF-A02C-A4AA930C0C8C}" dt="2023-11-06T20:37:23.349" v="9308"/>
          <ac:grpSpMkLst>
            <pc:docMk/>
            <pc:sldMk cId="2031662895" sldId="451"/>
            <ac:grpSpMk id="2" creationId="{FBFBBAB4-1571-1CB9-3CEE-35A12E274A10}"/>
          </ac:grpSpMkLst>
        </pc:grpChg>
        <pc:picChg chg="mod">
          <ac:chgData name="Helen Hecht" userId="5ff6dfe4-d92f-45a1-a5aa-593c044744ed" providerId="ADAL" clId="{974CF805-7FCF-45DF-A02C-A4AA930C0C8C}" dt="2023-11-06T20:30:00.917" v="9265" actId="1076"/>
          <ac:picMkLst>
            <pc:docMk/>
            <pc:sldMk cId="2031662895" sldId="451"/>
            <ac:picMk id="5" creationId="{12744D6B-0659-7242-2DAD-D4CFC12B4A32}"/>
          </ac:picMkLst>
        </pc:picChg>
        <pc:picChg chg="del">
          <ac:chgData name="Helen Hecht" userId="5ff6dfe4-d92f-45a1-a5aa-593c044744ed" providerId="ADAL" clId="{974CF805-7FCF-45DF-A02C-A4AA930C0C8C}" dt="2023-11-06T20:30:04.206" v="9268" actId="478"/>
          <ac:picMkLst>
            <pc:docMk/>
            <pc:sldMk cId="2031662895" sldId="451"/>
            <ac:picMk id="10" creationId="{0615D2FE-EEF3-D852-BFB6-23FCC5C46B37}"/>
          </ac:picMkLst>
        </pc:picChg>
        <pc:cxnChg chg="mod">
          <ac:chgData name="Helen Hecht" userId="5ff6dfe4-d92f-45a1-a5aa-593c044744ed" providerId="ADAL" clId="{974CF805-7FCF-45DF-A02C-A4AA930C0C8C}" dt="2023-11-06T20:37:23.349" v="9308"/>
          <ac:cxnSpMkLst>
            <pc:docMk/>
            <pc:sldMk cId="2031662895" sldId="451"/>
            <ac:cxnSpMk id="12" creationId="{6A9A6C7B-C9DD-381E-385D-6F04FEDB3F0E}"/>
          </ac:cxnSpMkLst>
        </pc:cxnChg>
        <pc:cxnChg chg="add del mod">
          <ac:chgData name="Helen Hecht" userId="5ff6dfe4-d92f-45a1-a5aa-593c044744ed" providerId="ADAL" clId="{974CF805-7FCF-45DF-A02C-A4AA930C0C8C}" dt="2023-11-06T20:30:03.442" v="9267" actId="478"/>
          <ac:cxnSpMkLst>
            <pc:docMk/>
            <pc:sldMk cId="2031662895" sldId="451"/>
            <ac:cxnSpMk id="25" creationId="{7DA8F6D0-E6B9-BC24-4A1F-DCD77F2B1DBB}"/>
          </ac:cxnSpMkLst>
        </pc:cxnChg>
        <pc:cxnChg chg="del mod">
          <ac:chgData name="Helen Hecht" userId="5ff6dfe4-d92f-45a1-a5aa-593c044744ed" providerId="ADAL" clId="{974CF805-7FCF-45DF-A02C-A4AA930C0C8C}" dt="2023-11-06T20:29:52.707" v="9262" actId="478"/>
          <ac:cxnSpMkLst>
            <pc:docMk/>
            <pc:sldMk cId="2031662895" sldId="451"/>
            <ac:cxnSpMk id="27" creationId="{9DF4D552-E932-1D69-9E86-EAF4B982D4F7}"/>
          </ac:cxnSpMkLst>
        </pc:cxnChg>
        <pc:cxnChg chg="del mod">
          <ac:chgData name="Helen Hecht" userId="5ff6dfe4-d92f-45a1-a5aa-593c044744ed" providerId="ADAL" clId="{974CF805-7FCF-45DF-A02C-A4AA930C0C8C}" dt="2023-11-06T20:29:50.193" v="9261" actId="478"/>
          <ac:cxnSpMkLst>
            <pc:docMk/>
            <pc:sldMk cId="2031662895" sldId="451"/>
            <ac:cxnSpMk id="33" creationId="{AFBD4179-BF9E-FDAE-7722-7D3806C08D7F}"/>
          </ac:cxnSpMkLst>
        </pc:cxnChg>
      </pc:sldChg>
      <pc:sldChg chg="addSp delSp modSp add mod">
        <pc:chgData name="Helen Hecht" userId="5ff6dfe4-d92f-45a1-a5aa-593c044744ed" providerId="ADAL" clId="{974CF805-7FCF-45DF-A02C-A4AA930C0C8C}" dt="2023-11-06T20:48:08.256" v="9890" actId="20577"/>
        <pc:sldMkLst>
          <pc:docMk/>
          <pc:sldMk cId="2633544194" sldId="452"/>
        </pc:sldMkLst>
        <pc:spChg chg="mod">
          <ac:chgData name="Helen Hecht" userId="5ff6dfe4-d92f-45a1-a5aa-593c044744ed" providerId="ADAL" clId="{974CF805-7FCF-45DF-A02C-A4AA930C0C8C}" dt="2023-11-06T20:41:02.651" v="9334" actId="164"/>
          <ac:spMkLst>
            <pc:docMk/>
            <pc:sldMk cId="2633544194" sldId="452"/>
            <ac:spMk id="6" creationId="{A2568037-852A-47ED-1018-F5BCFFACA400}"/>
          </ac:spMkLst>
        </pc:spChg>
        <pc:spChg chg="mod">
          <ac:chgData name="Helen Hecht" userId="5ff6dfe4-d92f-45a1-a5aa-593c044744ed" providerId="ADAL" clId="{974CF805-7FCF-45DF-A02C-A4AA930C0C8C}" dt="2023-11-06T20:41:02.651" v="9334" actId="164"/>
          <ac:spMkLst>
            <pc:docMk/>
            <pc:sldMk cId="2633544194" sldId="452"/>
            <ac:spMk id="7" creationId="{AEF3274E-438E-37D4-9059-0DCE6050D612}"/>
          </ac:spMkLst>
        </pc:spChg>
        <pc:spChg chg="mod">
          <ac:chgData name="Helen Hecht" userId="5ff6dfe4-d92f-45a1-a5aa-593c044744ed" providerId="ADAL" clId="{974CF805-7FCF-45DF-A02C-A4AA930C0C8C}" dt="2023-11-06T20:48:08.256" v="9890" actId="20577"/>
          <ac:spMkLst>
            <pc:docMk/>
            <pc:sldMk cId="2633544194" sldId="452"/>
            <ac:spMk id="8" creationId="{4256EF7F-83B6-6F87-F79F-A0B351AF0A93}"/>
          </ac:spMkLst>
        </pc:spChg>
        <pc:spChg chg="mod">
          <ac:chgData name="Helen Hecht" userId="5ff6dfe4-d92f-45a1-a5aa-593c044744ed" providerId="ADAL" clId="{974CF805-7FCF-45DF-A02C-A4AA930C0C8C}" dt="2023-11-06T20:41:02.651" v="9334" actId="164"/>
          <ac:spMkLst>
            <pc:docMk/>
            <pc:sldMk cId="2633544194" sldId="452"/>
            <ac:spMk id="11" creationId="{48912E60-81F6-D7BA-AAA4-0B24BB0540A0}"/>
          </ac:spMkLst>
        </pc:spChg>
        <pc:spChg chg="mod">
          <ac:chgData name="Helen Hecht" userId="5ff6dfe4-d92f-45a1-a5aa-593c044744ed" providerId="ADAL" clId="{974CF805-7FCF-45DF-A02C-A4AA930C0C8C}" dt="2023-11-06T20:37:39.030" v="9311"/>
          <ac:spMkLst>
            <pc:docMk/>
            <pc:sldMk cId="2633544194" sldId="452"/>
            <ac:spMk id="23" creationId="{7864A4DD-6FA7-A25A-DC7C-141FA241FA29}"/>
          </ac:spMkLst>
        </pc:spChg>
        <pc:spChg chg="mod">
          <ac:chgData name="Helen Hecht" userId="5ff6dfe4-d92f-45a1-a5aa-593c044744ed" providerId="ADAL" clId="{974CF805-7FCF-45DF-A02C-A4AA930C0C8C}" dt="2023-11-06T20:37:57.318" v="9325" actId="20577"/>
          <ac:spMkLst>
            <pc:docMk/>
            <pc:sldMk cId="2633544194" sldId="452"/>
            <ac:spMk id="28" creationId="{D0EFCABE-5932-7E27-940F-D92859FCAC63}"/>
          </ac:spMkLst>
        </pc:spChg>
        <pc:grpChg chg="add mod">
          <ac:chgData name="Helen Hecht" userId="5ff6dfe4-d92f-45a1-a5aa-593c044744ed" providerId="ADAL" clId="{974CF805-7FCF-45DF-A02C-A4AA930C0C8C}" dt="2023-11-06T20:37:39.030" v="9311"/>
          <ac:grpSpMkLst>
            <pc:docMk/>
            <pc:sldMk cId="2633544194" sldId="452"/>
            <ac:grpSpMk id="21" creationId="{01926B63-94C3-DB53-2352-7B416AE1F64D}"/>
          </ac:grpSpMkLst>
        </pc:grpChg>
        <pc:grpChg chg="add mod">
          <ac:chgData name="Helen Hecht" userId="5ff6dfe4-d92f-45a1-a5aa-593c044744ed" providerId="ADAL" clId="{974CF805-7FCF-45DF-A02C-A4AA930C0C8C}" dt="2023-11-06T20:37:50.238" v="9313" actId="1076"/>
          <ac:grpSpMkLst>
            <pc:docMk/>
            <pc:sldMk cId="2633544194" sldId="452"/>
            <ac:grpSpMk id="26" creationId="{B1582F53-155C-2BD5-39BA-72836629B89F}"/>
          </ac:grpSpMkLst>
        </pc:grpChg>
        <pc:grpChg chg="add mod">
          <ac:chgData name="Helen Hecht" userId="5ff6dfe4-d92f-45a1-a5aa-593c044744ed" providerId="ADAL" clId="{974CF805-7FCF-45DF-A02C-A4AA930C0C8C}" dt="2023-11-06T20:41:02.651" v="9334" actId="164"/>
          <ac:grpSpMkLst>
            <pc:docMk/>
            <pc:sldMk cId="2633544194" sldId="452"/>
            <ac:grpSpMk id="30" creationId="{43FBD911-1628-2F5E-4C59-A662D420E8CA}"/>
          </ac:grpSpMkLst>
        </pc:grpChg>
        <pc:grpChg chg="add mod">
          <ac:chgData name="Helen Hecht" userId="5ff6dfe4-d92f-45a1-a5aa-593c044744ed" providerId="ADAL" clId="{974CF805-7FCF-45DF-A02C-A4AA930C0C8C}" dt="2023-11-06T20:41:02.651" v="9334" actId="164"/>
          <ac:grpSpMkLst>
            <pc:docMk/>
            <pc:sldMk cId="2633544194" sldId="452"/>
            <ac:grpSpMk id="31" creationId="{9A66F9EF-DF4B-3A3A-5591-174E6F26404A}"/>
          </ac:grpSpMkLst>
        </pc:grpChg>
        <pc:picChg chg="mod">
          <ac:chgData name="Helen Hecht" userId="5ff6dfe4-d92f-45a1-a5aa-593c044744ed" providerId="ADAL" clId="{974CF805-7FCF-45DF-A02C-A4AA930C0C8C}" dt="2023-11-06T20:41:02.651" v="9334" actId="164"/>
          <ac:picMkLst>
            <pc:docMk/>
            <pc:sldMk cId="2633544194" sldId="452"/>
            <ac:picMk id="5" creationId="{12744D6B-0659-7242-2DAD-D4CFC12B4A32}"/>
          </ac:picMkLst>
        </pc:picChg>
        <pc:picChg chg="mod">
          <ac:chgData name="Helen Hecht" userId="5ff6dfe4-d92f-45a1-a5aa-593c044744ed" providerId="ADAL" clId="{974CF805-7FCF-45DF-A02C-A4AA930C0C8C}" dt="2023-11-06T20:41:02.651" v="9334" actId="164"/>
          <ac:picMkLst>
            <pc:docMk/>
            <pc:sldMk cId="2633544194" sldId="452"/>
            <ac:picMk id="9" creationId="{B1AC4187-0695-76D5-7AB9-2100913ED937}"/>
          </ac:picMkLst>
        </pc:picChg>
        <pc:picChg chg="mod">
          <ac:chgData name="Helen Hecht" userId="5ff6dfe4-d92f-45a1-a5aa-593c044744ed" providerId="ADAL" clId="{974CF805-7FCF-45DF-A02C-A4AA930C0C8C}" dt="2023-11-06T20:41:02.651" v="9334" actId="164"/>
          <ac:picMkLst>
            <pc:docMk/>
            <pc:sldMk cId="2633544194" sldId="452"/>
            <ac:picMk id="10" creationId="{0615D2FE-EEF3-D852-BFB6-23FCC5C46B37}"/>
          </ac:picMkLst>
        </pc:picChg>
        <pc:cxnChg chg="add mod">
          <ac:chgData name="Helen Hecht" userId="5ff6dfe4-d92f-45a1-a5aa-593c044744ed" providerId="ADAL" clId="{974CF805-7FCF-45DF-A02C-A4AA930C0C8C}" dt="2023-11-06T20:41:02.651" v="9334" actId="164"/>
          <ac:cxnSpMkLst>
            <pc:docMk/>
            <pc:sldMk cId="2633544194" sldId="452"/>
            <ac:cxnSpMk id="3" creationId="{C28612FF-4DDE-2015-520E-A12345CC7C1A}"/>
          </ac:cxnSpMkLst>
        </pc:cxnChg>
        <pc:cxnChg chg="add mod">
          <ac:chgData name="Helen Hecht" userId="5ff6dfe4-d92f-45a1-a5aa-593c044744ed" providerId="ADAL" clId="{974CF805-7FCF-45DF-A02C-A4AA930C0C8C}" dt="2023-11-06T20:41:02.651" v="9334" actId="164"/>
          <ac:cxnSpMkLst>
            <pc:docMk/>
            <pc:sldMk cId="2633544194" sldId="452"/>
            <ac:cxnSpMk id="12" creationId="{84138CA1-ECF9-4F00-E528-8B97A7169499}"/>
          </ac:cxnSpMkLst>
        </pc:cxnChg>
        <pc:cxnChg chg="mod">
          <ac:chgData name="Helen Hecht" userId="5ff6dfe4-d92f-45a1-a5aa-593c044744ed" providerId="ADAL" clId="{974CF805-7FCF-45DF-A02C-A4AA930C0C8C}" dt="2023-11-06T20:41:02.651" v="9334" actId="164"/>
          <ac:cxnSpMkLst>
            <pc:docMk/>
            <pc:sldMk cId="2633544194" sldId="452"/>
            <ac:cxnSpMk id="13" creationId="{886C641B-E329-0540-CCF5-4A94C27FE9EE}"/>
          </ac:cxnSpMkLst>
        </pc:cxnChg>
        <pc:cxnChg chg="mod">
          <ac:chgData name="Helen Hecht" userId="5ff6dfe4-d92f-45a1-a5aa-593c044744ed" providerId="ADAL" clId="{974CF805-7FCF-45DF-A02C-A4AA930C0C8C}" dt="2023-11-06T20:41:02.651" v="9334" actId="164"/>
          <ac:cxnSpMkLst>
            <pc:docMk/>
            <pc:sldMk cId="2633544194" sldId="452"/>
            <ac:cxnSpMk id="15" creationId="{B44511FF-4C5F-B157-DB64-157BAE54C4A6}"/>
          </ac:cxnSpMkLst>
        </pc:cxnChg>
        <pc:cxnChg chg="add mod">
          <ac:chgData name="Helen Hecht" userId="5ff6dfe4-d92f-45a1-a5aa-593c044744ed" providerId="ADAL" clId="{974CF805-7FCF-45DF-A02C-A4AA930C0C8C}" dt="2023-11-06T20:41:02.651" v="9334" actId="164"/>
          <ac:cxnSpMkLst>
            <pc:docMk/>
            <pc:sldMk cId="2633544194" sldId="452"/>
            <ac:cxnSpMk id="17" creationId="{6AB96F32-B55B-2145-8DAF-FE1983433C30}"/>
          </ac:cxnSpMkLst>
        </pc:cxnChg>
        <pc:cxnChg chg="mod">
          <ac:chgData name="Helen Hecht" userId="5ff6dfe4-d92f-45a1-a5aa-593c044744ed" providerId="ADAL" clId="{974CF805-7FCF-45DF-A02C-A4AA930C0C8C}" dt="2023-11-06T20:41:02.651" v="9334" actId="164"/>
          <ac:cxnSpMkLst>
            <pc:docMk/>
            <pc:sldMk cId="2633544194" sldId="452"/>
            <ac:cxnSpMk id="19" creationId="{0B1EFDF1-2B41-F769-AE5B-FA6516641470}"/>
          </ac:cxnSpMkLst>
        </pc:cxnChg>
        <pc:cxnChg chg="mod">
          <ac:chgData name="Helen Hecht" userId="5ff6dfe4-d92f-45a1-a5aa-593c044744ed" providerId="ADAL" clId="{974CF805-7FCF-45DF-A02C-A4AA930C0C8C}" dt="2023-11-06T20:41:02.651" v="9334" actId="164"/>
          <ac:cxnSpMkLst>
            <pc:docMk/>
            <pc:sldMk cId="2633544194" sldId="452"/>
            <ac:cxnSpMk id="22" creationId="{B4170B6B-3561-8457-C420-DF81B04FF509}"/>
          </ac:cxnSpMkLst>
        </pc:cxnChg>
        <pc:cxnChg chg="mod">
          <ac:chgData name="Helen Hecht" userId="5ff6dfe4-d92f-45a1-a5aa-593c044744ed" providerId="ADAL" clId="{974CF805-7FCF-45DF-A02C-A4AA930C0C8C}" dt="2023-11-06T20:37:39.030" v="9311"/>
          <ac:cxnSpMkLst>
            <pc:docMk/>
            <pc:sldMk cId="2633544194" sldId="452"/>
            <ac:cxnSpMk id="24" creationId="{35B1291A-B138-5A99-D06F-9B4A6B28E39C}"/>
          </ac:cxnSpMkLst>
        </pc:cxnChg>
        <pc:cxnChg chg="mod">
          <ac:chgData name="Helen Hecht" userId="5ff6dfe4-d92f-45a1-a5aa-593c044744ed" providerId="ADAL" clId="{974CF805-7FCF-45DF-A02C-A4AA930C0C8C}" dt="2023-11-06T20:41:02.651" v="9334" actId="164"/>
          <ac:cxnSpMkLst>
            <pc:docMk/>
            <pc:sldMk cId="2633544194" sldId="452"/>
            <ac:cxnSpMk id="25" creationId="{7DA8F6D0-E6B9-BC24-4A1F-DCD77F2B1DBB}"/>
          </ac:cxnSpMkLst>
        </pc:cxnChg>
        <pc:cxnChg chg="mod">
          <ac:chgData name="Helen Hecht" userId="5ff6dfe4-d92f-45a1-a5aa-593c044744ed" providerId="ADAL" clId="{974CF805-7FCF-45DF-A02C-A4AA930C0C8C}" dt="2023-11-06T20:41:02.651" v="9334" actId="164"/>
          <ac:cxnSpMkLst>
            <pc:docMk/>
            <pc:sldMk cId="2633544194" sldId="452"/>
            <ac:cxnSpMk id="27" creationId="{9DF4D552-E932-1D69-9E86-EAF4B982D4F7}"/>
          </ac:cxnSpMkLst>
        </pc:cxnChg>
        <pc:cxnChg chg="mod">
          <ac:chgData name="Helen Hecht" userId="5ff6dfe4-d92f-45a1-a5aa-593c044744ed" providerId="ADAL" clId="{974CF805-7FCF-45DF-A02C-A4AA930C0C8C}" dt="2023-11-06T20:38:26.055" v="9327" actId="1582"/>
          <ac:cxnSpMkLst>
            <pc:docMk/>
            <pc:sldMk cId="2633544194" sldId="452"/>
            <ac:cxnSpMk id="29" creationId="{9DC69513-F742-7C95-E847-6AC7E0F989C3}"/>
          </ac:cxnSpMkLst>
        </pc:cxnChg>
        <pc:cxnChg chg="add del mod">
          <ac:chgData name="Helen Hecht" userId="5ff6dfe4-d92f-45a1-a5aa-593c044744ed" providerId="ADAL" clId="{974CF805-7FCF-45DF-A02C-A4AA930C0C8C}" dt="2023-11-06T20:41:02.651" v="9334" actId="164"/>
          <ac:cxnSpMkLst>
            <pc:docMk/>
            <pc:sldMk cId="2633544194" sldId="452"/>
            <ac:cxnSpMk id="33" creationId="{AFBD4179-BF9E-FDAE-7722-7D3806C08D7F}"/>
          </ac:cxnSpMkLst>
        </pc:cxnChg>
      </pc:sldChg>
      <pc:sldChg chg="addSp modSp add mod ord">
        <pc:chgData name="Helen Hecht" userId="5ff6dfe4-d92f-45a1-a5aa-593c044744ed" providerId="ADAL" clId="{974CF805-7FCF-45DF-A02C-A4AA930C0C8C}" dt="2023-11-06T20:48:03.715" v="9889" actId="20577"/>
        <pc:sldMkLst>
          <pc:docMk/>
          <pc:sldMk cId="3865603375" sldId="453"/>
        </pc:sldMkLst>
        <pc:spChg chg="mod">
          <ac:chgData name="Helen Hecht" userId="5ff6dfe4-d92f-45a1-a5aa-593c044744ed" providerId="ADAL" clId="{974CF805-7FCF-45DF-A02C-A4AA930C0C8C}" dt="2023-11-06T20:37:31.432" v="9310"/>
          <ac:spMkLst>
            <pc:docMk/>
            <pc:sldMk cId="3865603375" sldId="453"/>
            <ac:spMk id="3" creationId="{74F4B683-5620-FA32-6688-D3CBBFE6F9F5}"/>
          </ac:spMkLst>
        </pc:spChg>
        <pc:spChg chg="mod">
          <ac:chgData name="Helen Hecht" userId="5ff6dfe4-d92f-45a1-a5aa-593c044744ed" providerId="ADAL" clId="{974CF805-7FCF-45DF-A02C-A4AA930C0C8C}" dt="2023-11-06T20:48:03.715" v="9889" actId="20577"/>
          <ac:spMkLst>
            <pc:docMk/>
            <pc:sldMk cId="3865603375" sldId="453"/>
            <ac:spMk id="8" creationId="{4256EF7F-83B6-6F87-F79F-A0B351AF0A93}"/>
          </ac:spMkLst>
        </pc:spChg>
        <pc:grpChg chg="add mod">
          <ac:chgData name="Helen Hecht" userId="5ff6dfe4-d92f-45a1-a5aa-593c044744ed" providerId="ADAL" clId="{974CF805-7FCF-45DF-A02C-A4AA930C0C8C}" dt="2023-11-06T20:37:31.432" v="9310"/>
          <ac:grpSpMkLst>
            <pc:docMk/>
            <pc:sldMk cId="3865603375" sldId="453"/>
            <ac:grpSpMk id="2" creationId="{B50613C3-F6D1-5137-79E2-8CEE0D29C3D5}"/>
          </ac:grpSpMkLst>
        </pc:grpChg>
        <pc:cxnChg chg="mod">
          <ac:chgData name="Helen Hecht" userId="5ff6dfe4-d92f-45a1-a5aa-593c044744ed" providerId="ADAL" clId="{974CF805-7FCF-45DF-A02C-A4AA930C0C8C}" dt="2023-11-06T20:37:31.432" v="9310"/>
          <ac:cxnSpMkLst>
            <pc:docMk/>
            <pc:sldMk cId="3865603375" sldId="453"/>
            <ac:cxnSpMk id="12" creationId="{213A3F1D-1332-46BD-0EAB-6ADE2B857458}"/>
          </ac:cxnSpMkLst>
        </pc:cxnChg>
      </pc:sldChg>
      <pc:sldChg chg="add del">
        <pc:chgData name="Helen Hecht" userId="5ff6dfe4-d92f-45a1-a5aa-593c044744ed" providerId="ADAL" clId="{974CF805-7FCF-45DF-A02C-A4AA930C0C8C}" dt="2023-11-06T20:43:38.700" v="9542" actId="47"/>
        <pc:sldMkLst>
          <pc:docMk/>
          <pc:sldMk cId="3018604074" sldId="454"/>
        </pc:sldMkLst>
      </pc:sldChg>
      <pc:sldChg chg="addSp delSp modSp add mod ord">
        <pc:chgData name="Helen Hecht" userId="5ff6dfe4-d92f-45a1-a5aa-593c044744ed" providerId="ADAL" clId="{974CF805-7FCF-45DF-A02C-A4AA930C0C8C}" dt="2023-11-06T20:47:57.604" v="9888" actId="20577"/>
        <pc:sldMkLst>
          <pc:docMk/>
          <pc:sldMk cId="87942373" sldId="455"/>
        </pc:sldMkLst>
        <pc:spChg chg="mod">
          <ac:chgData name="Helen Hecht" userId="5ff6dfe4-d92f-45a1-a5aa-593c044744ed" providerId="ADAL" clId="{974CF805-7FCF-45DF-A02C-A4AA930C0C8C}" dt="2023-11-06T20:37:27.170" v="9309"/>
          <ac:spMkLst>
            <pc:docMk/>
            <pc:sldMk cId="87942373" sldId="455"/>
            <ac:spMk id="3" creationId="{E8814236-18B8-1523-267E-5272273712A0}"/>
          </ac:spMkLst>
        </pc:spChg>
        <pc:spChg chg="mod">
          <ac:chgData name="Helen Hecht" userId="5ff6dfe4-d92f-45a1-a5aa-593c044744ed" providerId="ADAL" clId="{974CF805-7FCF-45DF-A02C-A4AA930C0C8C}" dt="2023-11-06T20:47:57.604" v="9888" actId="20577"/>
          <ac:spMkLst>
            <pc:docMk/>
            <pc:sldMk cId="87942373" sldId="455"/>
            <ac:spMk id="8" creationId="{4256EF7F-83B6-6F87-F79F-A0B351AF0A93}"/>
          </ac:spMkLst>
        </pc:spChg>
        <pc:grpChg chg="add mod">
          <ac:chgData name="Helen Hecht" userId="5ff6dfe4-d92f-45a1-a5aa-593c044744ed" providerId="ADAL" clId="{974CF805-7FCF-45DF-A02C-A4AA930C0C8C}" dt="2023-11-06T20:37:27.170" v="9309"/>
          <ac:grpSpMkLst>
            <pc:docMk/>
            <pc:sldMk cId="87942373" sldId="455"/>
            <ac:grpSpMk id="2" creationId="{34BEFD07-237F-218B-368C-AB9B5CB60FF0}"/>
          </ac:grpSpMkLst>
        </pc:grpChg>
        <pc:cxnChg chg="mod">
          <ac:chgData name="Helen Hecht" userId="5ff6dfe4-d92f-45a1-a5aa-593c044744ed" providerId="ADAL" clId="{974CF805-7FCF-45DF-A02C-A4AA930C0C8C}" dt="2023-11-06T20:37:27.170" v="9309"/>
          <ac:cxnSpMkLst>
            <pc:docMk/>
            <pc:sldMk cId="87942373" sldId="455"/>
            <ac:cxnSpMk id="12" creationId="{A0FF95CA-468E-9B41-1BCD-37DE97368511}"/>
          </ac:cxnSpMkLst>
        </pc:cxnChg>
        <pc:cxnChg chg="del mod">
          <ac:chgData name="Helen Hecht" userId="5ff6dfe4-d92f-45a1-a5aa-593c044744ed" providerId="ADAL" clId="{974CF805-7FCF-45DF-A02C-A4AA930C0C8C}" dt="2023-11-06T20:34:30.602" v="9288" actId="478"/>
          <ac:cxnSpMkLst>
            <pc:docMk/>
            <pc:sldMk cId="87942373" sldId="455"/>
            <ac:cxnSpMk id="33" creationId="{AFBD4179-BF9E-FDAE-7722-7D3806C08D7F}"/>
          </ac:cxnSpMkLst>
        </pc:cxnChg>
      </pc:sldChg>
      <pc:sldChg chg="addSp delSp modSp add mod ord">
        <pc:chgData name="Helen Hecht" userId="5ff6dfe4-d92f-45a1-a5aa-593c044744ed" providerId="ADAL" clId="{974CF805-7FCF-45DF-A02C-A4AA930C0C8C}" dt="2023-11-06T21:02:53.075" v="10362" actId="20577"/>
        <pc:sldMkLst>
          <pc:docMk/>
          <pc:sldMk cId="3599412786" sldId="456"/>
        </pc:sldMkLst>
        <pc:spChg chg="mod">
          <ac:chgData name="Helen Hecht" userId="5ff6dfe4-d92f-45a1-a5aa-593c044744ed" providerId="ADAL" clId="{974CF805-7FCF-45DF-A02C-A4AA930C0C8C}" dt="2023-11-06T20:49:30.851" v="9917" actId="20577"/>
          <ac:spMkLst>
            <pc:docMk/>
            <pc:sldMk cId="3599412786" sldId="456"/>
            <ac:spMk id="8" creationId="{4256EF7F-83B6-6F87-F79F-A0B351AF0A93}"/>
          </ac:spMkLst>
        </pc:spChg>
        <pc:spChg chg="add mod">
          <ac:chgData name="Helen Hecht" userId="5ff6dfe4-d92f-45a1-a5aa-593c044744ed" providerId="ADAL" clId="{974CF805-7FCF-45DF-A02C-A4AA930C0C8C}" dt="2023-11-06T21:02:53.075" v="10362" actId="20577"/>
          <ac:spMkLst>
            <pc:docMk/>
            <pc:sldMk cId="3599412786" sldId="456"/>
            <ac:spMk id="14" creationId="{844F616F-6660-62BA-7FC5-C3BA8E79AD7C}"/>
          </ac:spMkLst>
        </pc:spChg>
        <pc:spChg chg="mod">
          <ac:chgData name="Helen Hecht" userId="5ff6dfe4-d92f-45a1-a5aa-593c044744ed" providerId="ADAL" clId="{974CF805-7FCF-45DF-A02C-A4AA930C0C8C}" dt="2023-11-06T20:58:07.187" v="10314"/>
          <ac:spMkLst>
            <pc:docMk/>
            <pc:sldMk cId="3599412786" sldId="456"/>
            <ac:spMk id="31" creationId="{BF70089D-079A-4085-3646-82CBDF11B621}"/>
          </ac:spMkLst>
        </pc:spChg>
        <pc:spChg chg="mod">
          <ac:chgData name="Helen Hecht" userId="5ff6dfe4-d92f-45a1-a5aa-593c044744ed" providerId="ADAL" clId="{974CF805-7FCF-45DF-A02C-A4AA930C0C8C}" dt="2023-11-06T20:58:07.187" v="10314"/>
          <ac:spMkLst>
            <pc:docMk/>
            <pc:sldMk cId="3599412786" sldId="456"/>
            <ac:spMk id="32" creationId="{E0860033-147E-CD47-0B79-1A9B31ABC0BA}"/>
          </ac:spMkLst>
        </pc:spChg>
        <pc:spChg chg="mod">
          <ac:chgData name="Helen Hecht" userId="5ff6dfe4-d92f-45a1-a5aa-593c044744ed" providerId="ADAL" clId="{974CF805-7FCF-45DF-A02C-A4AA930C0C8C}" dt="2023-11-06T20:58:07.187" v="10314"/>
          <ac:spMkLst>
            <pc:docMk/>
            <pc:sldMk cId="3599412786" sldId="456"/>
            <ac:spMk id="35" creationId="{E4A99E5F-A2C6-4E4E-A220-B7819E3774D0}"/>
          </ac:spMkLst>
        </pc:spChg>
        <pc:spChg chg="mod">
          <ac:chgData name="Helen Hecht" userId="5ff6dfe4-d92f-45a1-a5aa-593c044744ed" providerId="ADAL" clId="{974CF805-7FCF-45DF-A02C-A4AA930C0C8C}" dt="2023-11-06T20:58:07.187" v="10314"/>
          <ac:spMkLst>
            <pc:docMk/>
            <pc:sldMk cId="3599412786" sldId="456"/>
            <ac:spMk id="38" creationId="{1ECB4AFF-2813-885D-302B-DE00F57B8112}"/>
          </ac:spMkLst>
        </pc:spChg>
        <pc:grpChg chg="add del mod">
          <ac:chgData name="Helen Hecht" userId="5ff6dfe4-d92f-45a1-a5aa-593c044744ed" providerId="ADAL" clId="{974CF805-7FCF-45DF-A02C-A4AA930C0C8C}" dt="2023-11-06T20:58:05.955" v="10313" actId="478"/>
          <ac:grpSpMkLst>
            <pc:docMk/>
            <pc:sldMk cId="3599412786" sldId="456"/>
            <ac:grpSpMk id="2" creationId="{7D65D5F8-9F09-7010-5B78-D51A18F99022}"/>
          </ac:grpSpMkLst>
        </pc:grpChg>
        <pc:grpChg chg="add mod">
          <ac:chgData name="Helen Hecht" userId="5ff6dfe4-d92f-45a1-a5aa-593c044744ed" providerId="ADAL" clId="{974CF805-7FCF-45DF-A02C-A4AA930C0C8C}" dt="2023-11-06T20:58:07.187" v="10314"/>
          <ac:grpSpMkLst>
            <pc:docMk/>
            <pc:sldMk cId="3599412786" sldId="456"/>
            <ac:grpSpMk id="16" creationId="{B59F1BE3-F149-1CAA-6743-19509051DA3C}"/>
          </ac:grpSpMkLst>
        </pc:grpChg>
        <pc:grpChg chg="mod">
          <ac:chgData name="Helen Hecht" userId="5ff6dfe4-d92f-45a1-a5aa-593c044744ed" providerId="ADAL" clId="{974CF805-7FCF-45DF-A02C-A4AA930C0C8C}" dt="2023-11-06T20:58:07.187" v="10314"/>
          <ac:grpSpMkLst>
            <pc:docMk/>
            <pc:sldMk cId="3599412786" sldId="456"/>
            <ac:grpSpMk id="20" creationId="{EB32F27F-76F5-CDC2-BECA-DCE519EFB6F2}"/>
          </ac:grpSpMkLst>
        </pc:grpChg>
        <pc:grpChg chg="mod">
          <ac:chgData name="Helen Hecht" userId="5ff6dfe4-d92f-45a1-a5aa-593c044744ed" providerId="ADAL" clId="{974CF805-7FCF-45DF-A02C-A4AA930C0C8C}" dt="2023-11-06T20:41:27.905" v="9336" actId="164"/>
          <ac:grpSpMkLst>
            <pc:docMk/>
            <pc:sldMk cId="3599412786" sldId="456"/>
            <ac:grpSpMk id="30" creationId="{43FBD911-1628-2F5E-4C59-A662D420E8CA}"/>
          </ac:grpSpMkLst>
        </pc:grpChg>
        <pc:picChg chg="mod">
          <ac:chgData name="Helen Hecht" userId="5ff6dfe4-d92f-45a1-a5aa-593c044744ed" providerId="ADAL" clId="{974CF805-7FCF-45DF-A02C-A4AA930C0C8C}" dt="2023-11-06T20:41:27.905" v="9336" actId="164"/>
          <ac:picMkLst>
            <pc:docMk/>
            <pc:sldMk cId="3599412786" sldId="456"/>
            <ac:picMk id="5" creationId="{12744D6B-0659-7242-2DAD-D4CFC12B4A32}"/>
          </ac:picMkLst>
        </pc:picChg>
        <pc:picChg chg="mod">
          <ac:chgData name="Helen Hecht" userId="5ff6dfe4-d92f-45a1-a5aa-593c044744ed" providerId="ADAL" clId="{974CF805-7FCF-45DF-A02C-A4AA930C0C8C}" dt="2023-11-06T20:58:07.187" v="10314"/>
          <ac:picMkLst>
            <pc:docMk/>
            <pc:sldMk cId="3599412786" sldId="456"/>
            <ac:picMk id="18" creationId="{4E0BD7B4-E1FF-CE55-FB63-969F37B295D2}"/>
          </ac:picMkLst>
        </pc:picChg>
        <pc:picChg chg="mod">
          <ac:chgData name="Helen Hecht" userId="5ff6dfe4-d92f-45a1-a5aa-593c044744ed" providerId="ADAL" clId="{974CF805-7FCF-45DF-A02C-A4AA930C0C8C}" dt="2023-11-06T20:58:07.187" v="10314"/>
          <ac:picMkLst>
            <pc:docMk/>
            <pc:sldMk cId="3599412786" sldId="456"/>
            <ac:picMk id="36" creationId="{FE318545-11C3-425F-D957-7DC238B1A0C2}"/>
          </ac:picMkLst>
        </pc:picChg>
        <pc:picChg chg="mod">
          <ac:chgData name="Helen Hecht" userId="5ff6dfe4-d92f-45a1-a5aa-593c044744ed" providerId="ADAL" clId="{974CF805-7FCF-45DF-A02C-A4AA930C0C8C}" dt="2023-11-06T20:58:07.187" v="10314"/>
          <ac:picMkLst>
            <pc:docMk/>
            <pc:sldMk cId="3599412786" sldId="456"/>
            <ac:picMk id="37" creationId="{CD1DAF33-002C-9FC0-FCC4-44B2081CF9BA}"/>
          </ac:picMkLst>
        </pc:picChg>
        <pc:cxnChg chg="mod">
          <ac:chgData name="Helen Hecht" userId="5ff6dfe4-d92f-45a1-a5aa-593c044744ed" providerId="ADAL" clId="{974CF805-7FCF-45DF-A02C-A4AA930C0C8C}" dt="2023-11-06T20:58:05.955" v="10313" actId="478"/>
          <ac:cxnSpMkLst>
            <pc:docMk/>
            <pc:sldMk cId="3599412786" sldId="456"/>
            <ac:cxnSpMk id="3" creationId="{C28612FF-4DDE-2015-520E-A12345CC7C1A}"/>
          </ac:cxnSpMkLst>
        </pc:cxnChg>
        <pc:cxnChg chg="mod">
          <ac:chgData name="Helen Hecht" userId="5ff6dfe4-d92f-45a1-a5aa-593c044744ed" providerId="ADAL" clId="{974CF805-7FCF-45DF-A02C-A4AA930C0C8C}" dt="2023-11-06T20:58:05.955" v="10313" actId="478"/>
          <ac:cxnSpMkLst>
            <pc:docMk/>
            <pc:sldMk cId="3599412786" sldId="456"/>
            <ac:cxnSpMk id="12" creationId="{84138CA1-ECF9-4F00-E528-8B97A7169499}"/>
          </ac:cxnSpMkLst>
        </pc:cxnChg>
        <pc:cxnChg chg="mod">
          <ac:chgData name="Helen Hecht" userId="5ff6dfe4-d92f-45a1-a5aa-593c044744ed" providerId="ADAL" clId="{974CF805-7FCF-45DF-A02C-A4AA930C0C8C}" dt="2023-11-06T20:58:05.955" v="10313" actId="478"/>
          <ac:cxnSpMkLst>
            <pc:docMk/>
            <pc:sldMk cId="3599412786" sldId="456"/>
            <ac:cxnSpMk id="13" creationId="{886C641B-E329-0540-CCF5-4A94C27FE9EE}"/>
          </ac:cxnSpMkLst>
        </pc:cxnChg>
        <pc:cxnChg chg="mod">
          <ac:chgData name="Helen Hecht" userId="5ff6dfe4-d92f-45a1-a5aa-593c044744ed" providerId="ADAL" clId="{974CF805-7FCF-45DF-A02C-A4AA930C0C8C}" dt="2023-11-06T20:58:05.955" v="10313" actId="478"/>
          <ac:cxnSpMkLst>
            <pc:docMk/>
            <pc:sldMk cId="3599412786" sldId="456"/>
            <ac:cxnSpMk id="15" creationId="{B44511FF-4C5F-B157-DB64-157BAE54C4A6}"/>
          </ac:cxnSpMkLst>
        </pc:cxnChg>
        <pc:cxnChg chg="mod">
          <ac:chgData name="Helen Hecht" userId="5ff6dfe4-d92f-45a1-a5aa-593c044744ed" providerId="ADAL" clId="{974CF805-7FCF-45DF-A02C-A4AA930C0C8C}" dt="2023-11-06T20:58:05.955" v="10313" actId="478"/>
          <ac:cxnSpMkLst>
            <pc:docMk/>
            <pc:sldMk cId="3599412786" sldId="456"/>
            <ac:cxnSpMk id="17" creationId="{6AB96F32-B55B-2145-8DAF-FE1983433C30}"/>
          </ac:cxnSpMkLst>
        </pc:cxnChg>
        <pc:cxnChg chg="mod">
          <ac:chgData name="Helen Hecht" userId="5ff6dfe4-d92f-45a1-a5aa-593c044744ed" providerId="ADAL" clId="{974CF805-7FCF-45DF-A02C-A4AA930C0C8C}" dt="2023-11-06T20:58:05.955" v="10313" actId="478"/>
          <ac:cxnSpMkLst>
            <pc:docMk/>
            <pc:sldMk cId="3599412786" sldId="456"/>
            <ac:cxnSpMk id="19" creationId="{0B1EFDF1-2B41-F769-AE5B-FA6516641470}"/>
          </ac:cxnSpMkLst>
        </pc:cxnChg>
        <pc:cxnChg chg="mod">
          <ac:chgData name="Helen Hecht" userId="5ff6dfe4-d92f-45a1-a5aa-593c044744ed" providerId="ADAL" clId="{974CF805-7FCF-45DF-A02C-A4AA930C0C8C}" dt="2023-11-06T20:58:05.955" v="10313" actId="478"/>
          <ac:cxnSpMkLst>
            <pc:docMk/>
            <pc:sldMk cId="3599412786" sldId="456"/>
            <ac:cxnSpMk id="22" creationId="{B4170B6B-3561-8457-C420-DF81B04FF509}"/>
          </ac:cxnSpMkLst>
        </pc:cxnChg>
        <pc:cxnChg chg="mod">
          <ac:chgData name="Helen Hecht" userId="5ff6dfe4-d92f-45a1-a5aa-593c044744ed" providerId="ADAL" clId="{974CF805-7FCF-45DF-A02C-A4AA930C0C8C}" dt="2023-11-06T20:58:05.955" v="10313" actId="478"/>
          <ac:cxnSpMkLst>
            <pc:docMk/>
            <pc:sldMk cId="3599412786" sldId="456"/>
            <ac:cxnSpMk id="25" creationId="{7DA8F6D0-E6B9-BC24-4A1F-DCD77F2B1DBB}"/>
          </ac:cxnSpMkLst>
        </pc:cxnChg>
        <pc:cxnChg chg="mod">
          <ac:chgData name="Helen Hecht" userId="5ff6dfe4-d92f-45a1-a5aa-593c044744ed" providerId="ADAL" clId="{974CF805-7FCF-45DF-A02C-A4AA930C0C8C}" dt="2023-11-06T20:58:05.955" v="10313" actId="478"/>
          <ac:cxnSpMkLst>
            <pc:docMk/>
            <pc:sldMk cId="3599412786" sldId="456"/>
            <ac:cxnSpMk id="27" creationId="{9DF4D552-E932-1D69-9E86-EAF4B982D4F7}"/>
          </ac:cxnSpMkLst>
        </pc:cxnChg>
        <pc:cxnChg chg="mod">
          <ac:chgData name="Helen Hecht" userId="5ff6dfe4-d92f-45a1-a5aa-593c044744ed" providerId="ADAL" clId="{974CF805-7FCF-45DF-A02C-A4AA930C0C8C}" dt="2023-11-06T20:58:05.955" v="10313" actId="478"/>
          <ac:cxnSpMkLst>
            <pc:docMk/>
            <pc:sldMk cId="3599412786" sldId="456"/>
            <ac:cxnSpMk id="33" creationId="{AFBD4179-BF9E-FDAE-7722-7D3806C08D7F}"/>
          </ac:cxnSpMkLst>
        </pc:cxnChg>
        <pc:cxnChg chg="mod">
          <ac:chgData name="Helen Hecht" userId="5ff6dfe4-d92f-45a1-a5aa-593c044744ed" providerId="ADAL" clId="{974CF805-7FCF-45DF-A02C-A4AA930C0C8C}" dt="2023-11-06T20:58:07.187" v="10314"/>
          <ac:cxnSpMkLst>
            <pc:docMk/>
            <pc:sldMk cId="3599412786" sldId="456"/>
            <ac:cxnSpMk id="39" creationId="{BC130DBB-CB59-D2D2-BE45-93B22F4B1F8D}"/>
          </ac:cxnSpMkLst>
        </pc:cxnChg>
        <pc:cxnChg chg="mod">
          <ac:chgData name="Helen Hecht" userId="5ff6dfe4-d92f-45a1-a5aa-593c044744ed" providerId="ADAL" clId="{974CF805-7FCF-45DF-A02C-A4AA930C0C8C}" dt="2023-11-06T20:58:07.187" v="10314"/>
          <ac:cxnSpMkLst>
            <pc:docMk/>
            <pc:sldMk cId="3599412786" sldId="456"/>
            <ac:cxnSpMk id="40" creationId="{D92CB3A1-BE55-259B-667D-7E9F33B108E5}"/>
          </ac:cxnSpMkLst>
        </pc:cxnChg>
        <pc:cxnChg chg="mod">
          <ac:chgData name="Helen Hecht" userId="5ff6dfe4-d92f-45a1-a5aa-593c044744ed" providerId="ADAL" clId="{974CF805-7FCF-45DF-A02C-A4AA930C0C8C}" dt="2023-11-06T20:58:07.187" v="10314"/>
          <ac:cxnSpMkLst>
            <pc:docMk/>
            <pc:sldMk cId="3599412786" sldId="456"/>
            <ac:cxnSpMk id="41" creationId="{15650AA6-69C1-FBBA-206B-3A018BDD5C7A}"/>
          </ac:cxnSpMkLst>
        </pc:cxnChg>
        <pc:cxnChg chg="mod">
          <ac:chgData name="Helen Hecht" userId="5ff6dfe4-d92f-45a1-a5aa-593c044744ed" providerId="ADAL" clId="{974CF805-7FCF-45DF-A02C-A4AA930C0C8C}" dt="2023-11-06T20:58:07.187" v="10314"/>
          <ac:cxnSpMkLst>
            <pc:docMk/>
            <pc:sldMk cId="3599412786" sldId="456"/>
            <ac:cxnSpMk id="42" creationId="{A823585C-66D4-3CA9-B2D2-5C717AB41199}"/>
          </ac:cxnSpMkLst>
        </pc:cxnChg>
        <pc:cxnChg chg="mod">
          <ac:chgData name="Helen Hecht" userId="5ff6dfe4-d92f-45a1-a5aa-593c044744ed" providerId="ADAL" clId="{974CF805-7FCF-45DF-A02C-A4AA930C0C8C}" dt="2023-11-06T20:58:07.187" v="10314"/>
          <ac:cxnSpMkLst>
            <pc:docMk/>
            <pc:sldMk cId="3599412786" sldId="456"/>
            <ac:cxnSpMk id="43" creationId="{1E4961FA-7CCC-9593-63E6-D09197CF4BF7}"/>
          </ac:cxnSpMkLst>
        </pc:cxnChg>
        <pc:cxnChg chg="mod">
          <ac:chgData name="Helen Hecht" userId="5ff6dfe4-d92f-45a1-a5aa-593c044744ed" providerId="ADAL" clId="{974CF805-7FCF-45DF-A02C-A4AA930C0C8C}" dt="2023-11-06T20:58:07.187" v="10314"/>
          <ac:cxnSpMkLst>
            <pc:docMk/>
            <pc:sldMk cId="3599412786" sldId="456"/>
            <ac:cxnSpMk id="44" creationId="{D05F91DF-38AC-EAFC-E298-24B4CE4A0E04}"/>
          </ac:cxnSpMkLst>
        </pc:cxnChg>
        <pc:cxnChg chg="mod">
          <ac:chgData name="Helen Hecht" userId="5ff6dfe4-d92f-45a1-a5aa-593c044744ed" providerId="ADAL" clId="{974CF805-7FCF-45DF-A02C-A4AA930C0C8C}" dt="2023-11-06T20:58:07.187" v="10314"/>
          <ac:cxnSpMkLst>
            <pc:docMk/>
            <pc:sldMk cId="3599412786" sldId="456"/>
            <ac:cxnSpMk id="45" creationId="{367510EE-0C4A-AA13-CAFB-521544674174}"/>
          </ac:cxnSpMkLst>
        </pc:cxnChg>
        <pc:cxnChg chg="mod">
          <ac:chgData name="Helen Hecht" userId="5ff6dfe4-d92f-45a1-a5aa-593c044744ed" providerId="ADAL" clId="{974CF805-7FCF-45DF-A02C-A4AA930C0C8C}" dt="2023-11-06T20:58:07.187" v="10314"/>
          <ac:cxnSpMkLst>
            <pc:docMk/>
            <pc:sldMk cId="3599412786" sldId="456"/>
            <ac:cxnSpMk id="46" creationId="{054B0BF6-7A1F-DAAC-3665-98EA92E896F2}"/>
          </ac:cxnSpMkLst>
        </pc:cxnChg>
        <pc:cxnChg chg="mod">
          <ac:chgData name="Helen Hecht" userId="5ff6dfe4-d92f-45a1-a5aa-593c044744ed" providerId="ADAL" clId="{974CF805-7FCF-45DF-A02C-A4AA930C0C8C}" dt="2023-11-06T20:58:07.187" v="10314"/>
          <ac:cxnSpMkLst>
            <pc:docMk/>
            <pc:sldMk cId="3599412786" sldId="456"/>
            <ac:cxnSpMk id="47" creationId="{02E94100-B9BC-A0A1-91EF-CA5CA41BEF03}"/>
          </ac:cxnSpMkLst>
        </pc:cxnChg>
        <pc:cxnChg chg="mod">
          <ac:chgData name="Helen Hecht" userId="5ff6dfe4-d92f-45a1-a5aa-593c044744ed" providerId="ADAL" clId="{974CF805-7FCF-45DF-A02C-A4AA930C0C8C}" dt="2023-11-06T20:58:07.187" v="10314"/>
          <ac:cxnSpMkLst>
            <pc:docMk/>
            <pc:sldMk cId="3599412786" sldId="456"/>
            <ac:cxnSpMk id="48" creationId="{F9238F29-B9BC-5152-C62F-CDE53EEA663C}"/>
          </ac:cxnSpMkLst>
        </pc:cxnChg>
      </pc:sldChg>
      <pc:sldChg chg="addSp delSp modSp add mod ord">
        <pc:chgData name="Helen Hecht" userId="5ff6dfe4-d92f-45a1-a5aa-593c044744ed" providerId="ADAL" clId="{974CF805-7FCF-45DF-A02C-A4AA930C0C8C}" dt="2023-11-06T20:58:15.442" v="10316"/>
        <pc:sldMkLst>
          <pc:docMk/>
          <pc:sldMk cId="1222619460" sldId="457"/>
        </pc:sldMkLst>
        <pc:spChg chg="mod">
          <ac:chgData name="Helen Hecht" userId="5ff6dfe4-d92f-45a1-a5aa-593c044744ed" providerId="ADAL" clId="{974CF805-7FCF-45DF-A02C-A4AA930C0C8C}" dt="2023-11-06T20:48:13.592" v="9891" actId="20577"/>
          <ac:spMkLst>
            <pc:docMk/>
            <pc:sldMk cId="1222619460" sldId="457"/>
            <ac:spMk id="8" creationId="{4256EF7F-83B6-6F87-F79F-A0B351AF0A93}"/>
          </ac:spMkLst>
        </pc:spChg>
        <pc:spChg chg="mod">
          <ac:chgData name="Helen Hecht" userId="5ff6dfe4-d92f-45a1-a5aa-593c044744ed" providerId="ADAL" clId="{974CF805-7FCF-45DF-A02C-A4AA930C0C8C}" dt="2023-11-06T20:45:54.132" v="9766" actId="20577"/>
          <ac:spMkLst>
            <pc:docMk/>
            <pc:sldMk cId="1222619460" sldId="457"/>
            <ac:spMk id="14" creationId="{844F616F-6660-62BA-7FC5-C3BA8E79AD7C}"/>
          </ac:spMkLst>
        </pc:spChg>
        <pc:spChg chg="mod">
          <ac:chgData name="Helen Hecht" userId="5ff6dfe4-d92f-45a1-a5aa-593c044744ed" providerId="ADAL" clId="{974CF805-7FCF-45DF-A02C-A4AA930C0C8C}" dt="2023-11-06T20:58:15.442" v="10316"/>
          <ac:spMkLst>
            <pc:docMk/>
            <pc:sldMk cId="1222619460" sldId="457"/>
            <ac:spMk id="31" creationId="{FBE903A2-AD6D-EC56-BA5B-84A1B10E9793}"/>
          </ac:spMkLst>
        </pc:spChg>
        <pc:spChg chg="mod">
          <ac:chgData name="Helen Hecht" userId="5ff6dfe4-d92f-45a1-a5aa-593c044744ed" providerId="ADAL" clId="{974CF805-7FCF-45DF-A02C-A4AA930C0C8C}" dt="2023-11-06T20:58:15.442" v="10316"/>
          <ac:spMkLst>
            <pc:docMk/>
            <pc:sldMk cId="1222619460" sldId="457"/>
            <ac:spMk id="32" creationId="{CECC878D-0773-F905-72FC-6DE6786F52E9}"/>
          </ac:spMkLst>
        </pc:spChg>
        <pc:spChg chg="mod">
          <ac:chgData name="Helen Hecht" userId="5ff6dfe4-d92f-45a1-a5aa-593c044744ed" providerId="ADAL" clId="{974CF805-7FCF-45DF-A02C-A4AA930C0C8C}" dt="2023-11-06T20:58:15.442" v="10316"/>
          <ac:spMkLst>
            <pc:docMk/>
            <pc:sldMk cId="1222619460" sldId="457"/>
            <ac:spMk id="35" creationId="{A65B1B8B-9E2D-F094-1607-9BCB570C83DD}"/>
          </ac:spMkLst>
        </pc:spChg>
        <pc:spChg chg="mod">
          <ac:chgData name="Helen Hecht" userId="5ff6dfe4-d92f-45a1-a5aa-593c044744ed" providerId="ADAL" clId="{974CF805-7FCF-45DF-A02C-A4AA930C0C8C}" dt="2023-11-06T20:58:15.442" v="10316"/>
          <ac:spMkLst>
            <pc:docMk/>
            <pc:sldMk cId="1222619460" sldId="457"/>
            <ac:spMk id="38" creationId="{7D755DFC-5E7C-8547-7383-34D77CFC1F80}"/>
          </ac:spMkLst>
        </pc:spChg>
        <pc:grpChg chg="del">
          <ac:chgData name="Helen Hecht" userId="5ff6dfe4-d92f-45a1-a5aa-593c044744ed" providerId="ADAL" clId="{974CF805-7FCF-45DF-A02C-A4AA930C0C8C}" dt="2023-11-06T20:58:14.203" v="10315" actId="478"/>
          <ac:grpSpMkLst>
            <pc:docMk/>
            <pc:sldMk cId="1222619460" sldId="457"/>
            <ac:grpSpMk id="2" creationId="{7D65D5F8-9F09-7010-5B78-D51A18F99022}"/>
          </ac:grpSpMkLst>
        </pc:grpChg>
        <pc:grpChg chg="add mod">
          <ac:chgData name="Helen Hecht" userId="5ff6dfe4-d92f-45a1-a5aa-593c044744ed" providerId="ADAL" clId="{974CF805-7FCF-45DF-A02C-A4AA930C0C8C}" dt="2023-11-06T20:58:15.442" v="10316"/>
          <ac:grpSpMkLst>
            <pc:docMk/>
            <pc:sldMk cId="1222619460" sldId="457"/>
            <ac:grpSpMk id="16" creationId="{FC5BD44D-3D73-A12F-8E10-A3E36DF4F2FB}"/>
          </ac:grpSpMkLst>
        </pc:grpChg>
        <pc:grpChg chg="mod">
          <ac:chgData name="Helen Hecht" userId="5ff6dfe4-d92f-45a1-a5aa-593c044744ed" providerId="ADAL" clId="{974CF805-7FCF-45DF-A02C-A4AA930C0C8C}" dt="2023-11-06T20:58:15.442" v="10316"/>
          <ac:grpSpMkLst>
            <pc:docMk/>
            <pc:sldMk cId="1222619460" sldId="457"/>
            <ac:grpSpMk id="20" creationId="{758133B4-06AD-A80F-1155-06D147D0CBBC}"/>
          </ac:grpSpMkLst>
        </pc:grpChg>
        <pc:picChg chg="mod">
          <ac:chgData name="Helen Hecht" userId="5ff6dfe4-d92f-45a1-a5aa-593c044744ed" providerId="ADAL" clId="{974CF805-7FCF-45DF-A02C-A4AA930C0C8C}" dt="2023-11-06T20:58:15.442" v="10316"/>
          <ac:picMkLst>
            <pc:docMk/>
            <pc:sldMk cId="1222619460" sldId="457"/>
            <ac:picMk id="18" creationId="{64D2C59F-4D19-2BB2-1DFC-EAA8D0EEC92D}"/>
          </ac:picMkLst>
        </pc:picChg>
        <pc:picChg chg="mod">
          <ac:chgData name="Helen Hecht" userId="5ff6dfe4-d92f-45a1-a5aa-593c044744ed" providerId="ADAL" clId="{974CF805-7FCF-45DF-A02C-A4AA930C0C8C}" dt="2023-11-06T20:58:15.442" v="10316"/>
          <ac:picMkLst>
            <pc:docMk/>
            <pc:sldMk cId="1222619460" sldId="457"/>
            <ac:picMk id="36" creationId="{C956E7E9-842A-FC77-B433-D710B7E9A761}"/>
          </ac:picMkLst>
        </pc:picChg>
        <pc:picChg chg="mod">
          <ac:chgData name="Helen Hecht" userId="5ff6dfe4-d92f-45a1-a5aa-593c044744ed" providerId="ADAL" clId="{974CF805-7FCF-45DF-A02C-A4AA930C0C8C}" dt="2023-11-06T20:58:15.442" v="10316"/>
          <ac:picMkLst>
            <pc:docMk/>
            <pc:sldMk cId="1222619460" sldId="457"/>
            <ac:picMk id="37" creationId="{3D5D84CB-8568-A8E1-3BDB-B197280BC752}"/>
          </ac:picMkLst>
        </pc:picChg>
        <pc:cxnChg chg="mod">
          <ac:chgData name="Helen Hecht" userId="5ff6dfe4-d92f-45a1-a5aa-593c044744ed" providerId="ADAL" clId="{974CF805-7FCF-45DF-A02C-A4AA930C0C8C}" dt="2023-11-06T20:58:14.203" v="10315" actId="478"/>
          <ac:cxnSpMkLst>
            <pc:docMk/>
            <pc:sldMk cId="1222619460" sldId="457"/>
            <ac:cxnSpMk id="3" creationId="{C28612FF-4DDE-2015-520E-A12345CC7C1A}"/>
          </ac:cxnSpMkLst>
        </pc:cxnChg>
        <pc:cxnChg chg="mod">
          <ac:chgData name="Helen Hecht" userId="5ff6dfe4-d92f-45a1-a5aa-593c044744ed" providerId="ADAL" clId="{974CF805-7FCF-45DF-A02C-A4AA930C0C8C}" dt="2023-11-06T20:58:14.203" v="10315" actId="478"/>
          <ac:cxnSpMkLst>
            <pc:docMk/>
            <pc:sldMk cId="1222619460" sldId="457"/>
            <ac:cxnSpMk id="12" creationId="{84138CA1-ECF9-4F00-E528-8B97A7169499}"/>
          </ac:cxnSpMkLst>
        </pc:cxnChg>
        <pc:cxnChg chg="mod">
          <ac:chgData name="Helen Hecht" userId="5ff6dfe4-d92f-45a1-a5aa-593c044744ed" providerId="ADAL" clId="{974CF805-7FCF-45DF-A02C-A4AA930C0C8C}" dt="2023-11-06T20:58:14.203" v="10315" actId="478"/>
          <ac:cxnSpMkLst>
            <pc:docMk/>
            <pc:sldMk cId="1222619460" sldId="457"/>
            <ac:cxnSpMk id="13" creationId="{886C641B-E329-0540-CCF5-4A94C27FE9EE}"/>
          </ac:cxnSpMkLst>
        </pc:cxnChg>
        <pc:cxnChg chg="mod">
          <ac:chgData name="Helen Hecht" userId="5ff6dfe4-d92f-45a1-a5aa-593c044744ed" providerId="ADAL" clId="{974CF805-7FCF-45DF-A02C-A4AA930C0C8C}" dt="2023-11-06T20:58:14.203" v="10315" actId="478"/>
          <ac:cxnSpMkLst>
            <pc:docMk/>
            <pc:sldMk cId="1222619460" sldId="457"/>
            <ac:cxnSpMk id="15" creationId="{B44511FF-4C5F-B157-DB64-157BAE54C4A6}"/>
          </ac:cxnSpMkLst>
        </pc:cxnChg>
        <pc:cxnChg chg="mod">
          <ac:chgData name="Helen Hecht" userId="5ff6dfe4-d92f-45a1-a5aa-593c044744ed" providerId="ADAL" clId="{974CF805-7FCF-45DF-A02C-A4AA930C0C8C}" dt="2023-11-06T20:58:14.203" v="10315" actId="478"/>
          <ac:cxnSpMkLst>
            <pc:docMk/>
            <pc:sldMk cId="1222619460" sldId="457"/>
            <ac:cxnSpMk id="17" creationId="{6AB96F32-B55B-2145-8DAF-FE1983433C30}"/>
          </ac:cxnSpMkLst>
        </pc:cxnChg>
        <pc:cxnChg chg="mod">
          <ac:chgData name="Helen Hecht" userId="5ff6dfe4-d92f-45a1-a5aa-593c044744ed" providerId="ADAL" clId="{974CF805-7FCF-45DF-A02C-A4AA930C0C8C}" dt="2023-11-06T20:58:14.203" v="10315" actId="478"/>
          <ac:cxnSpMkLst>
            <pc:docMk/>
            <pc:sldMk cId="1222619460" sldId="457"/>
            <ac:cxnSpMk id="19" creationId="{0B1EFDF1-2B41-F769-AE5B-FA6516641470}"/>
          </ac:cxnSpMkLst>
        </pc:cxnChg>
        <pc:cxnChg chg="mod">
          <ac:chgData name="Helen Hecht" userId="5ff6dfe4-d92f-45a1-a5aa-593c044744ed" providerId="ADAL" clId="{974CF805-7FCF-45DF-A02C-A4AA930C0C8C}" dt="2023-11-06T20:58:14.203" v="10315" actId="478"/>
          <ac:cxnSpMkLst>
            <pc:docMk/>
            <pc:sldMk cId="1222619460" sldId="457"/>
            <ac:cxnSpMk id="22" creationId="{B4170B6B-3561-8457-C420-DF81B04FF509}"/>
          </ac:cxnSpMkLst>
        </pc:cxnChg>
        <pc:cxnChg chg="mod">
          <ac:chgData name="Helen Hecht" userId="5ff6dfe4-d92f-45a1-a5aa-593c044744ed" providerId="ADAL" clId="{974CF805-7FCF-45DF-A02C-A4AA930C0C8C}" dt="2023-11-06T20:58:14.203" v="10315" actId="478"/>
          <ac:cxnSpMkLst>
            <pc:docMk/>
            <pc:sldMk cId="1222619460" sldId="457"/>
            <ac:cxnSpMk id="25" creationId="{7DA8F6D0-E6B9-BC24-4A1F-DCD77F2B1DBB}"/>
          </ac:cxnSpMkLst>
        </pc:cxnChg>
        <pc:cxnChg chg="mod">
          <ac:chgData name="Helen Hecht" userId="5ff6dfe4-d92f-45a1-a5aa-593c044744ed" providerId="ADAL" clId="{974CF805-7FCF-45DF-A02C-A4AA930C0C8C}" dt="2023-11-06T20:58:14.203" v="10315" actId="478"/>
          <ac:cxnSpMkLst>
            <pc:docMk/>
            <pc:sldMk cId="1222619460" sldId="457"/>
            <ac:cxnSpMk id="27" creationId="{9DF4D552-E932-1D69-9E86-EAF4B982D4F7}"/>
          </ac:cxnSpMkLst>
        </pc:cxnChg>
        <pc:cxnChg chg="mod">
          <ac:chgData name="Helen Hecht" userId="5ff6dfe4-d92f-45a1-a5aa-593c044744ed" providerId="ADAL" clId="{974CF805-7FCF-45DF-A02C-A4AA930C0C8C}" dt="2023-11-06T20:58:14.203" v="10315" actId="478"/>
          <ac:cxnSpMkLst>
            <pc:docMk/>
            <pc:sldMk cId="1222619460" sldId="457"/>
            <ac:cxnSpMk id="33" creationId="{AFBD4179-BF9E-FDAE-7722-7D3806C08D7F}"/>
          </ac:cxnSpMkLst>
        </pc:cxnChg>
        <pc:cxnChg chg="mod">
          <ac:chgData name="Helen Hecht" userId="5ff6dfe4-d92f-45a1-a5aa-593c044744ed" providerId="ADAL" clId="{974CF805-7FCF-45DF-A02C-A4AA930C0C8C}" dt="2023-11-06T20:58:15.442" v="10316"/>
          <ac:cxnSpMkLst>
            <pc:docMk/>
            <pc:sldMk cId="1222619460" sldId="457"/>
            <ac:cxnSpMk id="39" creationId="{BE2D21F7-E0D4-DA5C-9393-01E15B51B203}"/>
          </ac:cxnSpMkLst>
        </pc:cxnChg>
        <pc:cxnChg chg="mod">
          <ac:chgData name="Helen Hecht" userId="5ff6dfe4-d92f-45a1-a5aa-593c044744ed" providerId="ADAL" clId="{974CF805-7FCF-45DF-A02C-A4AA930C0C8C}" dt="2023-11-06T20:58:15.442" v="10316"/>
          <ac:cxnSpMkLst>
            <pc:docMk/>
            <pc:sldMk cId="1222619460" sldId="457"/>
            <ac:cxnSpMk id="40" creationId="{21C79EEF-ABCF-359A-820E-D0DD71C9DE5E}"/>
          </ac:cxnSpMkLst>
        </pc:cxnChg>
        <pc:cxnChg chg="mod">
          <ac:chgData name="Helen Hecht" userId="5ff6dfe4-d92f-45a1-a5aa-593c044744ed" providerId="ADAL" clId="{974CF805-7FCF-45DF-A02C-A4AA930C0C8C}" dt="2023-11-06T20:58:15.442" v="10316"/>
          <ac:cxnSpMkLst>
            <pc:docMk/>
            <pc:sldMk cId="1222619460" sldId="457"/>
            <ac:cxnSpMk id="41" creationId="{49894AF8-D453-1C91-D481-184AEB2FB9E6}"/>
          </ac:cxnSpMkLst>
        </pc:cxnChg>
        <pc:cxnChg chg="mod">
          <ac:chgData name="Helen Hecht" userId="5ff6dfe4-d92f-45a1-a5aa-593c044744ed" providerId="ADAL" clId="{974CF805-7FCF-45DF-A02C-A4AA930C0C8C}" dt="2023-11-06T20:58:15.442" v="10316"/>
          <ac:cxnSpMkLst>
            <pc:docMk/>
            <pc:sldMk cId="1222619460" sldId="457"/>
            <ac:cxnSpMk id="42" creationId="{97999E33-C450-686D-389F-623AAC91AC65}"/>
          </ac:cxnSpMkLst>
        </pc:cxnChg>
        <pc:cxnChg chg="mod">
          <ac:chgData name="Helen Hecht" userId="5ff6dfe4-d92f-45a1-a5aa-593c044744ed" providerId="ADAL" clId="{974CF805-7FCF-45DF-A02C-A4AA930C0C8C}" dt="2023-11-06T20:58:15.442" v="10316"/>
          <ac:cxnSpMkLst>
            <pc:docMk/>
            <pc:sldMk cId="1222619460" sldId="457"/>
            <ac:cxnSpMk id="43" creationId="{BB05157A-0997-46FF-DBEE-3C61B966E28B}"/>
          </ac:cxnSpMkLst>
        </pc:cxnChg>
        <pc:cxnChg chg="mod">
          <ac:chgData name="Helen Hecht" userId="5ff6dfe4-d92f-45a1-a5aa-593c044744ed" providerId="ADAL" clId="{974CF805-7FCF-45DF-A02C-A4AA930C0C8C}" dt="2023-11-06T20:58:15.442" v="10316"/>
          <ac:cxnSpMkLst>
            <pc:docMk/>
            <pc:sldMk cId="1222619460" sldId="457"/>
            <ac:cxnSpMk id="44" creationId="{E54F61AA-E6D3-E66D-CF86-415069070E21}"/>
          </ac:cxnSpMkLst>
        </pc:cxnChg>
        <pc:cxnChg chg="mod">
          <ac:chgData name="Helen Hecht" userId="5ff6dfe4-d92f-45a1-a5aa-593c044744ed" providerId="ADAL" clId="{974CF805-7FCF-45DF-A02C-A4AA930C0C8C}" dt="2023-11-06T20:58:15.442" v="10316"/>
          <ac:cxnSpMkLst>
            <pc:docMk/>
            <pc:sldMk cId="1222619460" sldId="457"/>
            <ac:cxnSpMk id="45" creationId="{037A6782-1B6B-8A79-74E4-1F1EA02A5037}"/>
          </ac:cxnSpMkLst>
        </pc:cxnChg>
        <pc:cxnChg chg="mod">
          <ac:chgData name="Helen Hecht" userId="5ff6dfe4-d92f-45a1-a5aa-593c044744ed" providerId="ADAL" clId="{974CF805-7FCF-45DF-A02C-A4AA930C0C8C}" dt="2023-11-06T20:58:15.442" v="10316"/>
          <ac:cxnSpMkLst>
            <pc:docMk/>
            <pc:sldMk cId="1222619460" sldId="457"/>
            <ac:cxnSpMk id="46" creationId="{686EE2D6-E8C9-E3DE-178E-926EB5842FB9}"/>
          </ac:cxnSpMkLst>
        </pc:cxnChg>
        <pc:cxnChg chg="mod">
          <ac:chgData name="Helen Hecht" userId="5ff6dfe4-d92f-45a1-a5aa-593c044744ed" providerId="ADAL" clId="{974CF805-7FCF-45DF-A02C-A4AA930C0C8C}" dt="2023-11-06T20:58:15.442" v="10316"/>
          <ac:cxnSpMkLst>
            <pc:docMk/>
            <pc:sldMk cId="1222619460" sldId="457"/>
            <ac:cxnSpMk id="47" creationId="{9201C6A8-DA34-29F5-D1A5-B95353D42985}"/>
          </ac:cxnSpMkLst>
        </pc:cxnChg>
        <pc:cxnChg chg="mod">
          <ac:chgData name="Helen Hecht" userId="5ff6dfe4-d92f-45a1-a5aa-593c044744ed" providerId="ADAL" clId="{974CF805-7FCF-45DF-A02C-A4AA930C0C8C}" dt="2023-11-06T20:58:15.442" v="10316"/>
          <ac:cxnSpMkLst>
            <pc:docMk/>
            <pc:sldMk cId="1222619460" sldId="457"/>
            <ac:cxnSpMk id="48" creationId="{279050C2-1920-BD02-7C06-4BB032A04D89}"/>
          </ac:cxnSpMkLst>
        </pc:cxnChg>
      </pc:sldChg>
      <pc:sldChg chg="addSp delSp modSp add mod">
        <pc:chgData name="Helen Hecht" userId="5ff6dfe4-d92f-45a1-a5aa-593c044744ed" providerId="ADAL" clId="{974CF805-7FCF-45DF-A02C-A4AA930C0C8C}" dt="2023-11-07T12:56:57.867" v="11162" actId="20577"/>
        <pc:sldMkLst>
          <pc:docMk/>
          <pc:sldMk cId="933797788" sldId="458"/>
        </pc:sldMkLst>
        <pc:spChg chg="mod">
          <ac:chgData name="Helen Hecht" userId="5ff6dfe4-d92f-45a1-a5aa-593c044744ed" providerId="ADAL" clId="{974CF805-7FCF-45DF-A02C-A4AA930C0C8C}" dt="2023-11-06T20:49:36.242" v="9918" actId="20577"/>
          <ac:spMkLst>
            <pc:docMk/>
            <pc:sldMk cId="933797788" sldId="458"/>
            <ac:spMk id="8" creationId="{4256EF7F-83B6-6F87-F79F-A0B351AF0A93}"/>
          </ac:spMkLst>
        </pc:spChg>
        <pc:spChg chg="mod">
          <ac:chgData name="Helen Hecht" userId="5ff6dfe4-d92f-45a1-a5aa-593c044744ed" providerId="ADAL" clId="{974CF805-7FCF-45DF-A02C-A4AA930C0C8C}" dt="2023-11-07T12:56:57.867" v="11162" actId="20577"/>
          <ac:spMkLst>
            <pc:docMk/>
            <pc:sldMk cId="933797788" sldId="458"/>
            <ac:spMk id="14" creationId="{844F616F-6660-62BA-7FC5-C3BA8E79AD7C}"/>
          </ac:spMkLst>
        </pc:spChg>
        <pc:spChg chg="mod">
          <ac:chgData name="Helen Hecht" userId="5ff6dfe4-d92f-45a1-a5aa-593c044744ed" providerId="ADAL" clId="{974CF805-7FCF-45DF-A02C-A4AA930C0C8C}" dt="2023-11-06T20:58:54.431" v="10327"/>
          <ac:spMkLst>
            <pc:docMk/>
            <pc:sldMk cId="933797788" sldId="458"/>
            <ac:spMk id="31" creationId="{03C390F7-1F6A-95F1-71CE-C8AFA8EBA974}"/>
          </ac:spMkLst>
        </pc:spChg>
        <pc:spChg chg="mod">
          <ac:chgData name="Helen Hecht" userId="5ff6dfe4-d92f-45a1-a5aa-593c044744ed" providerId="ADAL" clId="{974CF805-7FCF-45DF-A02C-A4AA930C0C8C}" dt="2023-11-06T20:58:54.431" v="10327"/>
          <ac:spMkLst>
            <pc:docMk/>
            <pc:sldMk cId="933797788" sldId="458"/>
            <ac:spMk id="32" creationId="{8E82EF61-BF7F-F1FC-B452-053964A5550A}"/>
          </ac:spMkLst>
        </pc:spChg>
        <pc:spChg chg="mod">
          <ac:chgData name="Helen Hecht" userId="5ff6dfe4-d92f-45a1-a5aa-593c044744ed" providerId="ADAL" clId="{974CF805-7FCF-45DF-A02C-A4AA930C0C8C}" dt="2023-11-06T20:58:54.431" v="10327"/>
          <ac:spMkLst>
            <pc:docMk/>
            <pc:sldMk cId="933797788" sldId="458"/>
            <ac:spMk id="35" creationId="{506387EE-3CFF-92AD-EECB-DAB05A1C6DF4}"/>
          </ac:spMkLst>
        </pc:spChg>
        <pc:spChg chg="mod">
          <ac:chgData name="Helen Hecht" userId="5ff6dfe4-d92f-45a1-a5aa-593c044744ed" providerId="ADAL" clId="{974CF805-7FCF-45DF-A02C-A4AA930C0C8C}" dt="2023-11-06T20:58:54.431" v="10327"/>
          <ac:spMkLst>
            <pc:docMk/>
            <pc:sldMk cId="933797788" sldId="458"/>
            <ac:spMk id="38" creationId="{69D0F559-6324-4C75-86C1-3ECB57022615}"/>
          </ac:spMkLst>
        </pc:spChg>
        <pc:grpChg chg="del">
          <ac:chgData name="Helen Hecht" userId="5ff6dfe4-d92f-45a1-a5aa-593c044744ed" providerId="ADAL" clId="{974CF805-7FCF-45DF-A02C-A4AA930C0C8C}" dt="2023-11-06T20:58:53.578" v="10326" actId="478"/>
          <ac:grpSpMkLst>
            <pc:docMk/>
            <pc:sldMk cId="933797788" sldId="458"/>
            <ac:grpSpMk id="2" creationId="{7D65D5F8-9F09-7010-5B78-D51A18F99022}"/>
          </ac:grpSpMkLst>
        </pc:grpChg>
        <pc:grpChg chg="add mod">
          <ac:chgData name="Helen Hecht" userId="5ff6dfe4-d92f-45a1-a5aa-593c044744ed" providerId="ADAL" clId="{974CF805-7FCF-45DF-A02C-A4AA930C0C8C}" dt="2023-11-06T20:58:54.431" v="10327"/>
          <ac:grpSpMkLst>
            <pc:docMk/>
            <pc:sldMk cId="933797788" sldId="458"/>
            <ac:grpSpMk id="16" creationId="{31CDD9B2-CE70-52DF-33CC-99FF60A05E3E}"/>
          </ac:grpSpMkLst>
        </pc:grpChg>
        <pc:grpChg chg="mod">
          <ac:chgData name="Helen Hecht" userId="5ff6dfe4-d92f-45a1-a5aa-593c044744ed" providerId="ADAL" clId="{974CF805-7FCF-45DF-A02C-A4AA930C0C8C}" dt="2023-11-06T20:58:54.431" v="10327"/>
          <ac:grpSpMkLst>
            <pc:docMk/>
            <pc:sldMk cId="933797788" sldId="458"/>
            <ac:grpSpMk id="20" creationId="{A0166598-48D5-3BE0-89B2-96D31803C449}"/>
          </ac:grpSpMkLst>
        </pc:grpChg>
        <pc:picChg chg="mod">
          <ac:chgData name="Helen Hecht" userId="5ff6dfe4-d92f-45a1-a5aa-593c044744ed" providerId="ADAL" clId="{974CF805-7FCF-45DF-A02C-A4AA930C0C8C}" dt="2023-11-06T20:58:54.431" v="10327"/>
          <ac:picMkLst>
            <pc:docMk/>
            <pc:sldMk cId="933797788" sldId="458"/>
            <ac:picMk id="18" creationId="{2304C188-1BD5-11C4-D831-21E6BE857553}"/>
          </ac:picMkLst>
        </pc:picChg>
        <pc:picChg chg="mod">
          <ac:chgData name="Helen Hecht" userId="5ff6dfe4-d92f-45a1-a5aa-593c044744ed" providerId="ADAL" clId="{974CF805-7FCF-45DF-A02C-A4AA930C0C8C}" dt="2023-11-06T20:58:54.431" v="10327"/>
          <ac:picMkLst>
            <pc:docMk/>
            <pc:sldMk cId="933797788" sldId="458"/>
            <ac:picMk id="36" creationId="{756A38D5-E1C6-9713-46E9-A21E6ED18921}"/>
          </ac:picMkLst>
        </pc:picChg>
        <pc:picChg chg="mod">
          <ac:chgData name="Helen Hecht" userId="5ff6dfe4-d92f-45a1-a5aa-593c044744ed" providerId="ADAL" clId="{974CF805-7FCF-45DF-A02C-A4AA930C0C8C}" dt="2023-11-06T20:58:54.431" v="10327"/>
          <ac:picMkLst>
            <pc:docMk/>
            <pc:sldMk cId="933797788" sldId="458"/>
            <ac:picMk id="37" creationId="{2DB7AB62-A3EF-E1A1-03A4-FBF43046C40F}"/>
          </ac:picMkLst>
        </pc:picChg>
        <pc:cxnChg chg="mod">
          <ac:chgData name="Helen Hecht" userId="5ff6dfe4-d92f-45a1-a5aa-593c044744ed" providerId="ADAL" clId="{974CF805-7FCF-45DF-A02C-A4AA930C0C8C}" dt="2023-11-06T20:58:53.578" v="10326" actId="478"/>
          <ac:cxnSpMkLst>
            <pc:docMk/>
            <pc:sldMk cId="933797788" sldId="458"/>
            <ac:cxnSpMk id="3" creationId="{C28612FF-4DDE-2015-520E-A12345CC7C1A}"/>
          </ac:cxnSpMkLst>
        </pc:cxnChg>
        <pc:cxnChg chg="mod">
          <ac:chgData name="Helen Hecht" userId="5ff6dfe4-d92f-45a1-a5aa-593c044744ed" providerId="ADAL" clId="{974CF805-7FCF-45DF-A02C-A4AA930C0C8C}" dt="2023-11-06T20:58:53.578" v="10326" actId="478"/>
          <ac:cxnSpMkLst>
            <pc:docMk/>
            <pc:sldMk cId="933797788" sldId="458"/>
            <ac:cxnSpMk id="12" creationId="{84138CA1-ECF9-4F00-E528-8B97A7169499}"/>
          </ac:cxnSpMkLst>
        </pc:cxnChg>
        <pc:cxnChg chg="mod">
          <ac:chgData name="Helen Hecht" userId="5ff6dfe4-d92f-45a1-a5aa-593c044744ed" providerId="ADAL" clId="{974CF805-7FCF-45DF-A02C-A4AA930C0C8C}" dt="2023-11-06T20:58:53.578" v="10326" actId="478"/>
          <ac:cxnSpMkLst>
            <pc:docMk/>
            <pc:sldMk cId="933797788" sldId="458"/>
            <ac:cxnSpMk id="13" creationId="{886C641B-E329-0540-CCF5-4A94C27FE9EE}"/>
          </ac:cxnSpMkLst>
        </pc:cxnChg>
        <pc:cxnChg chg="mod">
          <ac:chgData name="Helen Hecht" userId="5ff6dfe4-d92f-45a1-a5aa-593c044744ed" providerId="ADAL" clId="{974CF805-7FCF-45DF-A02C-A4AA930C0C8C}" dt="2023-11-06T20:58:53.578" v="10326" actId="478"/>
          <ac:cxnSpMkLst>
            <pc:docMk/>
            <pc:sldMk cId="933797788" sldId="458"/>
            <ac:cxnSpMk id="15" creationId="{B44511FF-4C5F-B157-DB64-157BAE54C4A6}"/>
          </ac:cxnSpMkLst>
        </pc:cxnChg>
        <pc:cxnChg chg="mod">
          <ac:chgData name="Helen Hecht" userId="5ff6dfe4-d92f-45a1-a5aa-593c044744ed" providerId="ADAL" clId="{974CF805-7FCF-45DF-A02C-A4AA930C0C8C}" dt="2023-11-06T20:58:53.578" v="10326" actId="478"/>
          <ac:cxnSpMkLst>
            <pc:docMk/>
            <pc:sldMk cId="933797788" sldId="458"/>
            <ac:cxnSpMk id="17" creationId="{6AB96F32-B55B-2145-8DAF-FE1983433C30}"/>
          </ac:cxnSpMkLst>
        </pc:cxnChg>
        <pc:cxnChg chg="mod">
          <ac:chgData name="Helen Hecht" userId="5ff6dfe4-d92f-45a1-a5aa-593c044744ed" providerId="ADAL" clId="{974CF805-7FCF-45DF-A02C-A4AA930C0C8C}" dt="2023-11-06T20:58:53.578" v="10326" actId="478"/>
          <ac:cxnSpMkLst>
            <pc:docMk/>
            <pc:sldMk cId="933797788" sldId="458"/>
            <ac:cxnSpMk id="19" creationId="{0B1EFDF1-2B41-F769-AE5B-FA6516641470}"/>
          </ac:cxnSpMkLst>
        </pc:cxnChg>
        <pc:cxnChg chg="mod">
          <ac:chgData name="Helen Hecht" userId="5ff6dfe4-d92f-45a1-a5aa-593c044744ed" providerId="ADAL" clId="{974CF805-7FCF-45DF-A02C-A4AA930C0C8C}" dt="2023-11-06T20:58:53.578" v="10326" actId="478"/>
          <ac:cxnSpMkLst>
            <pc:docMk/>
            <pc:sldMk cId="933797788" sldId="458"/>
            <ac:cxnSpMk id="22" creationId="{B4170B6B-3561-8457-C420-DF81B04FF509}"/>
          </ac:cxnSpMkLst>
        </pc:cxnChg>
        <pc:cxnChg chg="mod">
          <ac:chgData name="Helen Hecht" userId="5ff6dfe4-d92f-45a1-a5aa-593c044744ed" providerId="ADAL" clId="{974CF805-7FCF-45DF-A02C-A4AA930C0C8C}" dt="2023-11-06T20:58:53.578" v="10326" actId="478"/>
          <ac:cxnSpMkLst>
            <pc:docMk/>
            <pc:sldMk cId="933797788" sldId="458"/>
            <ac:cxnSpMk id="25" creationId="{7DA8F6D0-E6B9-BC24-4A1F-DCD77F2B1DBB}"/>
          </ac:cxnSpMkLst>
        </pc:cxnChg>
        <pc:cxnChg chg="mod">
          <ac:chgData name="Helen Hecht" userId="5ff6dfe4-d92f-45a1-a5aa-593c044744ed" providerId="ADAL" clId="{974CF805-7FCF-45DF-A02C-A4AA930C0C8C}" dt="2023-11-06T20:58:53.578" v="10326" actId="478"/>
          <ac:cxnSpMkLst>
            <pc:docMk/>
            <pc:sldMk cId="933797788" sldId="458"/>
            <ac:cxnSpMk id="27" creationId="{9DF4D552-E932-1D69-9E86-EAF4B982D4F7}"/>
          </ac:cxnSpMkLst>
        </pc:cxnChg>
        <pc:cxnChg chg="mod">
          <ac:chgData name="Helen Hecht" userId="5ff6dfe4-d92f-45a1-a5aa-593c044744ed" providerId="ADAL" clId="{974CF805-7FCF-45DF-A02C-A4AA930C0C8C}" dt="2023-11-06T20:58:53.578" v="10326" actId="478"/>
          <ac:cxnSpMkLst>
            <pc:docMk/>
            <pc:sldMk cId="933797788" sldId="458"/>
            <ac:cxnSpMk id="33" creationId="{AFBD4179-BF9E-FDAE-7722-7D3806C08D7F}"/>
          </ac:cxnSpMkLst>
        </pc:cxnChg>
        <pc:cxnChg chg="mod">
          <ac:chgData name="Helen Hecht" userId="5ff6dfe4-d92f-45a1-a5aa-593c044744ed" providerId="ADAL" clId="{974CF805-7FCF-45DF-A02C-A4AA930C0C8C}" dt="2023-11-06T20:58:54.431" v="10327"/>
          <ac:cxnSpMkLst>
            <pc:docMk/>
            <pc:sldMk cId="933797788" sldId="458"/>
            <ac:cxnSpMk id="39" creationId="{581FA994-9079-1CEF-3C29-F6FC34CC67AD}"/>
          </ac:cxnSpMkLst>
        </pc:cxnChg>
        <pc:cxnChg chg="mod">
          <ac:chgData name="Helen Hecht" userId="5ff6dfe4-d92f-45a1-a5aa-593c044744ed" providerId="ADAL" clId="{974CF805-7FCF-45DF-A02C-A4AA930C0C8C}" dt="2023-11-06T20:58:54.431" v="10327"/>
          <ac:cxnSpMkLst>
            <pc:docMk/>
            <pc:sldMk cId="933797788" sldId="458"/>
            <ac:cxnSpMk id="40" creationId="{E1F2C807-36D0-ACB5-9202-A17AB660B54B}"/>
          </ac:cxnSpMkLst>
        </pc:cxnChg>
        <pc:cxnChg chg="mod">
          <ac:chgData name="Helen Hecht" userId="5ff6dfe4-d92f-45a1-a5aa-593c044744ed" providerId="ADAL" clId="{974CF805-7FCF-45DF-A02C-A4AA930C0C8C}" dt="2023-11-06T20:58:54.431" v="10327"/>
          <ac:cxnSpMkLst>
            <pc:docMk/>
            <pc:sldMk cId="933797788" sldId="458"/>
            <ac:cxnSpMk id="41" creationId="{541780AC-EFF5-9CA7-9217-09365C611A1E}"/>
          </ac:cxnSpMkLst>
        </pc:cxnChg>
        <pc:cxnChg chg="mod">
          <ac:chgData name="Helen Hecht" userId="5ff6dfe4-d92f-45a1-a5aa-593c044744ed" providerId="ADAL" clId="{974CF805-7FCF-45DF-A02C-A4AA930C0C8C}" dt="2023-11-06T20:58:54.431" v="10327"/>
          <ac:cxnSpMkLst>
            <pc:docMk/>
            <pc:sldMk cId="933797788" sldId="458"/>
            <ac:cxnSpMk id="42" creationId="{07DB0701-9100-C06E-26EA-D74DA70B6567}"/>
          </ac:cxnSpMkLst>
        </pc:cxnChg>
        <pc:cxnChg chg="mod">
          <ac:chgData name="Helen Hecht" userId="5ff6dfe4-d92f-45a1-a5aa-593c044744ed" providerId="ADAL" clId="{974CF805-7FCF-45DF-A02C-A4AA930C0C8C}" dt="2023-11-06T20:58:54.431" v="10327"/>
          <ac:cxnSpMkLst>
            <pc:docMk/>
            <pc:sldMk cId="933797788" sldId="458"/>
            <ac:cxnSpMk id="43" creationId="{697D4F5F-2ADC-FC12-7547-74D8A3BBB80F}"/>
          </ac:cxnSpMkLst>
        </pc:cxnChg>
        <pc:cxnChg chg="mod">
          <ac:chgData name="Helen Hecht" userId="5ff6dfe4-d92f-45a1-a5aa-593c044744ed" providerId="ADAL" clId="{974CF805-7FCF-45DF-A02C-A4AA930C0C8C}" dt="2023-11-06T20:58:54.431" v="10327"/>
          <ac:cxnSpMkLst>
            <pc:docMk/>
            <pc:sldMk cId="933797788" sldId="458"/>
            <ac:cxnSpMk id="44" creationId="{D4E7BB69-D252-484A-1925-BA35DB0EB428}"/>
          </ac:cxnSpMkLst>
        </pc:cxnChg>
        <pc:cxnChg chg="mod">
          <ac:chgData name="Helen Hecht" userId="5ff6dfe4-d92f-45a1-a5aa-593c044744ed" providerId="ADAL" clId="{974CF805-7FCF-45DF-A02C-A4AA930C0C8C}" dt="2023-11-06T20:58:54.431" v="10327"/>
          <ac:cxnSpMkLst>
            <pc:docMk/>
            <pc:sldMk cId="933797788" sldId="458"/>
            <ac:cxnSpMk id="45" creationId="{171FD496-8A96-465E-CDE0-CE6FB61CE0CC}"/>
          </ac:cxnSpMkLst>
        </pc:cxnChg>
        <pc:cxnChg chg="mod">
          <ac:chgData name="Helen Hecht" userId="5ff6dfe4-d92f-45a1-a5aa-593c044744ed" providerId="ADAL" clId="{974CF805-7FCF-45DF-A02C-A4AA930C0C8C}" dt="2023-11-06T20:58:54.431" v="10327"/>
          <ac:cxnSpMkLst>
            <pc:docMk/>
            <pc:sldMk cId="933797788" sldId="458"/>
            <ac:cxnSpMk id="46" creationId="{DA6B26C6-196E-7F3C-0A58-16DC45DCAF72}"/>
          </ac:cxnSpMkLst>
        </pc:cxnChg>
        <pc:cxnChg chg="mod">
          <ac:chgData name="Helen Hecht" userId="5ff6dfe4-d92f-45a1-a5aa-593c044744ed" providerId="ADAL" clId="{974CF805-7FCF-45DF-A02C-A4AA930C0C8C}" dt="2023-11-06T20:58:54.431" v="10327"/>
          <ac:cxnSpMkLst>
            <pc:docMk/>
            <pc:sldMk cId="933797788" sldId="458"/>
            <ac:cxnSpMk id="47" creationId="{CF1072D9-EF52-D27A-08FB-7A43774B0D8A}"/>
          </ac:cxnSpMkLst>
        </pc:cxnChg>
        <pc:cxnChg chg="mod">
          <ac:chgData name="Helen Hecht" userId="5ff6dfe4-d92f-45a1-a5aa-593c044744ed" providerId="ADAL" clId="{974CF805-7FCF-45DF-A02C-A4AA930C0C8C}" dt="2023-11-06T20:58:54.431" v="10327"/>
          <ac:cxnSpMkLst>
            <pc:docMk/>
            <pc:sldMk cId="933797788" sldId="458"/>
            <ac:cxnSpMk id="48" creationId="{1D30C26A-7920-F04B-5C10-3F4332FE52C0}"/>
          </ac:cxnSpMkLst>
        </pc:cxnChg>
      </pc:sldChg>
      <pc:sldChg chg="addSp delSp modSp add mod ord">
        <pc:chgData name="Helen Hecht" userId="5ff6dfe4-d92f-45a1-a5aa-593c044744ed" providerId="ADAL" clId="{974CF805-7FCF-45DF-A02C-A4AA930C0C8C}" dt="2023-11-06T20:59:17.977" v="10332" actId="9405"/>
        <pc:sldMkLst>
          <pc:docMk/>
          <pc:sldMk cId="3151734124" sldId="459"/>
        </pc:sldMkLst>
        <pc:spChg chg="mod">
          <ac:chgData name="Helen Hecht" userId="5ff6dfe4-d92f-45a1-a5aa-593c044744ed" providerId="ADAL" clId="{974CF805-7FCF-45DF-A02C-A4AA930C0C8C}" dt="2023-11-06T20:58:28.545" v="10318"/>
          <ac:spMkLst>
            <pc:docMk/>
            <pc:sldMk cId="3151734124" sldId="459"/>
            <ac:spMk id="39" creationId="{020A3A0D-2637-EFE9-5511-E322955AF4C6}"/>
          </ac:spMkLst>
        </pc:spChg>
        <pc:spChg chg="mod">
          <ac:chgData name="Helen Hecht" userId="5ff6dfe4-d92f-45a1-a5aa-593c044744ed" providerId="ADAL" clId="{974CF805-7FCF-45DF-A02C-A4AA930C0C8C}" dt="2023-11-06T20:58:28.545" v="10318"/>
          <ac:spMkLst>
            <pc:docMk/>
            <pc:sldMk cId="3151734124" sldId="459"/>
            <ac:spMk id="40" creationId="{02CD1261-D0D2-9767-C66A-EB18A7BDAF3A}"/>
          </ac:spMkLst>
        </pc:spChg>
        <pc:spChg chg="mod">
          <ac:chgData name="Helen Hecht" userId="5ff6dfe4-d92f-45a1-a5aa-593c044744ed" providerId="ADAL" clId="{974CF805-7FCF-45DF-A02C-A4AA930C0C8C}" dt="2023-11-06T20:58:28.545" v="10318"/>
          <ac:spMkLst>
            <pc:docMk/>
            <pc:sldMk cId="3151734124" sldId="459"/>
            <ac:spMk id="41" creationId="{B2991FEE-774D-81A1-0901-62786A143D3C}"/>
          </ac:spMkLst>
        </pc:spChg>
        <pc:spChg chg="mod">
          <ac:chgData name="Helen Hecht" userId="5ff6dfe4-d92f-45a1-a5aa-593c044744ed" providerId="ADAL" clId="{974CF805-7FCF-45DF-A02C-A4AA930C0C8C}" dt="2023-11-06T20:58:28.545" v="10318"/>
          <ac:spMkLst>
            <pc:docMk/>
            <pc:sldMk cId="3151734124" sldId="459"/>
            <ac:spMk id="44" creationId="{79AA8AC2-D556-7EC4-065F-984F7D1EE5E8}"/>
          </ac:spMkLst>
        </pc:spChg>
        <pc:spChg chg="mod">
          <ac:chgData name="Helen Hecht" userId="5ff6dfe4-d92f-45a1-a5aa-593c044744ed" providerId="ADAL" clId="{974CF805-7FCF-45DF-A02C-A4AA930C0C8C}" dt="2023-11-06T20:58:39.588" v="10325"/>
          <ac:spMkLst>
            <pc:docMk/>
            <pc:sldMk cId="3151734124" sldId="459"/>
            <ac:spMk id="58" creationId="{EFA762CC-8AB2-3DD5-5B8D-672EC0F7B040}"/>
          </ac:spMkLst>
        </pc:spChg>
        <pc:spChg chg="mod">
          <ac:chgData name="Helen Hecht" userId="5ff6dfe4-d92f-45a1-a5aa-593c044744ed" providerId="ADAL" clId="{974CF805-7FCF-45DF-A02C-A4AA930C0C8C}" dt="2023-11-06T20:58:39.588" v="10325"/>
          <ac:spMkLst>
            <pc:docMk/>
            <pc:sldMk cId="3151734124" sldId="459"/>
            <ac:spMk id="59" creationId="{EA66D3B1-C43E-64ED-3084-EBC2A7A1D230}"/>
          </ac:spMkLst>
        </pc:spChg>
        <pc:spChg chg="mod">
          <ac:chgData name="Helen Hecht" userId="5ff6dfe4-d92f-45a1-a5aa-593c044744ed" providerId="ADAL" clId="{974CF805-7FCF-45DF-A02C-A4AA930C0C8C}" dt="2023-11-06T20:58:39.588" v="10325"/>
          <ac:spMkLst>
            <pc:docMk/>
            <pc:sldMk cId="3151734124" sldId="459"/>
            <ac:spMk id="60" creationId="{1BF1FBC4-94FA-4BC0-6CA1-265DD01A633F}"/>
          </ac:spMkLst>
        </pc:spChg>
        <pc:spChg chg="mod">
          <ac:chgData name="Helen Hecht" userId="5ff6dfe4-d92f-45a1-a5aa-593c044744ed" providerId="ADAL" clId="{974CF805-7FCF-45DF-A02C-A4AA930C0C8C}" dt="2023-11-06T20:58:39.588" v="10325"/>
          <ac:spMkLst>
            <pc:docMk/>
            <pc:sldMk cId="3151734124" sldId="459"/>
            <ac:spMk id="63" creationId="{48B5DF03-3DBF-8E49-69F5-8D2731EE8DA3}"/>
          </ac:spMkLst>
        </pc:spChg>
        <pc:grpChg chg="del">
          <ac:chgData name="Helen Hecht" userId="5ff6dfe4-d92f-45a1-a5aa-593c044744ed" providerId="ADAL" clId="{974CF805-7FCF-45DF-A02C-A4AA930C0C8C}" dt="2023-11-06T20:58:26.290" v="10317" actId="478"/>
          <ac:grpSpMkLst>
            <pc:docMk/>
            <pc:sldMk cId="3151734124" sldId="459"/>
            <ac:grpSpMk id="2" creationId="{7D65D5F8-9F09-7010-5B78-D51A18F99022}"/>
          </ac:grpSpMkLst>
        </pc:grpChg>
        <pc:grpChg chg="add del mod">
          <ac:chgData name="Helen Hecht" userId="5ff6dfe4-d92f-45a1-a5aa-593c044744ed" providerId="ADAL" clId="{974CF805-7FCF-45DF-A02C-A4AA930C0C8C}" dt="2023-11-06T20:58:32.565" v="10319"/>
          <ac:grpSpMkLst>
            <pc:docMk/>
            <pc:sldMk cId="3151734124" sldId="459"/>
            <ac:grpSpMk id="36" creationId="{28F0C07B-A5FB-1521-7E70-84739F518C5B}"/>
          </ac:grpSpMkLst>
        </pc:grpChg>
        <pc:grpChg chg="mod">
          <ac:chgData name="Helen Hecht" userId="5ff6dfe4-d92f-45a1-a5aa-593c044744ed" providerId="ADAL" clId="{974CF805-7FCF-45DF-A02C-A4AA930C0C8C}" dt="2023-11-06T20:58:28.545" v="10318"/>
          <ac:grpSpMkLst>
            <pc:docMk/>
            <pc:sldMk cId="3151734124" sldId="459"/>
            <ac:grpSpMk id="38" creationId="{A7A1D64C-82B4-45AB-4CAE-5D5221FD8CED}"/>
          </ac:grpSpMkLst>
        </pc:grpChg>
        <pc:grpChg chg="add mod">
          <ac:chgData name="Helen Hecht" userId="5ff6dfe4-d92f-45a1-a5aa-593c044744ed" providerId="ADAL" clId="{974CF805-7FCF-45DF-A02C-A4AA930C0C8C}" dt="2023-11-06T20:58:39.588" v="10325"/>
          <ac:grpSpMkLst>
            <pc:docMk/>
            <pc:sldMk cId="3151734124" sldId="459"/>
            <ac:grpSpMk id="55" creationId="{3525BD79-CDDE-5BC2-ABBD-902B72AEFC8C}"/>
          </ac:grpSpMkLst>
        </pc:grpChg>
        <pc:grpChg chg="mod">
          <ac:chgData name="Helen Hecht" userId="5ff6dfe4-d92f-45a1-a5aa-593c044744ed" providerId="ADAL" clId="{974CF805-7FCF-45DF-A02C-A4AA930C0C8C}" dt="2023-11-06T20:58:39.588" v="10325"/>
          <ac:grpSpMkLst>
            <pc:docMk/>
            <pc:sldMk cId="3151734124" sldId="459"/>
            <ac:grpSpMk id="57" creationId="{3E96FF9E-99F4-671B-47D5-60C6F2784AD2}"/>
          </ac:grpSpMkLst>
        </pc:grpChg>
        <pc:picChg chg="mod">
          <ac:chgData name="Helen Hecht" userId="5ff6dfe4-d92f-45a1-a5aa-593c044744ed" providerId="ADAL" clId="{974CF805-7FCF-45DF-A02C-A4AA930C0C8C}" dt="2023-11-06T20:58:28.545" v="10318"/>
          <ac:picMkLst>
            <pc:docMk/>
            <pc:sldMk cId="3151734124" sldId="459"/>
            <ac:picMk id="37" creationId="{02CBD3D5-7EAE-E795-F3AC-19C99358E325}"/>
          </ac:picMkLst>
        </pc:picChg>
        <pc:picChg chg="mod">
          <ac:chgData name="Helen Hecht" userId="5ff6dfe4-d92f-45a1-a5aa-593c044744ed" providerId="ADAL" clId="{974CF805-7FCF-45DF-A02C-A4AA930C0C8C}" dt="2023-11-06T20:58:28.545" v="10318"/>
          <ac:picMkLst>
            <pc:docMk/>
            <pc:sldMk cId="3151734124" sldId="459"/>
            <ac:picMk id="42" creationId="{77898BB4-7095-8557-2B9A-43C0C21FB004}"/>
          </ac:picMkLst>
        </pc:picChg>
        <pc:picChg chg="mod">
          <ac:chgData name="Helen Hecht" userId="5ff6dfe4-d92f-45a1-a5aa-593c044744ed" providerId="ADAL" clId="{974CF805-7FCF-45DF-A02C-A4AA930C0C8C}" dt="2023-11-06T20:58:28.545" v="10318"/>
          <ac:picMkLst>
            <pc:docMk/>
            <pc:sldMk cId="3151734124" sldId="459"/>
            <ac:picMk id="43" creationId="{117DA735-45D4-D8FD-30FB-D56AFB09405A}"/>
          </ac:picMkLst>
        </pc:picChg>
        <pc:picChg chg="mod">
          <ac:chgData name="Helen Hecht" userId="5ff6dfe4-d92f-45a1-a5aa-593c044744ed" providerId="ADAL" clId="{974CF805-7FCF-45DF-A02C-A4AA930C0C8C}" dt="2023-11-06T20:58:39.588" v="10325"/>
          <ac:picMkLst>
            <pc:docMk/>
            <pc:sldMk cId="3151734124" sldId="459"/>
            <ac:picMk id="56" creationId="{B9D30933-E949-1D0E-4A51-6DEF5BC8523D}"/>
          </ac:picMkLst>
        </pc:picChg>
        <pc:picChg chg="mod">
          <ac:chgData name="Helen Hecht" userId="5ff6dfe4-d92f-45a1-a5aa-593c044744ed" providerId="ADAL" clId="{974CF805-7FCF-45DF-A02C-A4AA930C0C8C}" dt="2023-11-06T20:58:39.588" v="10325"/>
          <ac:picMkLst>
            <pc:docMk/>
            <pc:sldMk cId="3151734124" sldId="459"/>
            <ac:picMk id="61" creationId="{1FC98131-96E3-F0D5-CE4F-5A9668BE7134}"/>
          </ac:picMkLst>
        </pc:picChg>
        <pc:picChg chg="mod">
          <ac:chgData name="Helen Hecht" userId="5ff6dfe4-d92f-45a1-a5aa-593c044744ed" providerId="ADAL" clId="{974CF805-7FCF-45DF-A02C-A4AA930C0C8C}" dt="2023-11-06T20:58:39.588" v="10325"/>
          <ac:picMkLst>
            <pc:docMk/>
            <pc:sldMk cId="3151734124" sldId="459"/>
            <ac:picMk id="62" creationId="{C130D98D-268F-6B9C-16B8-AAD5854C2EFA}"/>
          </ac:picMkLst>
        </pc:picChg>
        <pc:inkChg chg="add del">
          <ac:chgData name="Helen Hecht" userId="5ff6dfe4-d92f-45a1-a5aa-593c044744ed" providerId="ADAL" clId="{974CF805-7FCF-45DF-A02C-A4AA930C0C8C}" dt="2023-11-06T20:58:36.517" v="10322" actId="478"/>
          <ac:inkMkLst>
            <pc:docMk/>
            <pc:sldMk cId="3151734124" sldId="459"/>
            <ac:inkMk id="16" creationId="{433000DD-2355-4321-442E-333DB64FD6FC}"/>
          </ac:inkMkLst>
        </pc:inkChg>
        <pc:inkChg chg="add del">
          <ac:chgData name="Helen Hecht" userId="5ff6dfe4-d92f-45a1-a5aa-593c044744ed" providerId="ADAL" clId="{974CF805-7FCF-45DF-A02C-A4AA930C0C8C}" dt="2023-11-06T20:58:35.900" v="10321" actId="478"/>
          <ac:inkMkLst>
            <pc:docMk/>
            <pc:sldMk cId="3151734124" sldId="459"/>
            <ac:inkMk id="18" creationId="{AA88EB0F-60BA-F074-39C7-3B4DE15AFBFE}"/>
          </ac:inkMkLst>
        </pc:inkChg>
        <pc:inkChg chg="add del">
          <ac:chgData name="Helen Hecht" userId="5ff6dfe4-d92f-45a1-a5aa-593c044744ed" providerId="ADAL" clId="{974CF805-7FCF-45DF-A02C-A4AA930C0C8C}" dt="2023-11-06T20:58:37.433" v="10323" actId="478"/>
          <ac:inkMkLst>
            <pc:docMk/>
            <pc:sldMk cId="3151734124" sldId="459"/>
            <ac:inkMk id="20" creationId="{731F55F6-6E27-103F-4DE1-4D083607364F}"/>
          </ac:inkMkLst>
        </pc:inkChg>
        <pc:inkChg chg="add del">
          <ac:chgData name="Helen Hecht" userId="5ff6dfe4-d92f-45a1-a5aa-593c044744ed" providerId="ADAL" clId="{974CF805-7FCF-45DF-A02C-A4AA930C0C8C}" dt="2023-11-06T20:58:38.171" v="10324" actId="478"/>
          <ac:inkMkLst>
            <pc:docMk/>
            <pc:sldMk cId="3151734124" sldId="459"/>
            <ac:inkMk id="31" creationId="{2BD695CC-163F-4821-8803-46D369A303D7}"/>
          </ac:inkMkLst>
        </pc:inkChg>
        <pc:inkChg chg="add del">
          <ac:chgData name="Helen Hecht" userId="5ff6dfe4-d92f-45a1-a5aa-593c044744ed" providerId="ADAL" clId="{974CF805-7FCF-45DF-A02C-A4AA930C0C8C}" dt="2023-11-06T20:54:52.898" v="10221" actId="9405"/>
          <ac:inkMkLst>
            <pc:docMk/>
            <pc:sldMk cId="3151734124" sldId="459"/>
            <ac:inkMk id="32" creationId="{04040FE1-AD30-5171-22C6-F12CA18942DA}"/>
          </ac:inkMkLst>
        </pc:inkChg>
        <pc:inkChg chg="add del">
          <ac:chgData name="Helen Hecht" userId="5ff6dfe4-d92f-45a1-a5aa-593c044744ed" providerId="ADAL" clId="{974CF805-7FCF-45DF-A02C-A4AA930C0C8C}" dt="2023-11-06T20:58:35.130" v="10320" actId="478"/>
          <ac:inkMkLst>
            <pc:docMk/>
            <pc:sldMk cId="3151734124" sldId="459"/>
            <ac:inkMk id="35" creationId="{23CA9004-1B67-5E39-4DE1-167B382673AE}"/>
          </ac:inkMkLst>
        </pc:inkChg>
        <pc:inkChg chg="add">
          <ac:chgData name="Helen Hecht" userId="5ff6dfe4-d92f-45a1-a5aa-593c044744ed" providerId="ADAL" clId="{974CF805-7FCF-45DF-A02C-A4AA930C0C8C}" dt="2023-11-06T20:59:03.992" v="10328" actId="9405"/>
          <ac:inkMkLst>
            <pc:docMk/>
            <pc:sldMk cId="3151734124" sldId="459"/>
            <ac:inkMk id="74" creationId="{BD6279AA-6732-75B8-37DE-BBAABF15D025}"/>
          </ac:inkMkLst>
        </pc:inkChg>
        <pc:inkChg chg="add">
          <ac:chgData name="Helen Hecht" userId="5ff6dfe4-d92f-45a1-a5aa-593c044744ed" providerId="ADAL" clId="{974CF805-7FCF-45DF-A02C-A4AA930C0C8C}" dt="2023-11-06T20:59:07.342" v="10329" actId="9405"/>
          <ac:inkMkLst>
            <pc:docMk/>
            <pc:sldMk cId="3151734124" sldId="459"/>
            <ac:inkMk id="75" creationId="{8A4C82A1-7E96-82F2-EFAA-E1336D1AAD9C}"/>
          </ac:inkMkLst>
        </pc:inkChg>
        <pc:inkChg chg="add">
          <ac:chgData name="Helen Hecht" userId="5ff6dfe4-d92f-45a1-a5aa-593c044744ed" providerId="ADAL" clId="{974CF805-7FCF-45DF-A02C-A4AA930C0C8C}" dt="2023-11-06T20:59:09.783" v="10330" actId="9405"/>
          <ac:inkMkLst>
            <pc:docMk/>
            <pc:sldMk cId="3151734124" sldId="459"/>
            <ac:inkMk id="76" creationId="{FFFE8D64-8FC4-CE8A-5E71-960D3A76B66B}"/>
          </ac:inkMkLst>
        </pc:inkChg>
        <pc:inkChg chg="add">
          <ac:chgData name="Helen Hecht" userId="5ff6dfe4-d92f-45a1-a5aa-593c044744ed" providerId="ADAL" clId="{974CF805-7FCF-45DF-A02C-A4AA930C0C8C}" dt="2023-11-06T20:59:12.324" v="10331" actId="9405"/>
          <ac:inkMkLst>
            <pc:docMk/>
            <pc:sldMk cId="3151734124" sldId="459"/>
            <ac:inkMk id="77" creationId="{5B392CF3-CF4C-50CE-681F-91166EE81D7A}"/>
          </ac:inkMkLst>
        </pc:inkChg>
        <pc:inkChg chg="add">
          <ac:chgData name="Helen Hecht" userId="5ff6dfe4-d92f-45a1-a5aa-593c044744ed" providerId="ADAL" clId="{974CF805-7FCF-45DF-A02C-A4AA930C0C8C}" dt="2023-11-06T20:59:17.977" v="10332" actId="9405"/>
          <ac:inkMkLst>
            <pc:docMk/>
            <pc:sldMk cId="3151734124" sldId="459"/>
            <ac:inkMk id="78" creationId="{E5DABA37-B0A3-FD7B-5C2F-B982F525131D}"/>
          </ac:inkMkLst>
        </pc:inkChg>
        <pc:cxnChg chg="mod">
          <ac:chgData name="Helen Hecht" userId="5ff6dfe4-d92f-45a1-a5aa-593c044744ed" providerId="ADAL" clId="{974CF805-7FCF-45DF-A02C-A4AA930C0C8C}" dt="2023-11-06T20:58:26.290" v="10317" actId="478"/>
          <ac:cxnSpMkLst>
            <pc:docMk/>
            <pc:sldMk cId="3151734124" sldId="459"/>
            <ac:cxnSpMk id="3" creationId="{C28612FF-4DDE-2015-520E-A12345CC7C1A}"/>
          </ac:cxnSpMkLst>
        </pc:cxnChg>
        <pc:cxnChg chg="mod">
          <ac:chgData name="Helen Hecht" userId="5ff6dfe4-d92f-45a1-a5aa-593c044744ed" providerId="ADAL" clId="{974CF805-7FCF-45DF-A02C-A4AA930C0C8C}" dt="2023-11-06T20:58:26.290" v="10317" actId="478"/>
          <ac:cxnSpMkLst>
            <pc:docMk/>
            <pc:sldMk cId="3151734124" sldId="459"/>
            <ac:cxnSpMk id="12" creationId="{84138CA1-ECF9-4F00-E528-8B97A7169499}"/>
          </ac:cxnSpMkLst>
        </pc:cxnChg>
        <pc:cxnChg chg="mod">
          <ac:chgData name="Helen Hecht" userId="5ff6dfe4-d92f-45a1-a5aa-593c044744ed" providerId="ADAL" clId="{974CF805-7FCF-45DF-A02C-A4AA930C0C8C}" dt="2023-11-06T20:58:26.290" v="10317" actId="478"/>
          <ac:cxnSpMkLst>
            <pc:docMk/>
            <pc:sldMk cId="3151734124" sldId="459"/>
            <ac:cxnSpMk id="13" creationId="{886C641B-E329-0540-CCF5-4A94C27FE9EE}"/>
          </ac:cxnSpMkLst>
        </pc:cxnChg>
        <pc:cxnChg chg="mod">
          <ac:chgData name="Helen Hecht" userId="5ff6dfe4-d92f-45a1-a5aa-593c044744ed" providerId="ADAL" clId="{974CF805-7FCF-45DF-A02C-A4AA930C0C8C}" dt="2023-11-06T20:58:26.290" v="10317" actId="478"/>
          <ac:cxnSpMkLst>
            <pc:docMk/>
            <pc:sldMk cId="3151734124" sldId="459"/>
            <ac:cxnSpMk id="15" creationId="{B44511FF-4C5F-B157-DB64-157BAE54C4A6}"/>
          </ac:cxnSpMkLst>
        </pc:cxnChg>
        <pc:cxnChg chg="mod">
          <ac:chgData name="Helen Hecht" userId="5ff6dfe4-d92f-45a1-a5aa-593c044744ed" providerId="ADAL" clId="{974CF805-7FCF-45DF-A02C-A4AA930C0C8C}" dt="2023-11-06T20:58:26.290" v="10317" actId="478"/>
          <ac:cxnSpMkLst>
            <pc:docMk/>
            <pc:sldMk cId="3151734124" sldId="459"/>
            <ac:cxnSpMk id="17" creationId="{6AB96F32-B55B-2145-8DAF-FE1983433C30}"/>
          </ac:cxnSpMkLst>
        </pc:cxnChg>
        <pc:cxnChg chg="mod">
          <ac:chgData name="Helen Hecht" userId="5ff6dfe4-d92f-45a1-a5aa-593c044744ed" providerId="ADAL" clId="{974CF805-7FCF-45DF-A02C-A4AA930C0C8C}" dt="2023-11-06T20:58:26.290" v="10317" actId="478"/>
          <ac:cxnSpMkLst>
            <pc:docMk/>
            <pc:sldMk cId="3151734124" sldId="459"/>
            <ac:cxnSpMk id="19" creationId="{0B1EFDF1-2B41-F769-AE5B-FA6516641470}"/>
          </ac:cxnSpMkLst>
        </pc:cxnChg>
        <pc:cxnChg chg="mod">
          <ac:chgData name="Helen Hecht" userId="5ff6dfe4-d92f-45a1-a5aa-593c044744ed" providerId="ADAL" clId="{974CF805-7FCF-45DF-A02C-A4AA930C0C8C}" dt="2023-11-06T20:58:26.290" v="10317" actId="478"/>
          <ac:cxnSpMkLst>
            <pc:docMk/>
            <pc:sldMk cId="3151734124" sldId="459"/>
            <ac:cxnSpMk id="22" creationId="{B4170B6B-3561-8457-C420-DF81B04FF509}"/>
          </ac:cxnSpMkLst>
        </pc:cxnChg>
        <pc:cxnChg chg="mod">
          <ac:chgData name="Helen Hecht" userId="5ff6dfe4-d92f-45a1-a5aa-593c044744ed" providerId="ADAL" clId="{974CF805-7FCF-45DF-A02C-A4AA930C0C8C}" dt="2023-11-06T20:58:26.290" v="10317" actId="478"/>
          <ac:cxnSpMkLst>
            <pc:docMk/>
            <pc:sldMk cId="3151734124" sldId="459"/>
            <ac:cxnSpMk id="25" creationId="{7DA8F6D0-E6B9-BC24-4A1F-DCD77F2B1DBB}"/>
          </ac:cxnSpMkLst>
        </pc:cxnChg>
        <pc:cxnChg chg="mod">
          <ac:chgData name="Helen Hecht" userId="5ff6dfe4-d92f-45a1-a5aa-593c044744ed" providerId="ADAL" clId="{974CF805-7FCF-45DF-A02C-A4AA930C0C8C}" dt="2023-11-06T20:58:26.290" v="10317" actId="478"/>
          <ac:cxnSpMkLst>
            <pc:docMk/>
            <pc:sldMk cId="3151734124" sldId="459"/>
            <ac:cxnSpMk id="27" creationId="{9DF4D552-E932-1D69-9E86-EAF4B982D4F7}"/>
          </ac:cxnSpMkLst>
        </pc:cxnChg>
        <pc:cxnChg chg="mod">
          <ac:chgData name="Helen Hecht" userId="5ff6dfe4-d92f-45a1-a5aa-593c044744ed" providerId="ADAL" clId="{974CF805-7FCF-45DF-A02C-A4AA930C0C8C}" dt="2023-11-06T20:58:26.290" v="10317" actId="478"/>
          <ac:cxnSpMkLst>
            <pc:docMk/>
            <pc:sldMk cId="3151734124" sldId="459"/>
            <ac:cxnSpMk id="33" creationId="{AFBD4179-BF9E-FDAE-7722-7D3806C08D7F}"/>
          </ac:cxnSpMkLst>
        </pc:cxnChg>
        <pc:cxnChg chg="mod">
          <ac:chgData name="Helen Hecht" userId="5ff6dfe4-d92f-45a1-a5aa-593c044744ed" providerId="ADAL" clId="{974CF805-7FCF-45DF-A02C-A4AA930C0C8C}" dt="2023-11-06T20:58:28.545" v="10318"/>
          <ac:cxnSpMkLst>
            <pc:docMk/>
            <pc:sldMk cId="3151734124" sldId="459"/>
            <ac:cxnSpMk id="45" creationId="{557148A5-E74B-44E5-98AD-2C00CF0ECC00}"/>
          </ac:cxnSpMkLst>
        </pc:cxnChg>
        <pc:cxnChg chg="mod">
          <ac:chgData name="Helen Hecht" userId="5ff6dfe4-d92f-45a1-a5aa-593c044744ed" providerId="ADAL" clId="{974CF805-7FCF-45DF-A02C-A4AA930C0C8C}" dt="2023-11-06T20:58:28.545" v="10318"/>
          <ac:cxnSpMkLst>
            <pc:docMk/>
            <pc:sldMk cId="3151734124" sldId="459"/>
            <ac:cxnSpMk id="46" creationId="{344A7F07-6808-2E0C-1A27-0CFD73C2713D}"/>
          </ac:cxnSpMkLst>
        </pc:cxnChg>
        <pc:cxnChg chg="mod">
          <ac:chgData name="Helen Hecht" userId="5ff6dfe4-d92f-45a1-a5aa-593c044744ed" providerId="ADAL" clId="{974CF805-7FCF-45DF-A02C-A4AA930C0C8C}" dt="2023-11-06T20:58:28.545" v="10318"/>
          <ac:cxnSpMkLst>
            <pc:docMk/>
            <pc:sldMk cId="3151734124" sldId="459"/>
            <ac:cxnSpMk id="47" creationId="{E48382A5-72AD-C948-27FD-E000BC599C55}"/>
          </ac:cxnSpMkLst>
        </pc:cxnChg>
        <pc:cxnChg chg="mod">
          <ac:chgData name="Helen Hecht" userId="5ff6dfe4-d92f-45a1-a5aa-593c044744ed" providerId="ADAL" clId="{974CF805-7FCF-45DF-A02C-A4AA930C0C8C}" dt="2023-11-06T20:58:28.545" v="10318"/>
          <ac:cxnSpMkLst>
            <pc:docMk/>
            <pc:sldMk cId="3151734124" sldId="459"/>
            <ac:cxnSpMk id="48" creationId="{68659035-F0D1-3504-0B33-BAF4CF30C198}"/>
          </ac:cxnSpMkLst>
        </pc:cxnChg>
        <pc:cxnChg chg="mod">
          <ac:chgData name="Helen Hecht" userId="5ff6dfe4-d92f-45a1-a5aa-593c044744ed" providerId="ADAL" clId="{974CF805-7FCF-45DF-A02C-A4AA930C0C8C}" dt="2023-11-06T20:58:28.545" v="10318"/>
          <ac:cxnSpMkLst>
            <pc:docMk/>
            <pc:sldMk cId="3151734124" sldId="459"/>
            <ac:cxnSpMk id="49" creationId="{B5655685-D68F-2F98-4CF9-BE659D5DD79C}"/>
          </ac:cxnSpMkLst>
        </pc:cxnChg>
        <pc:cxnChg chg="mod">
          <ac:chgData name="Helen Hecht" userId="5ff6dfe4-d92f-45a1-a5aa-593c044744ed" providerId="ADAL" clId="{974CF805-7FCF-45DF-A02C-A4AA930C0C8C}" dt="2023-11-06T20:58:28.545" v="10318"/>
          <ac:cxnSpMkLst>
            <pc:docMk/>
            <pc:sldMk cId="3151734124" sldId="459"/>
            <ac:cxnSpMk id="50" creationId="{02535023-E600-AFE8-6600-6DA045BCCAE5}"/>
          </ac:cxnSpMkLst>
        </pc:cxnChg>
        <pc:cxnChg chg="mod">
          <ac:chgData name="Helen Hecht" userId="5ff6dfe4-d92f-45a1-a5aa-593c044744ed" providerId="ADAL" clId="{974CF805-7FCF-45DF-A02C-A4AA930C0C8C}" dt="2023-11-06T20:58:28.545" v="10318"/>
          <ac:cxnSpMkLst>
            <pc:docMk/>
            <pc:sldMk cId="3151734124" sldId="459"/>
            <ac:cxnSpMk id="51" creationId="{4CE13908-6988-4058-045A-69054E64B129}"/>
          </ac:cxnSpMkLst>
        </pc:cxnChg>
        <pc:cxnChg chg="mod">
          <ac:chgData name="Helen Hecht" userId="5ff6dfe4-d92f-45a1-a5aa-593c044744ed" providerId="ADAL" clId="{974CF805-7FCF-45DF-A02C-A4AA930C0C8C}" dt="2023-11-06T20:58:28.545" v="10318"/>
          <ac:cxnSpMkLst>
            <pc:docMk/>
            <pc:sldMk cId="3151734124" sldId="459"/>
            <ac:cxnSpMk id="52" creationId="{82F98B6E-8ACA-556A-DFE0-D2D43097C934}"/>
          </ac:cxnSpMkLst>
        </pc:cxnChg>
        <pc:cxnChg chg="mod">
          <ac:chgData name="Helen Hecht" userId="5ff6dfe4-d92f-45a1-a5aa-593c044744ed" providerId="ADAL" clId="{974CF805-7FCF-45DF-A02C-A4AA930C0C8C}" dt="2023-11-06T20:58:28.545" v="10318"/>
          <ac:cxnSpMkLst>
            <pc:docMk/>
            <pc:sldMk cId="3151734124" sldId="459"/>
            <ac:cxnSpMk id="53" creationId="{33F0FBBE-A0B9-8B53-F560-FBB9C0572681}"/>
          </ac:cxnSpMkLst>
        </pc:cxnChg>
        <pc:cxnChg chg="mod">
          <ac:chgData name="Helen Hecht" userId="5ff6dfe4-d92f-45a1-a5aa-593c044744ed" providerId="ADAL" clId="{974CF805-7FCF-45DF-A02C-A4AA930C0C8C}" dt="2023-11-06T20:58:28.545" v="10318"/>
          <ac:cxnSpMkLst>
            <pc:docMk/>
            <pc:sldMk cId="3151734124" sldId="459"/>
            <ac:cxnSpMk id="54" creationId="{9B90C9AE-818D-8AC3-F9E0-090301286043}"/>
          </ac:cxnSpMkLst>
        </pc:cxnChg>
        <pc:cxnChg chg="mod">
          <ac:chgData name="Helen Hecht" userId="5ff6dfe4-d92f-45a1-a5aa-593c044744ed" providerId="ADAL" clId="{974CF805-7FCF-45DF-A02C-A4AA930C0C8C}" dt="2023-11-06T20:58:39.588" v="10325"/>
          <ac:cxnSpMkLst>
            <pc:docMk/>
            <pc:sldMk cId="3151734124" sldId="459"/>
            <ac:cxnSpMk id="64" creationId="{5ABC57B6-DE3B-2B5E-66CF-8A84CA5ADF23}"/>
          </ac:cxnSpMkLst>
        </pc:cxnChg>
        <pc:cxnChg chg="mod">
          <ac:chgData name="Helen Hecht" userId="5ff6dfe4-d92f-45a1-a5aa-593c044744ed" providerId="ADAL" clId="{974CF805-7FCF-45DF-A02C-A4AA930C0C8C}" dt="2023-11-06T20:58:39.588" v="10325"/>
          <ac:cxnSpMkLst>
            <pc:docMk/>
            <pc:sldMk cId="3151734124" sldId="459"/>
            <ac:cxnSpMk id="65" creationId="{2635329E-868A-D978-FED0-5134C11055FD}"/>
          </ac:cxnSpMkLst>
        </pc:cxnChg>
        <pc:cxnChg chg="mod">
          <ac:chgData name="Helen Hecht" userId="5ff6dfe4-d92f-45a1-a5aa-593c044744ed" providerId="ADAL" clId="{974CF805-7FCF-45DF-A02C-A4AA930C0C8C}" dt="2023-11-06T20:58:39.588" v="10325"/>
          <ac:cxnSpMkLst>
            <pc:docMk/>
            <pc:sldMk cId="3151734124" sldId="459"/>
            <ac:cxnSpMk id="66" creationId="{7A97AD4B-7C43-9E5A-F277-68C5C18C1DCF}"/>
          </ac:cxnSpMkLst>
        </pc:cxnChg>
        <pc:cxnChg chg="mod">
          <ac:chgData name="Helen Hecht" userId="5ff6dfe4-d92f-45a1-a5aa-593c044744ed" providerId="ADAL" clId="{974CF805-7FCF-45DF-A02C-A4AA930C0C8C}" dt="2023-11-06T20:58:39.588" v="10325"/>
          <ac:cxnSpMkLst>
            <pc:docMk/>
            <pc:sldMk cId="3151734124" sldId="459"/>
            <ac:cxnSpMk id="67" creationId="{A73744AA-7908-D6ED-34A1-1A84101C8237}"/>
          </ac:cxnSpMkLst>
        </pc:cxnChg>
        <pc:cxnChg chg="mod">
          <ac:chgData name="Helen Hecht" userId="5ff6dfe4-d92f-45a1-a5aa-593c044744ed" providerId="ADAL" clId="{974CF805-7FCF-45DF-A02C-A4AA930C0C8C}" dt="2023-11-06T20:58:39.588" v="10325"/>
          <ac:cxnSpMkLst>
            <pc:docMk/>
            <pc:sldMk cId="3151734124" sldId="459"/>
            <ac:cxnSpMk id="68" creationId="{73B8545F-365D-1F25-6A3C-E559E163D327}"/>
          </ac:cxnSpMkLst>
        </pc:cxnChg>
        <pc:cxnChg chg="mod">
          <ac:chgData name="Helen Hecht" userId="5ff6dfe4-d92f-45a1-a5aa-593c044744ed" providerId="ADAL" clId="{974CF805-7FCF-45DF-A02C-A4AA930C0C8C}" dt="2023-11-06T20:58:39.588" v="10325"/>
          <ac:cxnSpMkLst>
            <pc:docMk/>
            <pc:sldMk cId="3151734124" sldId="459"/>
            <ac:cxnSpMk id="69" creationId="{E3C4683C-2FDF-2502-B8C4-F3F6A857A1C7}"/>
          </ac:cxnSpMkLst>
        </pc:cxnChg>
        <pc:cxnChg chg="mod">
          <ac:chgData name="Helen Hecht" userId="5ff6dfe4-d92f-45a1-a5aa-593c044744ed" providerId="ADAL" clId="{974CF805-7FCF-45DF-A02C-A4AA930C0C8C}" dt="2023-11-06T20:58:39.588" v="10325"/>
          <ac:cxnSpMkLst>
            <pc:docMk/>
            <pc:sldMk cId="3151734124" sldId="459"/>
            <ac:cxnSpMk id="70" creationId="{044B1E20-261D-6E90-FA3C-85249D75475B}"/>
          </ac:cxnSpMkLst>
        </pc:cxnChg>
        <pc:cxnChg chg="mod">
          <ac:chgData name="Helen Hecht" userId="5ff6dfe4-d92f-45a1-a5aa-593c044744ed" providerId="ADAL" clId="{974CF805-7FCF-45DF-A02C-A4AA930C0C8C}" dt="2023-11-06T20:58:39.588" v="10325"/>
          <ac:cxnSpMkLst>
            <pc:docMk/>
            <pc:sldMk cId="3151734124" sldId="459"/>
            <ac:cxnSpMk id="71" creationId="{82708662-432B-D3C8-436A-BB50E65CA7EF}"/>
          </ac:cxnSpMkLst>
        </pc:cxnChg>
        <pc:cxnChg chg="mod">
          <ac:chgData name="Helen Hecht" userId="5ff6dfe4-d92f-45a1-a5aa-593c044744ed" providerId="ADAL" clId="{974CF805-7FCF-45DF-A02C-A4AA930C0C8C}" dt="2023-11-06T20:58:39.588" v="10325"/>
          <ac:cxnSpMkLst>
            <pc:docMk/>
            <pc:sldMk cId="3151734124" sldId="459"/>
            <ac:cxnSpMk id="72" creationId="{AABE3BCB-72BA-AA5E-B065-E61F7157742F}"/>
          </ac:cxnSpMkLst>
        </pc:cxnChg>
        <pc:cxnChg chg="mod">
          <ac:chgData name="Helen Hecht" userId="5ff6dfe4-d92f-45a1-a5aa-593c044744ed" providerId="ADAL" clId="{974CF805-7FCF-45DF-A02C-A4AA930C0C8C}" dt="2023-11-06T20:58:39.588" v="10325"/>
          <ac:cxnSpMkLst>
            <pc:docMk/>
            <pc:sldMk cId="3151734124" sldId="459"/>
            <ac:cxnSpMk id="73" creationId="{28558F5D-3AE2-3A35-4CC7-E75596EE1944}"/>
          </ac:cxnSpMkLst>
        </pc:cxnChg>
      </pc:sldChg>
      <pc:sldChg chg="modSp add mod ord">
        <pc:chgData name="Helen Hecht" userId="5ff6dfe4-d92f-45a1-a5aa-593c044744ed" providerId="ADAL" clId="{974CF805-7FCF-45DF-A02C-A4AA930C0C8C}" dt="2023-11-06T21:01:51.793" v="10349" actId="20577"/>
        <pc:sldMkLst>
          <pc:docMk/>
          <pc:sldMk cId="2673443094" sldId="460"/>
        </pc:sldMkLst>
        <pc:spChg chg="mod">
          <ac:chgData name="Helen Hecht" userId="5ff6dfe4-d92f-45a1-a5aa-593c044744ed" providerId="ADAL" clId="{974CF805-7FCF-45DF-A02C-A4AA930C0C8C}" dt="2023-11-06T21:01:51.793" v="10349" actId="20577"/>
          <ac:spMkLst>
            <pc:docMk/>
            <pc:sldMk cId="2673443094" sldId="460"/>
            <ac:spMk id="14" creationId="{844F616F-6660-62BA-7FC5-C3BA8E79AD7C}"/>
          </ac:spMkLst>
        </pc:spChg>
        <pc:grpChg chg="mod">
          <ac:chgData name="Helen Hecht" userId="5ff6dfe4-d92f-45a1-a5aa-593c044744ed" providerId="ADAL" clId="{974CF805-7FCF-45DF-A02C-A4AA930C0C8C}" dt="2023-11-06T20:57:54.374" v="10312" actId="14100"/>
          <ac:grpSpMkLst>
            <pc:docMk/>
            <pc:sldMk cId="2673443094" sldId="460"/>
            <ac:grpSpMk id="2" creationId="{7D65D5F8-9F09-7010-5B78-D51A18F99022}"/>
          </ac:grpSpMkLst>
        </pc:grpChg>
      </pc:sldChg>
      <pc:sldChg chg="modSp add mod ord">
        <pc:chgData name="Helen Hecht" userId="5ff6dfe4-d92f-45a1-a5aa-593c044744ed" providerId="ADAL" clId="{974CF805-7FCF-45DF-A02C-A4AA930C0C8C}" dt="2023-11-06T21:01:28.635" v="10343"/>
        <pc:sldMkLst>
          <pc:docMk/>
          <pc:sldMk cId="4009853300" sldId="461"/>
        </pc:sldMkLst>
        <pc:spChg chg="mod">
          <ac:chgData name="Helen Hecht" userId="5ff6dfe4-d92f-45a1-a5aa-593c044744ed" providerId="ADAL" clId="{974CF805-7FCF-45DF-A02C-A4AA930C0C8C}" dt="2023-11-06T21:01:09.089" v="10341" actId="6549"/>
          <ac:spMkLst>
            <pc:docMk/>
            <pc:sldMk cId="4009853300" sldId="461"/>
            <ac:spMk id="14" creationId="{844F616F-6660-62BA-7FC5-C3BA8E79AD7C}"/>
          </ac:spMkLst>
        </pc:spChg>
      </pc:sldChg>
      <pc:sldChg chg="modSp add mod ord">
        <pc:chgData name="Helen Hecht" userId="5ff6dfe4-d92f-45a1-a5aa-593c044744ed" providerId="ADAL" clId="{974CF805-7FCF-45DF-A02C-A4AA930C0C8C}" dt="2023-11-06T21:02:35.204" v="10354"/>
        <pc:sldMkLst>
          <pc:docMk/>
          <pc:sldMk cId="1910377206" sldId="462"/>
        </pc:sldMkLst>
        <pc:spChg chg="mod">
          <ac:chgData name="Helen Hecht" userId="5ff6dfe4-d92f-45a1-a5aa-593c044744ed" providerId="ADAL" clId="{974CF805-7FCF-45DF-A02C-A4AA930C0C8C}" dt="2023-11-06T21:02:21.343" v="10352" actId="6549"/>
          <ac:spMkLst>
            <pc:docMk/>
            <pc:sldMk cId="1910377206" sldId="462"/>
            <ac:spMk id="14" creationId="{844F616F-6660-62BA-7FC5-C3BA8E79AD7C}"/>
          </ac:spMkLst>
        </pc:spChg>
      </pc:sldChg>
      <pc:sldChg chg="addSp modSp add mod">
        <pc:chgData name="Helen Hecht" userId="5ff6dfe4-d92f-45a1-a5aa-593c044744ed" providerId="ADAL" clId="{974CF805-7FCF-45DF-A02C-A4AA930C0C8C}" dt="2023-11-06T21:11:22.005" v="10667"/>
        <pc:sldMkLst>
          <pc:docMk/>
          <pc:sldMk cId="3790025907" sldId="463"/>
        </pc:sldMkLst>
        <pc:spChg chg="mod">
          <ac:chgData name="Helen Hecht" userId="5ff6dfe4-d92f-45a1-a5aa-593c044744ed" providerId="ADAL" clId="{974CF805-7FCF-45DF-A02C-A4AA930C0C8C}" dt="2023-11-06T21:08:20.240" v="10407" actId="14861"/>
          <ac:spMkLst>
            <pc:docMk/>
            <pc:sldMk cId="3790025907" sldId="463"/>
            <ac:spMk id="2" creationId="{7B92D561-506B-FD75-1E53-7A77205778DD}"/>
          </ac:spMkLst>
        </pc:spChg>
        <pc:spChg chg="mod">
          <ac:chgData name="Helen Hecht" userId="5ff6dfe4-d92f-45a1-a5aa-593c044744ed" providerId="ADAL" clId="{974CF805-7FCF-45DF-A02C-A4AA930C0C8C}" dt="2023-11-06T21:11:02.182" v="10662" actId="207"/>
          <ac:spMkLst>
            <pc:docMk/>
            <pc:sldMk cId="3790025907" sldId="463"/>
            <ac:spMk id="3" creationId="{FC9E70C0-D784-4CCA-6B63-33DE8F4FED19}"/>
          </ac:spMkLst>
        </pc:spChg>
        <pc:spChg chg="mod">
          <ac:chgData name="Helen Hecht" userId="5ff6dfe4-d92f-45a1-a5aa-593c044744ed" providerId="ADAL" clId="{974CF805-7FCF-45DF-A02C-A4AA930C0C8C}" dt="2023-11-06T21:09:25.494" v="10529" actId="692"/>
          <ac:spMkLst>
            <pc:docMk/>
            <pc:sldMk cId="3790025907" sldId="463"/>
            <ac:spMk id="4" creationId="{1F47A834-B3A7-07A8-94F9-14F12FBBA417}"/>
          </ac:spMkLst>
        </pc:spChg>
        <pc:spChg chg="mod">
          <ac:chgData name="Helen Hecht" userId="5ff6dfe4-d92f-45a1-a5aa-593c044744ed" providerId="ADAL" clId="{974CF805-7FCF-45DF-A02C-A4AA930C0C8C}" dt="2023-11-06T21:10:41.364" v="10657" actId="207"/>
          <ac:spMkLst>
            <pc:docMk/>
            <pc:sldMk cId="3790025907" sldId="463"/>
            <ac:spMk id="5" creationId="{73A89896-63D7-DA4F-F418-0471A6F77FE2}"/>
          </ac:spMkLst>
        </pc:spChg>
        <pc:spChg chg="mod">
          <ac:chgData name="Helen Hecht" userId="5ff6dfe4-d92f-45a1-a5aa-593c044744ed" providerId="ADAL" clId="{974CF805-7FCF-45DF-A02C-A4AA930C0C8C}" dt="2023-11-06T21:09:25.494" v="10529" actId="692"/>
          <ac:spMkLst>
            <pc:docMk/>
            <pc:sldMk cId="3790025907" sldId="463"/>
            <ac:spMk id="6" creationId="{4C73A203-007F-DB31-68E6-25E23EDAE964}"/>
          </ac:spMkLst>
        </pc:spChg>
        <pc:spChg chg="mod">
          <ac:chgData name="Helen Hecht" userId="5ff6dfe4-d92f-45a1-a5aa-593c044744ed" providerId="ADAL" clId="{974CF805-7FCF-45DF-A02C-A4AA930C0C8C}" dt="2023-11-06T21:09:25.494" v="10529" actId="692"/>
          <ac:spMkLst>
            <pc:docMk/>
            <pc:sldMk cId="3790025907" sldId="463"/>
            <ac:spMk id="7" creationId="{50379301-CD9A-7864-91E3-2E767FB5C5A3}"/>
          </ac:spMkLst>
        </pc:spChg>
        <pc:spChg chg="mod">
          <ac:chgData name="Helen Hecht" userId="5ff6dfe4-d92f-45a1-a5aa-593c044744ed" providerId="ADAL" clId="{974CF805-7FCF-45DF-A02C-A4AA930C0C8C}" dt="2023-11-06T21:10:48.367" v="10658" actId="207"/>
          <ac:spMkLst>
            <pc:docMk/>
            <pc:sldMk cId="3790025907" sldId="463"/>
            <ac:spMk id="8" creationId="{F9E1DF30-BAAD-EF8D-6086-F114F309F87B}"/>
          </ac:spMkLst>
        </pc:spChg>
        <pc:spChg chg="mod">
          <ac:chgData name="Helen Hecht" userId="5ff6dfe4-d92f-45a1-a5aa-593c044744ed" providerId="ADAL" clId="{974CF805-7FCF-45DF-A02C-A4AA930C0C8C}" dt="2023-11-06T21:09:25.494" v="10529" actId="692"/>
          <ac:spMkLst>
            <pc:docMk/>
            <pc:sldMk cId="3790025907" sldId="463"/>
            <ac:spMk id="9" creationId="{525DEA9C-6249-ABA3-0D31-8A94BA5E0313}"/>
          </ac:spMkLst>
        </pc:spChg>
        <pc:spChg chg="mod">
          <ac:chgData name="Helen Hecht" userId="5ff6dfe4-d92f-45a1-a5aa-593c044744ed" providerId="ADAL" clId="{974CF805-7FCF-45DF-A02C-A4AA930C0C8C}" dt="2023-11-06T21:10:56.890" v="10661" actId="207"/>
          <ac:spMkLst>
            <pc:docMk/>
            <pc:sldMk cId="3790025907" sldId="463"/>
            <ac:spMk id="10" creationId="{71C35725-B14A-94E1-E96F-BCDE73B8CEEE}"/>
          </ac:spMkLst>
        </pc:spChg>
        <pc:spChg chg="mod">
          <ac:chgData name="Helen Hecht" userId="5ff6dfe4-d92f-45a1-a5aa-593c044744ed" providerId="ADAL" clId="{974CF805-7FCF-45DF-A02C-A4AA930C0C8C}" dt="2023-11-06T21:09:25.494" v="10529" actId="692"/>
          <ac:spMkLst>
            <pc:docMk/>
            <pc:sldMk cId="3790025907" sldId="463"/>
            <ac:spMk id="11" creationId="{BB6F70BF-1A95-C02C-97E9-8A3B59EF43DE}"/>
          </ac:spMkLst>
        </pc:spChg>
        <pc:spChg chg="add mod">
          <ac:chgData name="Helen Hecht" userId="5ff6dfe4-d92f-45a1-a5aa-593c044744ed" providerId="ADAL" clId="{974CF805-7FCF-45DF-A02C-A4AA930C0C8C}" dt="2023-11-06T21:11:22.005" v="10667"/>
          <ac:spMkLst>
            <pc:docMk/>
            <pc:sldMk cId="3790025907" sldId="463"/>
            <ac:spMk id="17" creationId="{1BE8E3A6-7721-AB9D-7383-F1AA730FBCCB}"/>
          </ac:spMkLst>
        </pc:spChg>
        <pc:spChg chg="mod">
          <ac:chgData name="Helen Hecht" userId="5ff6dfe4-d92f-45a1-a5aa-593c044744ed" providerId="ADAL" clId="{974CF805-7FCF-45DF-A02C-A4AA930C0C8C}" dt="2023-11-06T21:09:25.494" v="10529" actId="692"/>
          <ac:spMkLst>
            <pc:docMk/>
            <pc:sldMk cId="3790025907" sldId="463"/>
            <ac:spMk id="20" creationId="{1218277E-70B4-A4D7-7A74-6C73998E7FD3}"/>
          </ac:spMkLst>
        </pc:spChg>
        <pc:spChg chg="mod">
          <ac:chgData name="Helen Hecht" userId="5ff6dfe4-d92f-45a1-a5aa-593c044744ed" providerId="ADAL" clId="{974CF805-7FCF-45DF-A02C-A4AA930C0C8C}" dt="2023-11-06T21:11:07.653" v="10663" actId="207"/>
          <ac:spMkLst>
            <pc:docMk/>
            <pc:sldMk cId="3790025907" sldId="463"/>
            <ac:spMk id="55" creationId="{D93EA974-4A54-E44F-B472-271A6408912C}"/>
          </ac:spMkLst>
        </pc:spChg>
        <pc:spChg chg="mod">
          <ac:chgData name="Helen Hecht" userId="5ff6dfe4-d92f-45a1-a5aa-593c044744ed" providerId="ADAL" clId="{974CF805-7FCF-45DF-A02C-A4AA930C0C8C}" dt="2023-11-06T21:11:11.444" v="10664" actId="207"/>
          <ac:spMkLst>
            <pc:docMk/>
            <pc:sldMk cId="3790025907" sldId="463"/>
            <ac:spMk id="61" creationId="{01D436A9-43AB-B2F9-40F6-5901C6F4964C}"/>
          </ac:spMkLst>
        </pc:spChg>
        <pc:spChg chg="mod">
          <ac:chgData name="Helen Hecht" userId="5ff6dfe4-d92f-45a1-a5aa-593c044744ed" providerId="ADAL" clId="{974CF805-7FCF-45DF-A02C-A4AA930C0C8C}" dt="2023-11-06T21:11:19.615" v="10666" actId="207"/>
          <ac:spMkLst>
            <pc:docMk/>
            <pc:sldMk cId="3790025907" sldId="463"/>
            <ac:spMk id="65" creationId="{40F1B6D1-0DB4-F77B-CE35-4F653F84552F}"/>
          </ac:spMkLst>
        </pc:spChg>
        <pc:spChg chg="mod">
          <ac:chgData name="Helen Hecht" userId="5ff6dfe4-d92f-45a1-a5aa-593c044744ed" providerId="ADAL" clId="{974CF805-7FCF-45DF-A02C-A4AA930C0C8C}" dt="2023-11-06T21:11:15.490" v="10665" actId="207"/>
          <ac:spMkLst>
            <pc:docMk/>
            <pc:sldMk cId="3790025907" sldId="463"/>
            <ac:spMk id="66" creationId="{6A9D22B0-C350-89C7-C232-039588F6347F}"/>
          </ac:spMkLst>
        </pc:spChg>
        <pc:grpChg chg="add mod">
          <ac:chgData name="Helen Hecht" userId="5ff6dfe4-d92f-45a1-a5aa-593c044744ed" providerId="ADAL" clId="{974CF805-7FCF-45DF-A02C-A4AA930C0C8C}" dt="2023-11-06T21:10:20.885" v="10656" actId="14861"/>
          <ac:grpSpMkLst>
            <pc:docMk/>
            <pc:sldMk cId="3790025907" sldId="463"/>
            <ac:grpSpMk id="12" creationId="{C1DC9AE3-6BE7-187E-4528-35FB058CA41F}"/>
          </ac:grpSpMkLst>
        </pc:grpChg>
        <pc:cxnChg chg="mod">
          <ac:chgData name="Helen Hecht" userId="5ff6dfe4-d92f-45a1-a5aa-593c044744ed" providerId="ADAL" clId="{974CF805-7FCF-45DF-A02C-A4AA930C0C8C}" dt="2023-11-06T21:09:25.494" v="10529" actId="692"/>
          <ac:cxnSpMkLst>
            <pc:docMk/>
            <pc:sldMk cId="3790025907" sldId="463"/>
            <ac:cxnSpMk id="14" creationId="{040A2848-04D3-2993-6B7E-BF55BA41B664}"/>
          </ac:cxnSpMkLst>
        </pc:cxnChg>
        <pc:cxnChg chg="mod">
          <ac:chgData name="Helen Hecht" userId="5ff6dfe4-d92f-45a1-a5aa-593c044744ed" providerId="ADAL" clId="{974CF805-7FCF-45DF-A02C-A4AA930C0C8C}" dt="2023-11-06T21:09:25.494" v="10529" actId="692"/>
          <ac:cxnSpMkLst>
            <pc:docMk/>
            <pc:sldMk cId="3790025907" sldId="463"/>
            <ac:cxnSpMk id="15" creationId="{CFC86694-34B2-C9F7-D7DC-26751C123A9F}"/>
          </ac:cxnSpMkLst>
        </pc:cxnChg>
        <pc:cxnChg chg="mod">
          <ac:chgData name="Helen Hecht" userId="5ff6dfe4-d92f-45a1-a5aa-593c044744ed" providerId="ADAL" clId="{974CF805-7FCF-45DF-A02C-A4AA930C0C8C}" dt="2023-11-06T21:10:53.130" v="10660" actId="1076"/>
          <ac:cxnSpMkLst>
            <pc:docMk/>
            <pc:sldMk cId="3790025907" sldId="463"/>
            <ac:cxnSpMk id="24" creationId="{86922FDF-CAAF-1752-7858-45AFA1E63EE4}"/>
          </ac:cxnSpMkLst>
        </pc:cxnChg>
        <pc:cxnChg chg="mod">
          <ac:chgData name="Helen Hecht" userId="5ff6dfe4-d92f-45a1-a5aa-593c044744ed" providerId="ADAL" clId="{974CF805-7FCF-45DF-A02C-A4AA930C0C8C}" dt="2023-11-06T21:09:25.494" v="10529" actId="692"/>
          <ac:cxnSpMkLst>
            <pc:docMk/>
            <pc:sldMk cId="3790025907" sldId="463"/>
            <ac:cxnSpMk id="25" creationId="{653FFD1E-3427-8ECC-50F5-4C2E67CA7E24}"/>
          </ac:cxnSpMkLst>
        </pc:cxnChg>
        <pc:cxnChg chg="mod">
          <ac:chgData name="Helen Hecht" userId="5ff6dfe4-d92f-45a1-a5aa-593c044744ed" providerId="ADAL" clId="{974CF805-7FCF-45DF-A02C-A4AA930C0C8C}" dt="2023-11-06T21:09:25.494" v="10529" actId="692"/>
          <ac:cxnSpMkLst>
            <pc:docMk/>
            <pc:sldMk cId="3790025907" sldId="463"/>
            <ac:cxnSpMk id="28" creationId="{E0A1B5D5-7C49-CDA1-15B6-44997A512A4C}"/>
          </ac:cxnSpMkLst>
        </pc:cxnChg>
        <pc:cxnChg chg="mod">
          <ac:chgData name="Helen Hecht" userId="5ff6dfe4-d92f-45a1-a5aa-593c044744ed" providerId="ADAL" clId="{974CF805-7FCF-45DF-A02C-A4AA930C0C8C}" dt="2023-11-06T21:10:53.130" v="10660" actId="1076"/>
          <ac:cxnSpMkLst>
            <pc:docMk/>
            <pc:sldMk cId="3790025907" sldId="463"/>
            <ac:cxnSpMk id="29" creationId="{6B74B1C4-B783-9088-7E6A-BD2CF3915A19}"/>
          </ac:cxnSpMkLst>
        </pc:cxnChg>
        <pc:cxnChg chg="mod">
          <ac:chgData name="Helen Hecht" userId="5ff6dfe4-d92f-45a1-a5aa-593c044744ed" providerId="ADAL" clId="{974CF805-7FCF-45DF-A02C-A4AA930C0C8C}" dt="2023-11-06T21:09:25.494" v="10529" actId="692"/>
          <ac:cxnSpMkLst>
            <pc:docMk/>
            <pc:sldMk cId="3790025907" sldId="463"/>
            <ac:cxnSpMk id="36" creationId="{6C5BCC9A-FBE0-459B-29A2-AA432867DA37}"/>
          </ac:cxnSpMkLst>
        </pc:cxnChg>
        <pc:cxnChg chg="mod">
          <ac:chgData name="Helen Hecht" userId="5ff6dfe4-d92f-45a1-a5aa-593c044744ed" providerId="ADAL" clId="{974CF805-7FCF-45DF-A02C-A4AA930C0C8C}" dt="2023-11-06T21:09:25.494" v="10529" actId="692"/>
          <ac:cxnSpMkLst>
            <pc:docMk/>
            <pc:sldMk cId="3790025907" sldId="463"/>
            <ac:cxnSpMk id="49" creationId="{BE3652BD-E37B-D0BA-A2DD-2381BDFCE110}"/>
          </ac:cxnSpMkLst>
        </pc:cxnChg>
        <pc:cxnChg chg="mod">
          <ac:chgData name="Helen Hecht" userId="5ff6dfe4-d92f-45a1-a5aa-593c044744ed" providerId="ADAL" clId="{974CF805-7FCF-45DF-A02C-A4AA930C0C8C}" dt="2023-11-06T21:09:25.494" v="10529" actId="692"/>
          <ac:cxnSpMkLst>
            <pc:docMk/>
            <pc:sldMk cId="3790025907" sldId="463"/>
            <ac:cxnSpMk id="62" creationId="{ADC135C3-B960-09F5-F680-583A774DBAA4}"/>
          </ac:cxnSpMkLst>
        </pc:cxnChg>
        <pc:cxnChg chg="mod">
          <ac:chgData name="Helen Hecht" userId="5ff6dfe4-d92f-45a1-a5aa-593c044744ed" providerId="ADAL" clId="{974CF805-7FCF-45DF-A02C-A4AA930C0C8C}" dt="2023-11-06T21:09:25.494" v="10529" actId="692"/>
          <ac:cxnSpMkLst>
            <pc:docMk/>
            <pc:sldMk cId="3790025907" sldId="463"/>
            <ac:cxnSpMk id="67" creationId="{4265FD09-44C1-21CE-F3FF-E01D5F5FFCC2}"/>
          </ac:cxnSpMkLst>
        </pc:cxnChg>
        <pc:cxnChg chg="mod">
          <ac:chgData name="Helen Hecht" userId="5ff6dfe4-d92f-45a1-a5aa-593c044744ed" providerId="ADAL" clId="{974CF805-7FCF-45DF-A02C-A4AA930C0C8C}" dt="2023-11-06T21:09:25.494" v="10529" actId="692"/>
          <ac:cxnSpMkLst>
            <pc:docMk/>
            <pc:sldMk cId="3790025907" sldId="463"/>
            <ac:cxnSpMk id="70" creationId="{5CA31C05-DBF1-F676-CFCB-DA504D4CFBCC}"/>
          </ac:cxnSpMkLst>
        </pc:cxnChg>
      </pc:sldChg>
      <pc:sldChg chg="modSp add mod">
        <pc:chgData name="Helen Hecht" userId="5ff6dfe4-d92f-45a1-a5aa-593c044744ed" providerId="ADAL" clId="{974CF805-7FCF-45DF-A02C-A4AA930C0C8C}" dt="2023-11-06T21:13:24.792" v="10718" actId="20577"/>
        <pc:sldMkLst>
          <pc:docMk/>
          <pc:sldMk cId="2039095537" sldId="464"/>
        </pc:sldMkLst>
        <pc:spChg chg="mod">
          <ac:chgData name="Helen Hecht" userId="5ff6dfe4-d92f-45a1-a5aa-593c044744ed" providerId="ADAL" clId="{974CF805-7FCF-45DF-A02C-A4AA930C0C8C}" dt="2023-11-06T21:13:24.792" v="10718" actId="20577"/>
          <ac:spMkLst>
            <pc:docMk/>
            <pc:sldMk cId="2039095537" sldId="464"/>
            <ac:spMk id="22" creationId="{08DFB25E-47ED-7573-3EA8-2841B7E9419C}"/>
          </ac:spMkLst>
        </pc:spChg>
      </pc:sldChg>
      <pc:sldChg chg="addSp delSp modSp new mod setBg">
        <pc:chgData name="Helen Hecht" userId="5ff6dfe4-d92f-45a1-a5aa-593c044744ed" providerId="ADAL" clId="{974CF805-7FCF-45DF-A02C-A4AA930C0C8C}" dt="2023-11-06T21:44:42.016" v="11006" actId="14100"/>
        <pc:sldMkLst>
          <pc:docMk/>
          <pc:sldMk cId="680596941" sldId="465"/>
        </pc:sldMkLst>
        <pc:spChg chg="mod">
          <ac:chgData name="Helen Hecht" userId="5ff6dfe4-d92f-45a1-a5aa-593c044744ed" providerId="ADAL" clId="{974CF805-7FCF-45DF-A02C-A4AA930C0C8C}" dt="2023-11-06T21:43:19.518" v="10883" actId="26606"/>
          <ac:spMkLst>
            <pc:docMk/>
            <pc:sldMk cId="680596941" sldId="465"/>
            <ac:spMk id="2" creationId="{797B5676-38BA-DF95-9FFE-405803723A6F}"/>
          </ac:spMkLst>
        </pc:spChg>
        <pc:spChg chg="mod">
          <ac:chgData name="Helen Hecht" userId="5ff6dfe4-d92f-45a1-a5aa-593c044744ed" providerId="ADAL" clId="{974CF805-7FCF-45DF-A02C-A4AA930C0C8C}" dt="2023-11-06T21:43:19.518" v="10883" actId="26606"/>
          <ac:spMkLst>
            <pc:docMk/>
            <pc:sldMk cId="680596941" sldId="465"/>
            <ac:spMk id="3" creationId="{06D360D2-C08E-7AE6-0AA2-D0198B0568CC}"/>
          </ac:spMkLst>
        </pc:spChg>
        <pc:spChg chg="mod">
          <ac:chgData name="Helen Hecht" userId="5ff6dfe4-d92f-45a1-a5aa-593c044744ed" providerId="ADAL" clId="{974CF805-7FCF-45DF-A02C-A4AA930C0C8C}" dt="2023-11-06T21:43:19.518" v="10883" actId="26606"/>
          <ac:spMkLst>
            <pc:docMk/>
            <pc:sldMk cId="680596941" sldId="465"/>
            <ac:spMk id="4" creationId="{F6649221-17A8-B6A6-1A6D-1D514AF94B08}"/>
          </ac:spMkLst>
        </pc:spChg>
        <pc:spChg chg="add del">
          <ac:chgData name="Helen Hecht" userId="5ff6dfe4-d92f-45a1-a5aa-593c044744ed" providerId="ADAL" clId="{974CF805-7FCF-45DF-A02C-A4AA930C0C8C}" dt="2023-11-06T21:43:19.518" v="10883" actId="26606"/>
          <ac:spMkLst>
            <pc:docMk/>
            <pc:sldMk cId="680596941" sldId="465"/>
            <ac:spMk id="8" creationId="{7B055CAA-2668-4929-8202-DBD35A78E8EB}"/>
          </ac:spMkLst>
        </pc:spChg>
        <pc:spChg chg="add del">
          <ac:chgData name="Helen Hecht" userId="5ff6dfe4-d92f-45a1-a5aa-593c044744ed" providerId="ADAL" clId="{974CF805-7FCF-45DF-A02C-A4AA930C0C8C}" dt="2023-11-06T21:38:27.132" v="10868" actId="26606"/>
          <ac:spMkLst>
            <pc:docMk/>
            <pc:sldMk cId="680596941" sldId="465"/>
            <ac:spMk id="9" creationId="{F858DF7D-C2D0-4B03-A7A0-2F06B789EE35}"/>
          </ac:spMkLst>
        </pc:spChg>
        <pc:spChg chg="add del">
          <ac:chgData name="Helen Hecht" userId="5ff6dfe4-d92f-45a1-a5aa-593c044744ed" providerId="ADAL" clId="{974CF805-7FCF-45DF-A02C-A4AA930C0C8C}" dt="2023-11-06T21:43:19.518" v="10883" actId="26606"/>
          <ac:spMkLst>
            <pc:docMk/>
            <pc:sldMk cId="680596941" sldId="465"/>
            <ac:spMk id="10" creationId="{38F88ED4-721F-4A25-9A68-66C57B1F8D03}"/>
          </ac:spMkLst>
        </pc:spChg>
        <pc:spChg chg="add del">
          <ac:chgData name="Helen Hecht" userId="5ff6dfe4-d92f-45a1-a5aa-593c044744ed" providerId="ADAL" clId="{974CF805-7FCF-45DF-A02C-A4AA930C0C8C}" dt="2023-11-06T21:38:27.132" v="10868" actId="26606"/>
          <ac:spMkLst>
            <pc:docMk/>
            <pc:sldMk cId="680596941" sldId="465"/>
            <ac:spMk id="11" creationId="{1B26B711-3121-40B0-8377-A64F3DC00C7A}"/>
          </ac:spMkLst>
        </pc:spChg>
        <pc:spChg chg="add del">
          <ac:chgData name="Helen Hecht" userId="5ff6dfe4-d92f-45a1-a5aa-593c044744ed" providerId="ADAL" clId="{974CF805-7FCF-45DF-A02C-A4AA930C0C8C}" dt="2023-11-06T21:43:19.518" v="10883" actId="26606"/>
          <ac:spMkLst>
            <pc:docMk/>
            <pc:sldMk cId="680596941" sldId="465"/>
            <ac:spMk id="12" creationId="{3A5A85F2-11BA-4322-9355-08C0DEC78035}"/>
          </ac:spMkLst>
        </pc:spChg>
        <pc:spChg chg="add del">
          <ac:chgData name="Helen Hecht" userId="5ff6dfe4-d92f-45a1-a5aa-593c044744ed" providerId="ADAL" clId="{974CF805-7FCF-45DF-A02C-A4AA930C0C8C}" dt="2023-11-06T21:38:27.132" v="10868" actId="26606"/>
          <ac:spMkLst>
            <pc:docMk/>
            <pc:sldMk cId="680596941" sldId="465"/>
            <ac:spMk id="13" creationId="{645C4D3D-ABBA-4B4E-93E5-01E343719849}"/>
          </ac:spMkLst>
        </pc:spChg>
        <pc:spChg chg="add del">
          <ac:chgData name="Helen Hecht" userId="5ff6dfe4-d92f-45a1-a5aa-593c044744ed" providerId="ADAL" clId="{974CF805-7FCF-45DF-A02C-A4AA930C0C8C}" dt="2023-11-06T21:43:19.518" v="10883" actId="26606"/>
          <ac:spMkLst>
            <pc:docMk/>
            <pc:sldMk cId="680596941" sldId="465"/>
            <ac:spMk id="14" creationId="{1A88A0CA-0BDB-4A19-A648-638BE196B2BC}"/>
          </ac:spMkLst>
        </pc:spChg>
        <pc:spChg chg="add del">
          <ac:chgData name="Helen Hecht" userId="5ff6dfe4-d92f-45a1-a5aa-593c044744ed" providerId="ADAL" clId="{974CF805-7FCF-45DF-A02C-A4AA930C0C8C}" dt="2023-11-06T21:38:27.132" v="10868" actId="26606"/>
          <ac:spMkLst>
            <pc:docMk/>
            <pc:sldMk cId="680596941" sldId="465"/>
            <ac:spMk id="15" creationId="{98DDD5E5-0097-4C6C-B266-5732EDA96CC4}"/>
          </ac:spMkLst>
        </pc:spChg>
        <pc:spChg chg="add del">
          <ac:chgData name="Helen Hecht" userId="5ff6dfe4-d92f-45a1-a5aa-593c044744ed" providerId="ADAL" clId="{974CF805-7FCF-45DF-A02C-A4AA930C0C8C}" dt="2023-11-06T21:38:27.132" v="10868" actId="26606"/>
          <ac:spMkLst>
            <pc:docMk/>
            <pc:sldMk cId="680596941" sldId="465"/>
            <ac:spMk id="17" creationId="{8952EF87-C74F-4D3F-9CAD-EEA1733C9BD0}"/>
          </ac:spMkLst>
        </pc:spChg>
        <pc:picChg chg="add mod ord">
          <ac:chgData name="Helen Hecht" userId="5ff6dfe4-d92f-45a1-a5aa-593c044744ed" providerId="ADAL" clId="{974CF805-7FCF-45DF-A02C-A4AA930C0C8C}" dt="2023-11-06T21:44:42.016" v="11006" actId="14100"/>
          <ac:picMkLst>
            <pc:docMk/>
            <pc:sldMk cId="680596941" sldId="465"/>
            <ac:picMk id="6" creationId="{A8477F1F-960E-3138-D60C-2294FD8833F8}"/>
          </ac:picMkLst>
        </pc:picChg>
      </pc:sldChg>
      <pc:sldChg chg="add del">
        <pc:chgData name="Helen Hecht" userId="5ff6dfe4-d92f-45a1-a5aa-593c044744ed" providerId="ADAL" clId="{974CF805-7FCF-45DF-A02C-A4AA930C0C8C}" dt="2023-11-06T21:23:29.610" v="10803" actId="47"/>
        <pc:sldMkLst>
          <pc:docMk/>
          <pc:sldMk cId="3596423956" sldId="466"/>
        </pc:sldMkLst>
      </pc:sldChg>
      <pc:sldChg chg="addSp delSp modSp add mod">
        <pc:chgData name="Helen Hecht" userId="5ff6dfe4-d92f-45a1-a5aa-593c044744ed" providerId="ADAL" clId="{974CF805-7FCF-45DF-A02C-A4AA930C0C8C}" dt="2023-11-06T21:45:05.612" v="11013" actId="29295"/>
        <pc:sldMkLst>
          <pc:docMk/>
          <pc:sldMk cId="522844184" sldId="467"/>
        </pc:sldMkLst>
        <pc:spChg chg="mod">
          <ac:chgData name="Helen Hecht" userId="5ff6dfe4-d92f-45a1-a5aa-593c044744ed" providerId="ADAL" clId="{974CF805-7FCF-45DF-A02C-A4AA930C0C8C}" dt="2023-11-06T21:38:42.439" v="10870" actId="207"/>
          <ac:spMkLst>
            <pc:docMk/>
            <pc:sldMk cId="522844184" sldId="467"/>
            <ac:spMk id="2" creationId="{797B5676-38BA-DF95-9FFE-405803723A6F}"/>
          </ac:spMkLst>
        </pc:spChg>
        <pc:spChg chg="mod">
          <ac:chgData name="Helen Hecht" userId="5ff6dfe4-d92f-45a1-a5aa-593c044744ed" providerId="ADAL" clId="{974CF805-7FCF-45DF-A02C-A4AA930C0C8C}" dt="2023-11-06T21:23:10.913" v="10800" actId="242"/>
          <ac:spMkLst>
            <pc:docMk/>
            <pc:sldMk cId="522844184" sldId="467"/>
            <ac:spMk id="3" creationId="{06D360D2-C08E-7AE6-0AA2-D0198B0568CC}"/>
          </ac:spMkLst>
        </pc:spChg>
        <pc:picChg chg="add del mod">
          <ac:chgData name="Helen Hecht" userId="5ff6dfe4-d92f-45a1-a5aa-593c044744ed" providerId="ADAL" clId="{974CF805-7FCF-45DF-A02C-A4AA930C0C8C}" dt="2023-11-06T21:44:50.289" v="11007" actId="478"/>
          <ac:picMkLst>
            <pc:docMk/>
            <pc:sldMk cId="522844184" sldId="467"/>
            <ac:picMk id="5" creationId="{DC69F6C5-AA1A-12BE-1E6D-98CD7F1AB7EB}"/>
          </ac:picMkLst>
        </pc:picChg>
        <pc:picChg chg="add mod">
          <ac:chgData name="Helen Hecht" userId="5ff6dfe4-d92f-45a1-a5aa-593c044744ed" providerId="ADAL" clId="{974CF805-7FCF-45DF-A02C-A4AA930C0C8C}" dt="2023-11-06T21:45:05.612" v="11013" actId="29295"/>
          <ac:picMkLst>
            <pc:docMk/>
            <pc:sldMk cId="522844184" sldId="467"/>
            <ac:picMk id="6" creationId="{903CB24C-49DF-E915-C300-76384C70D5DF}"/>
          </ac:picMkLst>
        </pc:picChg>
      </pc:sldChg>
      <pc:sldChg chg="addSp modSp add mod">
        <pc:chgData name="Helen Hecht" userId="5ff6dfe4-d92f-45a1-a5aa-593c044744ed" providerId="ADAL" clId="{974CF805-7FCF-45DF-A02C-A4AA930C0C8C}" dt="2023-11-06T21:46:09.642" v="11035" actId="29295"/>
        <pc:sldMkLst>
          <pc:docMk/>
          <pc:sldMk cId="1782120977" sldId="468"/>
        </pc:sldMkLst>
        <pc:spChg chg="mod">
          <ac:chgData name="Helen Hecht" userId="5ff6dfe4-d92f-45a1-a5aa-593c044744ed" providerId="ADAL" clId="{974CF805-7FCF-45DF-A02C-A4AA930C0C8C}" dt="2023-11-06T21:39:01.532" v="10872" actId="207"/>
          <ac:spMkLst>
            <pc:docMk/>
            <pc:sldMk cId="1782120977" sldId="468"/>
            <ac:spMk id="2" creationId="{797B5676-38BA-DF95-9FFE-405803723A6F}"/>
          </ac:spMkLst>
        </pc:spChg>
        <pc:spChg chg="mod">
          <ac:chgData name="Helen Hecht" userId="5ff6dfe4-d92f-45a1-a5aa-593c044744ed" providerId="ADAL" clId="{974CF805-7FCF-45DF-A02C-A4AA930C0C8C}" dt="2023-11-06T21:24:38.587" v="10809" actId="948"/>
          <ac:spMkLst>
            <pc:docMk/>
            <pc:sldMk cId="1782120977" sldId="468"/>
            <ac:spMk id="3" creationId="{06D360D2-C08E-7AE6-0AA2-D0198B0568CC}"/>
          </ac:spMkLst>
        </pc:spChg>
        <pc:picChg chg="add mod">
          <ac:chgData name="Helen Hecht" userId="5ff6dfe4-d92f-45a1-a5aa-593c044744ed" providerId="ADAL" clId="{974CF805-7FCF-45DF-A02C-A4AA930C0C8C}" dt="2023-11-06T21:46:09.642" v="11035" actId="29295"/>
          <ac:picMkLst>
            <pc:docMk/>
            <pc:sldMk cId="1782120977" sldId="468"/>
            <ac:picMk id="5" creationId="{CB5EB2C6-23A4-2B75-B50B-E2549F17CFCA}"/>
          </ac:picMkLst>
        </pc:picChg>
      </pc:sldChg>
      <pc:sldChg chg="addSp modSp add mod">
        <pc:chgData name="Helen Hecht" userId="5ff6dfe4-d92f-45a1-a5aa-593c044744ed" providerId="ADAL" clId="{974CF805-7FCF-45DF-A02C-A4AA930C0C8C}" dt="2023-11-06T21:45:55.940" v="11025" actId="29295"/>
        <pc:sldMkLst>
          <pc:docMk/>
          <pc:sldMk cId="2636980416" sldId="469"/>
        </pc:sldMkLst>
        <pc:spChg chg="mod">
          <ac:chgData name="Helen Hecht" userId="5ff6dfe4-d92f-45a1-a5aa-593c044744ed" providerId="ADAL" clId="{974CF805-7FCF-45DF-A02C-A4AA930C0C8C}" dt="2023-11-06T21:38:57.849" v="10871" actId="207"/>
          <ac:spMkLst>
            <pc:docMk/>
            <pc:sldMk cId="2636980416" sldId="469"/>
            <ac:spMk id="2" creationId="{797B5676-38BA-DF95-9FFE-405803723A6F}"/>
          </ac:spMkLst>
        </pc:spChg>
        <pc:spChg chg="mod">
          <ac:chgData name="Helen Hecht" userId="5ff6dfe4-d92f-45a1-a5aa-593c044744ed" providerId="ADAL" clId="{974CF805-7FCF-45DF-A02C-A4AA930C0C8C}" dt="2023-11-06T21:23:15.724" v="10801" actId="242"/>
          <ac:spMkLst>
            <pc:docMk/>
            <pc:sldMk cId="2636980416" sldId="469"/>
            <ac:spMk id="3" creationId="{06D360D2-C08E-7AE6-0AA2-D0198B0568CC}"/>
          </ac:spMkLst>
        </pc:spChg>
        <pc:picChg chg="add mod">
          <ac:chgData name="Helen Hecht" userId="5ff6dfe4-d92f-45a1-a5aa-593c044744ed" providerId="ADAL" clId="{974CF805-7FCF-45DF-A02C-A4AA930C0C8C}" dt="2023-11-06T21:45:55.940" v="11025" actId="29295"/>
          <ac:picMkLst>
            <pc:docMk/>
            <pc:sldMk cId="2636980416" sldId="469"/>
            <ac:picMk id="5" creationId="{AAF2E1FA-841E-9AAC-638E-6C60846C0574}"/>
          </ac:picMkLst>
        </pc:picChg>
      </pc:sldChg>
      <pc:sldChg chg="addSp modSp add mod">
        <pc:chgData name="Helen Hecht" userId="5ff6dfe4-d92f-45a1-a5aa-593c044744ed" providerId="ADAL" clId="{974CF805-7FCF-45DF-A02C-A4AA930C0C8C}" dt="2023-11-06T21:46:20.163" v="11050" actId="29295"/>
        <pc:sldMkLst>
          <pc:docMk/>
          <pc:sldMk cId="161433702" sldId="470"/>
        </pc:sldMkLst>
        <pc:spChg chg="mod">
          <ac:chgData name="Helen Hecht" userId="5ff6dfe4-d92f-45a1-a5aa-593c044744ed" providerId="ADAL" clId="{974CF805-7FCF-45DF-A02C-A4AA930C0C8C}" dt="2023-11-06T21:39:05.989" v="10873" actId="207"/>
          <ac:spMkLst>
            <pc:docMk/>
            <pc:sldMk cId="161433702" sldId="470"/>
            <ac:spMk id="2" creationId="{797B5676-38BA-DF95-9FFE-405803723A6F}"/>
          </ac:spMkLst>
        </pc:spChg>
        <pc:spChg chg="mod">
          <ac:chgData name="Helen Hecht" userId="5ff6dfe4-d92f-45a1-a5aa-593c044744ed" providerId="ADAL" clId="{974CF805-7FCF-45DF-A02C-A4AA930C0C8C}" dt="2023-11-06T21:25:28.378" v="10812"/>
          <ac:spMkLst>
            <pc:docMk/>
            <pc:sldMk cId="161433702" sldId="470"/>
            <ac:spMk id="3" creationId="{06D360D2-C08E-7AE6-0AA2-D0198B0568CC}"/>
          </ac:spMkLst>
        </pc:spChg>
        <pc:picChg chg="add mod">
          <ac:chgData name="Helen Hecht" userId="5ff6dfe4-d92f-45a1-a5aa-593c044744ed" providerId="ADAL" clId="{974CF805-7FCF-45DF-A02C-A4AA930C0C8C}" dt="2023-11-06T21:46:20.163" v="11050" actId="29295"/>
          <ac:picMkLst>
            <pc:docMk/>
            <pc:sldMk cId="161433702" sldId="470"/>
            <ac:picMk id="5" creationId="{11899813-E7D9-2D1C-B001-469AB17D003B}"/>
          </ac:picMkLst>
        </pc:picChg>
      </pc:sldChg>
      <pc:sldChg chg="addSp modSp add mod">
        <pc:chgData name="Helen Hecht" userId="5ff6dfe4-d92f-45a1-a5aa-593c044744ed" providerId="ADAL" clId="{974CF805-7FCF-45DF-A02C-A4AA930C0C8C}" dt="2023-11-06T21:46:36.708" v="11070" actId="29295"/>
        <pc:sldMkLst>
          <pc:docMk/>
          <pc:sldMk cId="2509769171" sldId="471"/>
        </pc:sldMkLst>
        <pc:spChg chg="mod">
          <ac:chgData name="Helen Hecht" userId="5ff6dfe4-d92f-45a1-a5aa-593c044744ed" providerId="ADAL" clId="{974CF805-7FCF-45DF-A02C-A4AA930C0C8C}" dt="2023-11-06T21:39:11.218" v="10874" actId="207"/>
          <ac:spMkLst>
            <pc:docMk/>
            <pc:sldMk cId="2509769171" sldId="471"/>
            <ac:spMk id="2" creationId="{797B5676-38BA-DF95-9FFE-405803723A6F}"/>
          </ac:spMkLst>
        </pc:spChg>
        <pc:spChg chg="mod">
          <ac:chgData name="Helen Hecht" userId="5ff6dfe4-d92f-45a1-a5aa-593c044744ed" providerId="ADAL" clId="{974CF805-7FCF-45DF-A02C-A4AA930C0C8C}" dt="2023-11-06T21:27:19.424" v="10834" actId="20577"/>
          <ac:spMkLst>
            <pc:docMk/>
            <pc:sldMk cId="2509769171" sldId="471"/>
            <ac:spMk id="3" creationId="{06D360D2-C08E-7AE6-0AA2-D0198B0568CC}"/>
          </ac:spMkLst>
        </pc:spChg>
        <pc:picChg chg="add mod">
          <ac:chgData name="Helen Hecht" userId="5ff6dfe4-d92f-45a1-a5aa-593c044744ed" providerId="ADAL" clId="{974CF805-7FCF-45DF-A02C-A4AA930C0C8C}" dt="2023-11-06T21:46:36.708" v="11070" actId="29295"/>
          <ac:picMkLst>
            <pc:docMk/>
            <pc:sldMk cId="2509769171" sldId="471"/>
            <ac:picMk id="5" creationId="{F91ED48F-7E13-A704-240F-27D24839C032}"/>
          </ac:picMkLst>
        </pc:picChg>
      </pc:sldChg>
      <pc:sldChg chg="addSp modSp add mod">
        <pc:chgData name="Helen Hecht" userId="5ff6dfe4-d92f-45a1-a5aa-593c044744ed" providerId="ADAL" clId="{974CF805-7FCF-45DF-A02C-A4AA930C0C8C}" dt="2023-11-07T12:57:48.122" v="11165" actId="20577"/>
        <pc:sldMkLst>
          <pc:docMk/>
          <pc:sldMk cId="739262983" sldId="472"/>
        </pc:sldMkLst>
        <pc:spChg chg="mod">
          <ac:chgData name="Helen Hecht" userId="5ff6dfe4-d92f-45a1-a5aa-593c044744ed" providerId="ADAL" clId="{974CF805-7FCF-45DF-A02C-A4AA930C0C8C}" dt="2023-11-06T21:39:15.201" v="10875" actId="207"/>
          <ac:spMkLst>
            <pc:docMk/>
            <pc:sldMk cId="739262983" sldId="472"/>
            <ac:spMk id="2" creationId="{797B5676-38BA-DF95-9FFE-405803723A6F}"/>
          </ac:spMkLst>
        </pc:spChg>
        <pc:spChg chg="mod">
          <ac:chgData name="Helen Hecht" userId="5ff6dfe4-d92f-45a1-a5aa-593c044744ed" providerId="ADAL" clId="{974CF805-7FCF-45DF-A02C-A4AA930C0C8C}" dt="2023-11-07T12:57:48.122" v="11165" actId="20577"/>
          <ac:spMkLst>
            <pc:docMk/>
            <pc:sldMk cId="739262983" sldId="472"/>
            <ac:spMk id="3" creationId="{06D360D2-C08E-7AE6-0AA2-D0198B0568CC}"/>
          </ac:spMkLst>
        </pc:spChg>
        <pc:picChg chg="add mod">
          <ac:chgData name="Helen Hecht" userId="5ff6dfe4-d92f-45a1-a5aa-593c044744ed" providerId="ADAL" clId="{974CF805-7FCF-45DF-A02C-A4AA930C0C8C}" dt="2023-11-06T21:47:00.146" v="11095" actId="29295"/>
          <ac:picMkLst>
            <pc:docMk/>
            <pc:sldMk cId="739262983" sldId="472"/>
            <ac:picMk id="5" creationId="{56A79405-F52E-3FDA-D52E-F8FA0654E781}"/>
          </ac:picMkLst>
        </pc:picChg>
      </pc:sldChg>
      <pc:sldChg chg="addSp modSp add mod">
        <pc:chgData name="Helen Hecht" userId="5ff6dfe4-d92f-45a1-a5aa-593c044744ed" providerId="ADAL" clId="{974CF805-7FCF-45DF-A02C-A4AA930C0C8C}" dt="2023-11-06T21:47:09.987" v="11125" actId="29295"/>
        <pc:sldMkLst>
          <pc:docMk/>
          <pc:sldMk cId="2879629023" sldId="473"/>
        </pc:sldMkLst>
        <pc:spChg chg="mod">
          <ac:chgData name="Helen Hecht" userId="5ff6dfe4-d92f-45a1-a5aa-593c044744ed" providerId="ADAL" clId="{974CF805-7FCF-45DF-A02C-A4AA930C0C8C}" dt="2023-11-06T21:39:18.825" v="10876" actId="207"/>
          <ac:spMkLst>
            <pc:docMk/>
            <pc:sldMk cId="2879629023" sldId="473"/>
            <ac:spMk id="2" creationId="{797B5676-38BA-DF95-9FFE-405803723A6F}"/>
          </ac:spMkLst>
        </pc:spChg>
        <pc:spChg chg="mod">
          <ac:chgData name="Helen Hecht" userId="5ff6dfe4-d92f-45a1-a5aa-593c044744ed" providerId="ADAL" clId="{974CF805-7FCF-45DF-A02C-A4AA930C0C8C}" dt="2023-11-06T21:28:13.140" v="10858" actId="20577"/>
          <ac:spMkLst>
            <pc:docMk/>
            <pc:sldMk cId="2879629023" sldId="473"/>
            <ac:spMk id="3" creationId="{06D360D2-C08E-7AE6-0AA2-D0198B0568CC}"/>
          </ac:spMkLst>
        </pc:spChg>
        <pc:picChg chg="add mod">
          <ac:chgData name="Helen Hecht" userId="5ff6dfe4-d92f-45a1-a5aa-593c044744ed" providerId="ADAL" clId="{974CF805-7FCF-45DF-A02C-A4AA930C0C8C}" dt="2023-11-06T21:47:09.987" v="11125" actId="29295"/>
          <ac:picMkLst>
            <pc:docMk/>
            <pc:sldMk cId="2879629023" sldId="473"/>
            <ac:picMk id="5" creationId="{C9C15077-2041-44D1-D77E-6F0AF24983B9}"/>
          </ac:picMkLst>
        </pc:picChg>
      </pc:sldChg>
      <pc:sldChg chg="addSp modSp add mod">
        <pc:chgData name="Helen Hecht" userId="5ff6dfe4-d92f-45a1-a5aa-593c044744ed" providerId="ADAL" clId="{974CF805-7FCF-45DF-A02C-A4AA930C0C8C}" dt="2023-11-06T21:47:25.971" v="11160" actId="29295"/>
        <pc:sldMkLst>
          <pc:docMk/>
          <pc:sldMk cId="1021848257" sldId="474"/>
        </pc:sldMkLst>
        <pc:spChg chg="mod">
          <ac:chgData name="Helen Hecht" userId="5ff6dfe4-d92f-45a1-a5aa-593c044744ed" providerId="ADAL" clId="{974CF805-7FCF-45DF-A02C-A4AA930C0C8C}" dt="2023-11-06T21:39:23.131" v="10877" actId="207"/>
          <ac:spMkLst>
            <pc:docMk/>
            <pc:sldMk cId="1021848257" sldId="474"/>
            <ac:spMk id="2" creationId="{797B5676-38BA-DF95-9FFE-405803723A6F}"/>
          </ac:spMkLst>
        </pc:spChg>
        <pc:spChg chg="mod">
          <ac:chgData name="Helen Hecht" userId="5ff6dfe4-d92f-45a1-a5aa-593c044744ed" providerId="ADAL" clId="{974CF805-7FCF-45DF-A02C-A4AA930C0C8C}" dt="2023-11-06T21:29:04.122" v="10864" actId="27636"/>
          <ac:spMkLst>
            <pc:docMk/>
            <pc:sldMk cId="1021848257" sldId="474"/>
            <ac:spMk id="3" creationId="{06D360D2-C08E-7AE6-0AA2-D0198B0568CC}"/>
          </ac:spMkLst>
        </pc:spChg>
        <pc:picChg chg="add mod">
          <ac:chgData name="Helen Hecht" userId="5ff6dfe4-d92f-45a1-a5aa-593c044744ed" providerId="ADAL" clId="{974CF805-7FCF-45DF-A02C-A4AA930C0C8C}" dt="2023-11-06T21:47:25.971" v="11160" actId="29295"/>
          <ac:picMkLst>
            <pc:docMk/>
            <pc:sldMk cId="1021848257" sldId="474"/>
            <ac:picMk id="5" creationId="{99905D20-FE60-F487-2066-8DB9C7073F36}"/>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5T16:55:27.616"/>
    </inkml:context>
    <inkml:brush xml:id="br0">
      <inkml:brushProperty name="width" value="0.05" units="cm"/>
      <inkml:brushProperty name="height" value="0.05" units="cm"/>
      <inkml:brushProperty name="color" value="#E71224"/>
    </inkml:brush>
  </inkml:definitions>
  <inkml:trace contextRef="#ctx0" brushRef="#br0">5432 89 24575,'-77'1'0,"-19"0"0,-122-15 0,103-3 0,33 3 0,-108-3 0,43 3 0,4 0 0,-300 14 0,208 1 0,199 1 0,-62 10 0,-11 2 0,80-10 0,0 1 0,1 1 0,-1 1 0,-52 22 0,-8 2 0,-101 12 0,56-15 0,75-12 0,0 4 0,1 2 0,2 2 0,-91 53 0,-40 19 0,85-46 0,-34 15 0,-63 34 0,158-76 0,1 2 0,-62 50 0,-127 119 0,189-160 0,17-15 0,0 1 0,-31 37 0,-125 157 0,67-58 0,69-91 0,-6 5 0,-68 104 0,93-133 0,2 1 0,-25 64 0,27-54 0,-67 212 0,64-168 0,-81 308 0,-30 149 0,114-430 0,10-58 0,-26 96 0,-20 66 0,36-139 0,15-63 0,-35 142 0,-24 237 0,58-324 0,-21 431 0,13-336 0,-1-15 0,14-96 0,-2 12 0,3 1 0,17 126 0,-3-135 0,37 110 0,-37-145 0,-9-22 0,-1 0 0,0 0 0,0 0 0,3 23 0,12 64 0,-10-54 0,46 174 0,-52-202 0,8 40 0,8 104 0,-15-104 0,24 110 0,-7-57 0,-14-62 0,26 140 0,-12-111 0,-13-52 0,-1 1 0,7 43 0,-8-24 0,16 55 0,-12-57 0,9 64 0,-15-72 0,3 0 0,14 45 0,6 29 0,-18-69 0,2-1 0,25 59 0,-1-2 0,24 48 0,-37-91 0,30 61 0,24 61 0,-11 6 0,118 286 0,-11-110 0,-126-258 0,-21-44 0,36 61 0,-34-74 0,-10-17 0,-2 1 0,16 33 0,-20-37 0,1-1 0,1 0 0,0-1 0,2-1 0,17 18 0,26 36 0,19 25 0,100 99 0,-84-96 0,380 342 0,-375-356 0,315 239 0,-317-255 0,235 158 0,-4-26 0,-112-90 0,-14-9 0,3 30 0,28 17 0,223 96 0,-72-67 0,583 253 0,-789-362 0,289 73 0,-422-133 0,395 81 0,-286-60 0,-79-15 0,105 11 0,302 38 0,-183-36 0,-24-4 0,-43 3 0,40 5 0,68 19 0,59-4 0,287 18 0,125-63 0,-402-5 0,-323-1 0,1-4 0,166-34 0,160-75 0,-143 21 0,23-8 0,-144 55 0,189-88 0,-56 10 0,100-50 0,78-56 0,-357 178 0,156-110 0,80-93 0,-129 94 0,-127 98 0,-3-3 0,92-105 0,109-183 0,-195 228 0,-6-4 0,-5-3 0,106-279 0,-170 386 0,55-146 0,53-228 0,-68 141 0,-11-3 0,8-476 0,-51 130 0,-35 167 0,28 357 0,-8-46 0,-46-163 0,-65-120 0,68 229 0,-18-48 0,-149-353 0,174 449 0,-87-214 0,-187-381 0,252 562 0,-88-157 0,14 29 0,-171-326 0,-66 12 0,285 458 0,18 35 0,-182-199 0,-136-75 0,101 146 0,121 106 0,79 60 0,-3 4 0,-125-68 0,141 96 0,-231-115 0,-395-91 0,405 190 0,100 25 0,-383-78 0,370 79 0,-476-97 0,298 59 0,138 30 0,-32 5 0,55 11 0,153 21 0,-120 0 0,25 3 0,-371-7 0,205 12 0,117-11 0,-64-1 0,219 15 0,-269-10 0,-187-9 0,428 15 0,-116-20 0,-29-3 0,-311 23 0,304 6 0,212-3 0,0 2 0,0 2 0,-1 2 0,-67 16 0,-74 28 0,163-44-1365,3-1-5461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6T20:59:12.32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309 227,'-35'1,"-1"0,1 3,0 1,0 2,0 1,-62 24,320-97,-129 40,24-1,154-15,-129 23,-73 9,112-20,-152 23,0-2,-1-1,52-23,-81 32,1 0,-1 0,0 0,1-1,-1 1,0 0,1 0,-1 0,0 0,1 0,-1-1,0 1,1 0,-1 0,0 0,1-1,-1 1,0 0,0 0,0-1,1 1,-1 0,0-1,0 1,0 0,1-1,-1 1,0 0,0-1,0 1,0 0,0-1,0 1,0-1,-13-4,-26 3,37 2,-15 0,-593 16,579-11,-37 11,-3 0,28-5,0 2,1 2,1 1,-65 37,90-44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6T20:59:17.9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151 5112,'11'-227,"0"30,-8-30,12-303,-9 444,24-533,-28 575,1 1,11-47,-9 59,-2 1,-2-1,-3-61,-24-93,14 116,-4-108,18-213,-4 366,-1 0,0 0,-14-42,10 39,1 0,-4-40,-18-168,4 33,-4 30,7 57,-6-65,17 110,4 36,-2-51,9-501,-1 582,0 0,0 0,0 0,1 0,-1 0,1 0,0 0,1 1,-1-1,1 0,-1 1,1-1,0 1,0-1,1 1,-1 0,1 0,3-3,-2 2,1 1,0 0,0 0,0 0,1 1,-1-1,0 2,1-1,0 0,-1 1,1 0,6 0,57-3,92 6,-59 1,561-2,-632 1,0 1,0 2,48 13,-5-1,486 77,-455-78,131 6,-214-21,178 20,-92-10,139 5,118-17,-345 2,-1 1,1 0,0 2,-1 0,33 12,-47-13,0-1,-1 1,1 0,-1 0,0 1,0-1,0 1,-1 0,1 0,-1 0,0 0,0 1,0-1,-1 1,1 0,2 10,3 8,-1 1,5 36,-3-13,10 11,-9-38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5T16:57:32.203"/>
    </inkml:context>
    <inkml:brush xml:id="br0">
      <inkml:brushProperty name="width" value="0.05" units="cm"/>
      <inkml:brushProperty name="height" value="0.05" units="cm"/>
      <inkml:brushProperty name="color" value="#E71224"/>
    </inkml:brush>
  </inkml:definitions>
  <inkml:trace contextRef="#ctx0" brushRef="#br0">2428 117 24575,'-19'-1'0,"1"-1"0,1 0 0,-22-7 0,-10-1 0,-126-20 0,-240-28 0,-124 54 0,502 5 0,0 2 0,0 2 0,1 1 0,0 2 0,0 1 0,1 2 0,0 1 0,1 2 0,0 1 0,2 2 0,-47 31 0,0 12 0,2 4 0,4 3 0,-77 90 0,137-143 0,-144 171 0,141-162 0,1 0 0,1 1 0,1 0 0,1 1 0,1 0 0,-13 48 0,13-25 0,2 0 0,2 1 0,2 0 0,2 0 0,5 62 0,-1-105 0,0-1 0,0 1 0,1 0 0,-1-1 0,1 1 0,1-1 0,-1 0 0,1 1 0,0-1 0,0 0 0,0-1 0,1 1 0,0-1 0,-1 1 0,2-1 0,-1 0 0,0 0 0,1-1 0,0 0 0,0 1 0,9 3 0,9 4 0,1-1 0,1-1 0,41 9 0,-29-8 0,57 14 0,1-5 0,123 10 0,196-7 0,-388-21 0,461 1 0,7 0 0,-65 45 0,-373-38 0,78 14 0,95 11 0,377 23 0,-393-36 0,328-9 0,-336-14 0,1323 2 0,-1161 15 0,-37-1 0,1171-12 0,-722-4 0,1584 2 0,-1941-15 0,10 0 0,-124-1 0,-29-19 0,-170 26 0,46-6 0,-76 2 0,100-13 0,314-31 0,-468 54 0,-1-1 0,0 0 0,0-2 0,0-1 0,-1-1 0,1-1 0,-2 0 0,0-2 0,35-22 0,3-9 0,84-62 0,-116 81 0,0-1 0,44-51 0,-60 60 0,-1 0 0,-1-1 0,0 0 0,-1 0 0,-1-1 0,0 0 0,-1-1 0,-1 0 0,-1 0 0,0 0 0,-2 0 0,0-1 0,-1 0 0,0 0 0,-3-25 0,0 38 0,0 0 0,0 1 0,-1-1 0,0 0 0,0 1 0,-1-1 0,1 1 0,-1-1 0,0 1 0,-1 0 0,1 1 0,-1-1 0,0 0 0,0 1 0,0 0 0,-1 0 0,0 0 0,1 1 0,-1-1 0,-1 1 0,1 0 0,-8-3 0,-12-4 0,-1 0 0,0 2 0,-42-8 0,67 16 0,-127-27 0,-125-29 0,227 49 0,-21-6 0,0 2 0,-1 2 0,-80-5 0,75 11 0,-71-14 0,88 12 0,-33-8 0,36 6 0,-1 2 0,-39-2 0,-669 6 0,342 3 0,335-1 0,5 0 0,0-2 0,-67-11 0,64 1 0,-100-30 0,-7-7 0,126 37 0,-133-21 0,10 3 0,129 21 0,0 2 0,-65-2 0,-81 9 0,72 1 0,-55-4 0,-158 5 0,187 14 0,52-6 0,-82 14 0,81-11 0,-125 6 0,120-15 0,-124 24 0,69-7 0,65-9 0,43-6 0,1-1 0,-42-1 0,-2789-6 0,2828-1 0,-60-11 0,-20 0 0,10 11 0,57 3 0,-103-12 0,29-4 0,79 12 0,-92-21 0,-54-20 0,76 18 0,-30-1 0,-13-3 0,90 16 0,-93-7 0,97 15 0,-116-27 0,143 22 0,1 2 0,-1 2 0,-1 2 0,-52 0 0,54 3 0,-52-9 0,-5 0 0,-51-4 0,-70-3 0,-265 20-1365,451-2-5461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5T16:56:51.298"/>
    </inkml:context>
    <inkml:brush xml:id="br0">
      <inkml:brushProperty name="width" value="0.05" units="cm"/>
      <inkml:brushProperty name="height" value="0.05" units="cm"/>
      <inkml:brushProperty name="color" value="#E71224"/>
    </inkml:brush>
  </inkml:definitions>
  <inkml:trace contextRef="#ctx0" brushRef="#br0">4824 321 24575,'-396'-1'0,"-438"3"0,599 9 0,1 11 0,-262 59 0,313-45 0,-370 93 0,193 0 0,266-89 0,-156 93 0,182-86 0,3 3 0,-64 63 0,64-55 0,-297 303 0,319-312 0,1 1 0,3 2 0,3 2 0,1 1 0,-46 104 0,10 61 0,30-80 0,10-42 0,5 2 0,-22 159 0,42-162 0,6 120 0,3-84 0,0-84 0,2 0 0,15 68 0,7 55 0,3 44 0,-6-61 0,-15-38 0,-7-66 0,12 63 0,-9-86 0,31 188 0,-28-151 0,2-1 0,28 89 0,-26-119 0,32 61 0,-26-61 0,20 55 0,-21-42 0,2-1 0,32 55 0,60 79 0,-17-49 0,143 154 0,-178-219 0,-14-19 0,1-3 0,3-2 0,1-1 0,2-3 0,2-3 0,70 35 0,27 25 0,-96-58 0,76 38 0,-100-60 0,311 158 0,-261-131 0,2-3 0,2-4 0,0-4 0,148 33 0,-218-60 0,-1 1 0,24 11 0,13 5 0,25 5 0,1-3 0,137 21 0,-187-41 0,444 32 0,-266-21 0,-16 0 0,860-12 0,-506-5 0,596 3 0,-1062-4 0,142-25 0,-111 11 0,-15 6 0,-37 6 0,0-2 0,0-3 0,-1-2 0,56-21 0,-73 19 0,1 2 0,1 2 0,-1 2 0,2 1 0,-1 2 0,67 0 0,-31 2 0,-1-3 0,0-3 0,82-22 0,-80 13 0,1 3 0,0 4 0,134-4 0,-157 16 0,210-9 0,-159-3 0,379-24 0,-444 36 0,1-2 0,67-12 0,-84 8 0,1 0 0,-1-2 0,0-1 0,-1-1 0,33-18 0,13-15 0,68-53 0,-5 13 0,-93 61 0,-2-1 0,44-36 0,185-192 0,-211 196 0,395-335 0,-335 300 0,197-170 0,-304 251 0,207-209 0,-161 156 0,82-118 0,70-162 0,-146 235 0,-32 59 0,-2-2 0,23-58 0,-19 35 0,68-116 0,-54 110 0,33-49 0,3-2 0,-49 72 0,-9 20 0,29-71 0,-39 74 0,78-238 0,-2-74 0,-78 300 0,-2 12 0,-2-1 0,5-59 0,-10 68 0,2 1 0,1 0 0,12-39 0,-9 38 0,-1 0 0,-2-1 0,3-31 0,6-95 0,1-58 0,-14 185 0,-8-148 0,5 155 0,-2 0 0,0 0 0,-1 1 0,-1 0 0,-1 0 0,-15-30 0,-2 7 0,-2 0 0,-2 2 0,-2 1 0,-65-68 0,43 60 0,-1 1 0,-109-70 0,100 77 0,-123-55 0,84 49 0,22 9 0,-100-31 0,56 22 0,12 4 0,66 27 0,-264-73 0,-182-56 0,450 129 0,0 2 0,-65-10 0,-6 1 0,-17-2 0,-319-52 0,364 60 0,-124-7 0,123 16 0,-252-5 0,-4 1 0,-550-9 0,584 21 0,-134-19 0,-249 3 0,437 16 0,-583-2 0,543 17 0,179-7 0,-28 2 0,-201 8 0,275-21 0,22 0 0,0 1 0,0 2 0,0 2 0,-81 18 0,-132 40 0,160-41 0,2 3 0,-154 60 0,210-68 0,-71 17 0,-23 9 0,107-30-6,-25 8-1353,33-16-5467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5T16:57:54.108"/>
    </inkml:context>
    <inkml:brush xml:id="br0">
      <inkml:brushProperty name="width" value="0.05" units="cm"/>
      <inkml:brushProperty name="height" value="0.05" units="cm"/>
      <inkml:brushProperty name="color" value="#E71224"/>
    </inkml:brush>
  </inkml:definitions>
  <inkml:trace contextRef="#ctx0" brushRef="#br0">1706 235 24575,'-492'0'0,"448"2"0,1 3 0,-73 16 0,23-3 0,-221 21 0,273-34 0,-1 2 0,1 2 0,1 1 0,-49 19 0,64-19 0,1 1 0,1 1 0,0 1 0,0 2 0,1 0 0,1 1 0,-35 34 0,47-40 0,0 1 0,1 1 0,0-1 0,1 1 0,0 1 0,-6 14 0,-25 83 0,27-76 0,4-10 0,2 1 0,0-1 0,2 1 0,-1 26 0,6 104 0,0-61 0,-1-61 0,0 0 0,3 1 0,9 42 0,-8-56 0,1-1 0,0 0 0,2 0 0,0 0 0,2-1 0,18 29 0,-8-19 0,1-2 0,2 0 0,0-1 0,2-2 0,0 0 0,2-1 0,0-2 0,2-1 0,46 24 0,50 16 0,2-6 0,180 51 0,-96-28 0,-133-45 0,134 34 0,-175-54 0,1 0 0,40 20 0,42 14 0,249 35 0,-206-49 0,-6-6 0,-46-10 0,245 43 0,-248-48 0,194-7 0,-148-6 0,-141 3 0,1 0 0,0-2 0,-1 0 0,0 0 0,1-1 0,-1-1 0,0 0 0,0 0 0,-1-2 0,1 0 0,17-11 0,122-83 0,-15 9 0,-122 81 0,1 0 0,-2-1 0,0 0 0,0-1 0,-1-1 0,0 0 0,-1 0 0,-1-2 0,0 1 0,15-27 0,52-91 0,10-20 0,-55 101 0,-27 43 0,0-1 0,0 1 0,-1-1 0,0 0 0,-1-1 0,5-12 0,-1-10 0,0 0 0,-3 0 0,0-1 0,-1-50 0,-3 52 0,-5-132 0,2 140 0,-1 0 0,-1 1 0,-1-1 0,-2 1 0,-8-23 0,-49-89 0,-3-11 0,58 120 0,-1 1 0,-2 0 0,0 0 0,-1 1 0,-2 1 0,0 0 0,-1 1 0,-25-25 0,8 15 0,-2 1 0,-1 2 0,-1 1 0,-1 2 0,-1 1 0,-1 3 0,-47-19 0,-367-123 0,243 115 0,32 10 0,80 16 0,0 5 0,-136-7 0,120 10 0,-50-1 0,62 13 0,-190 23 0,71 19 0,115-10 0,12-3 0,74-21-1365,3 2-5461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5T16:58:04.899"/>
    </inkml:context>
    <inkml:brush xml:id="br0">
      <inkml:brushProperty name="width" value="0.05" units="cm"/>
      <inkml:brushProperty name="height" value="0.05" units="cm"/>
      <inkml:brushProperty name="color" value="#E71224"/>
    </inkml:brush>
  </inkml:definitions>
  <inkml:trace contextRef="#ctx0" brushRef="#br0">0 31 24575,'2617'0'0,"-2173"-15"0,25 0 0,62 15-1365,-493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5T16:58:11.023"/>
    </inkml:context>
    <inkml:brush xml:id="br0">
      <inkml:brushProperty name="width" value="0.05" units="cm"/>
      <inkml:brushProperty name="height" value="0.05" units="cm"/>
      <inkml:brushProperty name="color" value="#E71224"/>
    </inkml:brush>
  </inkml:definitions>
  <inkml:trace contextRef="#ctx0" brushRef="#br0">1190 405 24575,'-23'1'0,"0"1"0,0 1 0,0 1 0,-26 8 0,-86 33 0,87-27 0,-267 114 0,101-38 0,156-70 0,1 3 0,-80 52 0,130-75 0,1 2 0,-1-1 0,1 1 0,1 0 0,-1 0 0,1 1 0,0-1 0,0 1 0,1 0 0,0 0 0,0 1 0,1-1 0,0 1 0,0 0 0,1 0 0,0 0 0,0 0 0,0 9 0,0 15 0,0 0 0,2-1 0,6 43 0,-5-70 0,4 44 0,3 0 0,2-1 0,2 0 0,2-1 0,33 72 0,-21-63 0,2-2 0,3-1 0,2-2 0,45 53 0,-74-99 0,35 45 0,2-2 0,2-2 0,79 65 0,-79-79 0,0-3 0,2-2 0,1-1 0,1-3 0,1-2 0,1-1 0,0-3 0,1-2 0,77 10 0,10-6 0,185 1 0,1294-21 0,-1454 9 0,164 30 0,88 4 0,-97-41 0,32 2 0,-214 12 0,4-1 0,49 2 0,43 0 0,10 0 0,-23-1 0,-208-14 0,535 0 0,-391-17 0,-45 4 0,187-16 0,-136 9 0,180-47 0,-313 62 0,301-61 0,99-37 0,-247 43 0,28-25 0,-137 52 0,-38 16 0,-1-1 0,-1-2 0,-1-2 0,0 0 0,26-27 0,23-34 0,-22 23 0,-43 42 0,0 0 0,-2-1 0,0-1 0,-1 0 0,17-42 0,-16 36 0,-2 1 0,-2 0 0,0-1 0,-1 0 0,-2 0 0,5-53 0,-9-137 0,-4 107 0,3 84 0,-1 0 0,-7-42 0,6 55 0,-1 1 0,-1 0 0,0 0 0,-1 1 0,0-1 0,0 1 0,-1 0 0,-8-10 0,-7-6 0,-1 0 0,-2 2 0,0 1 0,-2 1 0,-37-25 0,-149-79 0,72 64 0,61 30 0,-140-50 0,144 63 0,0 4 0,-122-9 0,129 17 0,-274-21 0,22 3 0,86-15 0,-10 0 0,-684-38 0,-81 38 0,-382 42 0,1290 3 0,-198 35 0,126-12 0,-158 5 0,0-18 0,83-9 0,172-1 0,4-1 0,0 3 0,-114 26 0,137-20 0,10-4 0,-39 16 0,-17 9 0,-137 29 0,177-48-682,-89 36-1,123-43-6143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6T20:59:03.99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2228 1,'2'0,"1"1,-1-1,0 1,0 0,0-1,0 1,0 0,0 0,0 1,0-1,-1 0,1 1,2 2,24 25,-17-16,63 60,-73-73,-1 0,1 1,-1-1,0 1,1-1,-1 1,1-1,-1 1,0-1,0 1,1 0,-1-1,0 1,0-1,1 1,-1 0,0-1,0 1,0-1,0 1,0 0,0-1,0 1,0 0,0-1,-1 1,1-1,0 1,0 0,0-1,-1 1,1-1,0 1,-1-1,1 1,-1-1,1 1,0-1,-1 1,1-1,-1 1,1-1,-1 0,1 1,-1-1,0 0,1 1,-1-1,0 0,-38 16,27-12,-83 26,55-18,-56 24,85-31,0 0,0 1,0 1,1 0,0 0,1 1,0 1,0-1,-10 15,15-17,0 0,1 1,-1 0,2 0,-1-1,1 2,0-1,0 0,1 0,0 1,1-1,-1 0,1 1,1-1,-1 1,3 8,3 13,1 0,18 44,-25-71,9 24,-1-4,0-1,15 28,-21-46,0 1,0 0,-1-1,0 1,1 0,-1 0,-1 0,1 0,-1 0,1 0,-1 0,0 0,-1 0,1 0,-1 0,0 0,0 0,0 0,0 0,-1-1,1 1,-5 6,-3 4,-1 0,0-1,-1 0,-15 14,11-11,-90 84,71-71,1 2,1 1,3 1,-36 52,59-75,1 0,1 1,0-1,0 1,1 0,1 0,0 1,0-1,1 0,0 1,1-1,1 0,2 17,0-8,1 0,1-1,0 0,1 0,2-1,16 32,29 30,-37-57,-1-1,-1 2,-1 0,17 42,-28-58,-1 0,0 0,0 0,0 1,-1-1,-1 0,1 0,-1 0,-1 0,-3 12,-4 11,-17 36,-4-2,-64 100,9-20,77-130,1 1,1-1,0 1,1 0,1 0,0 1,1 0,1-1,0 1,2 0,0 0,1 0,0 0,1-1,1 1,1-1,0 1,10 21,28 45,-25-53,-1 2,-1 0,-2 0,11 46,-18-55,-3-11,0 0,-1 0,0 0,-1 0,0 14,-2-22,1 0,-1 1,0-1,0 0,-1 0,1 0,-1 0,0 0,0 0,0-1,-1 1,1 0,-1-1,0 0,0 0,0 0,0 0,-5 4,-9 3,0 0,-1-1,0 0,0-2,-1 0,-30 7,26-8,0 1,0 1,1 1,-25 14,37-17,1 0,0 1,0 0,1 0,0 1,0 0,1 1,0 0,-9 14,8-7,0 0,1 0,1 1,1 0,-5 21,1 4,-72 369,80-403,1 1,0-1,0 0,1 1,0-1,1 0,0 0,0 0,0 0,6 11,10 38,-18-53,0-1,0 0,0 0,0 1,-1-1,1 0,-1 0,0 0,0 1,0-1,0 0,0 0,-1-1,1 1,-1 0,0 0,0-1,0 1,0-1,0 1,-5 3,-6 4,-1 0,1 0,-18 8,11-6,-6 3,1 1,1 2,-34 30,51-42,1 1,0 0,0 1,1-1,0 1,0 0,1 0,0 1,1-1,-1 1,2 0,-1 0,1 0,0 0,0 17,4 216,1-68,-2-145,11 54,-7-53,2 44,-6-39,-3 265,1-281,-1 0,-1 0,-1 0,-9 27,11-40,0 1,-1-1,0 0,0 0,-1-1,1 1,-1-1,0 0,-1 0,1 0,-1 0,0-1,0 0,-1 0,1 0,-12 5,-17 4,0-3,-55 11,17-4,-40 8,-83 22,169-39,2 1,-1 1,1 2,1 0,-32 22,50-31,0 1,0 1,0-1,0 1,0 0,1 0,0 0,0 0,1 1,-1 0,1-1,0 1,1 0,-4 11,5-8,0 0,0 1,1-1,0 1,0-1,1 0,0 1,1-1,4 14,16 52,4-1,35 71,-53-129,78 151,-74-146,2-2,0 0,1 0,1-2,36 31,-28-29,-2-4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6T20:59:07.3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127 1,'0'8,"-2"0,1-1,-1 1,0 0,-1 0,1-1,-2 0,1 0,-6 9,-7 16,-8 19,-16 40,36-81,0 2,1-1,1 0,0 1,0-1,1 16,1-25,0 1,0-1,1 1,-1-1,1 1,-1-1,1 0,0 1,0-1,0 0,0 1,1-1,-1 0,1 0,-1 0,1 0,0 0,1 1,1 0,0 0,1 0,-1-1,1 1,-1-1,1 0,0-1,7 3,7-1,-1 0,1-2,32 0,23-3,88 1,-159 1,0 0,0 0,0 0,-1 1,1-1,0 1,0 0,0 0,0 0,-1 0,1 0,-1 1,1-1,-1 1,1 0,-1-1,0 1,1 0,-1 1,0-1,-1 0,1 0,0 1,-1-1,1 1,-1 0,0-1,0 1,0 0,0 0,0-1,-1 1,1 0,-1 5,1 9,-2-1,-1 1,0-1,0 0,-7 19,0 5,6-20,0-1,1 1,2 41,1-52,0 0,1 0,0 0,0 0,1 0,0-1,1 1,0-1,0 0,1 0,6 8,4 2,2 0,36 29,-32-29,34 35,-49-46,-1 1,1-1,-1 1,0 0,-1 0,0 1,-1-1,1 1,2 12,-3-3,-1 0,-1 0,-1 0,0 1,-1-1,-1 0,-5 22,6-36,0 0,0 1,1-1,0 1,0-1,0 1,0-1,1 1,-1-1,3 5,-2-6,0-1,0 1,1-1,-1 0,1 0,0 0,0 0,0 0,0 0,0 0,0-1,0 1,0-1,1 1,-1-1,1 0,-1 0,5 1,18 5,-1-2,1-1,0 0,0-2,48-2,-33 0,45-1,79 4,-158-3,0 0,-1 1,1 0,-1 0,0 1,1-1,-1 1,0 0,0 1,0-1,6 5,-9-5,0 0,0 0,0 1,0-1,-1 1,1-1,-1 1,1-1,-1 1,0 0,0 0,0-1,-1 1,1 0,-1 0,1 0,-1 0,0 0,0 0,0 0,-1 5,-1 5,-1-1,0 0,0 0,-2 0,1 0,-1 0,-12 18,-56 74,35-53,-44 80,44-67,20-34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6T20:59:09.7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791 126,'2'1,"1"-1,0 0,-1 1,1 0,0 0,-1 0,1 0,-1 0,0 0,1 1,-1-1,0 1,0-1,0 1,0 0,0 0,0 0,0 0,-1 0,1 1,-1-1,1 0,-1 1,0-1,0 1,0-1,0 4,4 10,-1 0,0 1,1 20,-3-19,6 21,-5-29,-1 0,0-1,-1 1,0 0,-1 14,-1-20,1-1,-1 1,0-1,0 0,0 0,-1 1,1-1,-1 0,1 0,-1 0,0 0,0-1,-1 1,1 0,0-1,-1 0,0 1,1-1,-7 3,-2 0,0 0,-1 0,0-1,0-1,0 0,0-1,0 0,-20 0,-29 6,34 0,0 0,0 2,-46 24,18-8,15-5,1 1,1 2,-48 41,-9 5,62-46,1 1,-35 36,67-60,-1 0,1-1,-1 1,1-1,-1 1,1-1,-1 1,0-1,1 1,-1-1,1 0,-1 1,0-1,1 0,-1 1,0-1,0 0,1 0,-1 0,0 0,-1 0,2 0,0-1,0 0,0 1,-1-1,1 0,0 0,0 1,0-1,0 0,0 1,0-1,0 0,1 0,-1 1,0-1,0 0,0 1,1-1,-1 0,0 1,1-1,-1 0,1 0,14-24,0 1,2 1,1 0,0 1,37-32,-12 11,282-263,-201 195,-101 93,1 0,1 2,0 1,37-16,37-23,-42 14,-34 23,33-19,-56 35,0 1,1 0,-1-1,0 1,1 0,-1 0,0-1,1 1,-1 0,0 0,1 0,-1 0,1-1,-1 1,1 0,-1 0,0 0,1 0,-1 0,1 0,-1 0,1 0,-1 0,0 0,1 0,-1 1,1-1,-1 0,0 0,1 0,0 1,-5 11,-15 17,-74 76,75-82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57480" y="35560"/>
            <a:ext cx="4048760" cy="227742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62280" y="2449830"/>
            <a:ext cx="5928360" cy="625729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68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34925"/>
            <a:ext cx="4049712" cy="2278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7494C42-5034-4A46-9B78-EE3919A245F5}" type="slidenum">
              <a:rPr lang="en-US" smtClean="0"/>
              <a:t>1</a:t>
            </a:fld>
            <a:endParaRPr lang="en-US" dirty="0"/>
          </a:p>
        </p:txBody>
      </p:sp>
    </p:spTree>
    <p:extLst>
      <p:ext uri="{BB962C8B-B14F-4D97-AF65-F5344CB8AC3E}">
        <p14:creationId xmlns:p14="http://schemas.microsoft.com/office/powerpoint/2010/main" val="47319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6215E3FE-2A52-4BFD-866F-7468E077B710}" type="datetime1">
              <a:rPr lang="en-US" smtClean="0"/>
              <a:t>11/10/2023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CF3C1-CD21-49DD-B007-0E3BB43F67F8}" type="datetime1">
              <a:rPr lang="en-US" smtClean="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51A75AEC-37D3-4D1C-B3F1-20813135198E}" type="datetime1">
              <a:rPr lang="en-US" smtClean="0"/>
              <a:t>11/10/2023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56EA5F0-CC34-482B-B7D7-9B41821823C8}" type="datetime1">
              <a:rPr lang="en-US" smtClean="0"/>
              <a:t>11/10/2023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F35DAB7C-C874-4098-B6FA-7A7D41D46054}" type="datetime1">
              <a:rPr lang="en-US" smtClean="0"/>
              <a:t>11/10/2023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CED2E2-1542-4766-B14D-910888DE2F40}" type="datetime1">
              <a:rPr lang="en-US" smtClean="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139CAA-DE3D-430A-BBEB-611F0ABD547B}" type="datetime1">
              <a:rPr lang="en-US" smtClean="0"/>
              <a:t>11/10/2023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13BBB6-D452-44CA-BE48-69C7636B069C}" type="datetime1">
              <a:rPr lang="en-US" smtClean="0"/>
              <a:t>11/10/2023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268C-8FB5-4886-8264-FC595AF8391B}" type="datetime1">
              <a:rPr lang="en-US" smtClean="0"/>
              <a:t>11/10/2023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277F93F-B245-4FE5-8EF7-CE30EA2F06A3}" type="datetime1">
              <a:rPr lang="en-US" smtClean="0"/>
              <a:t>11/10/2023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505B9-AE01-4BC3-856D-BB132BF34314}" type="datetime1">
              <a:rPr lang="en-US" smtClean="0"/>
              <a:t>11/10/2023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64E5414-ECEC-412A-94F2-109BABC55DD1}" type="datetime1">
              <a:rPr lang="en-US" smtClean="0"/>
              <a:t>11/10/2023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customXml" Target="../ink/ink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10.xml"/><Relationship Id="rId3" Type="http://schemas.openxmlformats.org/officeDocument/2006/relationships/image" Target="../media/image14.png"/><Relationship Id="rId7" Type="http://schemas.openxmlformats.org/officeDocument/2006/relationships/customXml" Target="../ink/ink7.xml"/><Relationship Id="rId12" Type="http://schemas.openxmlformats.org/officeDocument/2006/relationships/image" Target="../media/image20.png"/><Relationship Id="rId2" Type="http://schemas.openxmlformats.org/officeDocument/2006/relationships/image" Target="../media/image13.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customXml" Target="../ink/ink9.xml"/><Relationship Id="rId5" Type="http://schemas.openxmlformats.org/officeDocument/2006/relationships/image" Target="../media/image16.png"/><Relationship Id="rId15" Type="http://schemas.openxmlformats.org/officeDocument/2006/relationships/customXml" Target="../ink/ink11.xml"/><Relationship Id="rId10" Type="http://schemas.openxmlformats.org/officeDocument/2006/relationships/image" Target="../media/image19.png"/><Relationship Id="rId4" Type="http://schemas.openxmlformats.org/officeDocument/2006/relationships/image" Target="../media/image15.svg"/><Relationship Id="rId9" Type="http://schemas.openxmlformats.org/officeDocument/2006/relationships/customXml" Target="../ink/ink8.xml"/><Relationship Id="rId1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308049" y="2080644"/>
            <a:ext cx="7673419" cy="1721187"/>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400" cap="none" dirty="0"/>
              <a:t>State Taxation of Partnerships – </a:t>
            </a:r>
            <a:br>
              <a:rPr lang="en-US" sz="4400" cap="none" dirty="0"/>
            </a:br>
            <a:r>
              <a:rPr lang="en-US" sz="4400" cap="none" dirty="0"/>
              <a:t>Work Group Report to the Uniformity Committee</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308049" y="3909268"/>
            <a:ext cx="5829685" cy="637565"/>
          </a:xfrm>
        </p:spPr>
        <p:txBody>
          <a:bodyPr>
            <a:noAutofit/>
          </a:bodyPr>
          <a:lstStyle/>
          <a:p>
            <a:r>
              <a:rPr lang="en-US" sz="2400" dirty="0"/>
              <a:t>November 14, 2023</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3053422"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66115" y="3647610"/>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flipH="1">
            <a:off x="2209405" y="4777163"/>
            <a:ext cx="498" cy="2014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prstDash val="sysDash"/>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E3652BD-E37B-D0BA-A2DD-2381BDFCE110}"/>
              </a:ext>
            </a:extLst>
          </p:cNvPr>
          <p:cNvCxnSpPr>
            <a:cxnSpLocks/>
            <a:stCxn id="3" idx="3"/>
            <a:endCxn id="55" idx="1"/>
          </p:cNvCxnSpPr>
          <p:nvPr/>
        </p:nvCxnSpPr>
        <p:spPr>
          <a:xfrm>
            <a:off x="3536802" y="5685474"/>
            <a:ext cx="297432" cy="3441"/>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93EA974-4A54-E44F-B472-271A6408912C}"/>
              </a:ext>
            </a:extLst>
          </p:cNvPr>
          <p:cNvSpPr/>
          <p:nvPr/>
        </p:nvSpPr>
        <p:spPr>
          <a:xfrm>
            <a:off x="3834234" y="5124138"/>
            <a:ext cx="1700650"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WORK GROUP APPROVAL</a:t>
            </a:r>
          </a:p>
        </p:txBody>
      </p: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REPEAT or PROCEED</a:t>
            </a:r>
          </a:p>
        </p:txBody>
      </p:sp>
    </p:spTree>
    <p:extLst>
      <p:ext uri="{BB962C8B-B14F-4D97-AF65-F5344CB8AC3E}">
        <p14:creationId xmlns:p14="http://schemas.microsoft.com/office/powerpoint/2010/main" val="357926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66115" y="3647610"/>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flipH="1">
            <a:off x="2209405" y="4777163"/>
            <a:ext cx="498" cy="2014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prstDash val="sysDash"/>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E3652BD-E37B-D0BA-A2DD-2381BDFCE110}"/>
              </a:ext>
            </a:extLst>
          </p:cNvPr>
          <p:cNvCxnSpPr>
            <a:cxnSpLocks/>
            <a:stCxn id="3" idx="3"/>
            <a:endCxn id="55" idx="1"/>
          </p:cNvCxnSpPr>
          <p:nvPr/>
        </p:nvCxnSpPr>
        <p:spPr>
          <a:xfrm>
            <a:off x="3536802" y="5685474"/>
            <a:ext cx="297432" cy="3441"/>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93EA974-4A54-E44F-B472-271A6408912C}"/>
              </a:ext>
            </a:extLst>
          </p:cNvPr>
          <p:cNvSpPr/>
          <p:nvPr/>
        </p:nvSpPr>
        <p:spPr>
          <a:xfrm>
            <a:off x="3834234" y="5124138"/>
            <a:ext cx="1700650"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WORK GROUP APPROVAL</a:t>
            </a:r>
          </a:p>
        </p:txBody>
      </p:sp>
      <p:sp>
        <p:nvSpPr>
          <p:cNvPr id="61" name="Rectangle: Rounded Corners 60">
            <a:extLst>
              <a:ext uri="{FF2B5EF4-FFF2-40B4-BE49-F238E27FC236}">
                <a16:creationId xmlns:a16="http://schemas.microsoft.com/office/drawing/2014/main" id="{01D436A9-43AB-B2F9-40F6-5901C6F4964C}"/>
              </a:ext>
            </a:extLst>
          </p:cNvPr>
          <p:cNvSpPr/>
          <p:nvPr/>
        </p:nvSpPr>
        <p:spPr>
          <a:xfrm>
            <a:off x="5829284" y="5122421"/>
            <a:ext cx="1700650"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UNIFORMITY COMMITTEE APPROVAL</a:t>
            </a:r>
          </a:p>
        </p:txBody>
      </p:sp>
      <p:cxnSp>
        <p:nvCxnSpPr>
          <p:cNvPr id="62" name="Straight Arrow Connector 61">
            <a:extLst>
              <a:ext uri="{FF2B5EF4-FFF2-40B4-BE49-F238E27FC236}">
                <a16:creationId xmlns:a16="http://schemas.microsoft.com/office/drawing/2014/main" id="{ADC135C3-B960-09F5-F680-583A774DBAA4}"/>
              </a:ext>
            </a:extLst>
          </p:cNvPr>
          <p:cNvCxnSpPr>
            <a:cxnSpLocks/>
            <a:stCxn id="55" idx="3"/>
            <a:endCxn id="61" idx="1"/>
          </p:cNvCxnSpPr>
          <p:nvPr/>
        </p:nvCxnSpPr>
        <p:spPr>
          <a:xfrm flipV="1">
            <a:off x="5534884" y="5687198"/>
            <a:ext cx="294400" cy="1717"/>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REPEAT or PROCEED</a:t>
            </a:r>
          </a:p>
        </p:txBody>
      </p:sp>
    </p:spTree>
    <p:extLst>
      <p:ext uri="{BB962C8B-B14F-4D97-AF65-F5344CB8AC3E}">
        <p14:creationId xmlns:p14="http://schemas.microsoft.com/office/powerpoint/2010/main" val="24742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66115" y="3647610"/>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flipH="1">
            <a:off x="2209405" y="4777163"/>
            <a:ext cx="498" cy="2014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prstDash val="sysDash"/>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E3652BD-E37B-D0BA-A2DD-2381BDFCE110}"/>
              </a:ext>
            </a:extLst>
          </p:cNvPr>
          <p:cNvCxnSpPr>
            <a:cxnSpLocks/>
            <a:stCxn id="3" idx="3"/>
            <a:endCxn id="55" idx="1"/>
          </p:cNvCxnSpPr>
          <p:nvPr/>
        </p:nvCxnSpPr>
        <p:spPr>
          <a:xfrm>
            <a:off x="3536802" y="5685474"/>
            <a:ext cx="297432" cy="3441"/>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93EA974-4A54-E44F-B472-271A6408912C}"/>
              </a:ext>
            </a:extLst>
          </p:cNvPr>
          <p:cNvSpPr/>
          <p:nvPr/>
        </p:nvSpPr>
        <p:spPr>
          <a:xfrm>
            <a:off x="3834234" y="5124138"/>
            <a:ext cx="1700650"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WORK GROUP APPROVAL</a:t>
            </a:r>
          </a:p>
        </p:txBody>
      </p:sp>
      <p:sp>
        <p:nvSpPr>
          <p:cNvPr id="61" name="Rectangle: Rounded Corners 60">
            <a:extLst>
              <a:ext uri="{FF2B5EF4-FFF2-40B4-BE49-F238E27FC236}">
                <a16:creationId xmlns:a16="http://schemas.microsoft.com/office/drawing/2014/main" id="{01D436A9-43AB-B2F9-40F6-5901C6F4964C}"/>
              </a:ext>
            </a:extLst>
          </p:cNvPr>
          <p:cNvSpPr/>
          <p:nvPr/>
        </p:nvSpPr>
        <p:spPr>
          <a:xfrm>
            <a:off x="5829284" y="5122421"/>
            <a:ext cx="1700650"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UNIFORMITY COMMITTEE APPROVAL</a:t>
            </a:r>
          </a:p>
        </p:txBody>
      </p:sp>
      <p:cxnSp>
        <p:nvCxnSpPr>
          <p:cNvPr id="62" name="Straight Arrow Connector 61">
            <a:extLst>
              <a:ext uri="{FF2B5EF4-FFF2-40B4-BE49-F238E27FC236}">
                <a16:creationId xmlns:a16="http://schemas.microsoft.com/office/drawing/2014/main" id="{ADC135C3-B960-09F5-F680-583A774DBAA4}"/>
              </a:ext>
            </a:extLst>
          </p:cNvPr>
          <p:cNvCxnSpPr>
            <a:cxnSpLocks/>
            <a:stCxn id="55" idx="3"/>
            <a:endCxn id="61" idx="1"/>
          </p:cNvCxnSpPr>
          <p:nvPr/>
        </p:nvCxnSpPr>
        <p:spPr>
          <a:xfrm flipV="1">
            <a:off x="5534884" y="5687198"/>
            <a:ext cx="294400" cy="1717"/>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6" name="Rectangle: Rounded Corners 65">
            <a:extLst>
              <a:ext uri="{FF2B5EF4-FFF2-40B4-BE49-F238E27FC236}">
                <a16:creationId xmlns:a16="http://schemas.microsoft.com/office/drawing/2014/main" id="{6A9D22B0-C350-89C7-C232-039588F6347F}"/>
              </a:ext>
            </a:extLst>
          </p:cNvPr>
          <p:cNvSpPr/>
          <p:nvPr/>
        </p:nvSpPr>
        <p:spPr>
          <a:xfrm>
            <a:off x="7845123" y="5122421"/>
            <a:ext cx="1700650"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EXECUTIVE COMMITTEE PUBLIC HEARING</a:t>
            </a:r>
          </a:p>
        </p:txBody>
      </p:sp>
      <p:cxnSp>
        <p:nvCxnSpPr>
          <p:cNvPr id="67" name="Straight Arrow Connector 66">
            <a:extLst>
              <a:ext uri="{FF2B5EF4-FFF2-40B4-BE49-F238E27FC236}">
                <a16:creationId xmlns:a16="http://schemas.microsoft.com/office/drawing/2014/main" id="{4265FD09-44C1-21CE-F3FF-E01D5F5FFCC2}"/>
              </a:ext>
            </a:extLst>
          </p:cNvPr>
          <p:cNvCxnSpPr>
            <a:cxnSpLocks/>
            <a:stCxn id="61" idx="3"/>
            <a:endCxn id="66" idx="1"/>
          </p:cNvCxnSpPr>
          <p:nvPr/>
        </p:nvCxnSpPr>
        <p:spPr>
          <a:xfrm>
            <a:off x="7529934" y="5687198"/>
            <a:ext cx="315189" cy="0"/>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REPEAT or PROCEED</a:t>
            </a:r>
          </a:p>
        </p:txBody>
      </p:sp>
    </p:spTree>
    <p:extLst>
      <p:ext uri="{BB962C8B-B14F-4D97-AF65-F5344CB8AC3E}">
        <p14:creationId xmlns:p14="http://schemas.microsoft.com/office/powerpoint/2010/main" val="281077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66115" y="3647610"/>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flipH="1">
            <a:off x="2209405" y="4777163"/>
            <a:ext cx="498" cy="2014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prstDash val="sysDash"/>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E3652BD-E37B-D0BA-A2DD-2381BDFCE110}"/>
              </a:ext>
            </a:extLst>
          </p:cNvPr>
          <p:cNvCxnSpPr>
            <a:cxnSpLocks/>
            <a:stCxn id="3" idx="3"/>
            <a:endCxn id="55" idx="1"/>
          </p:cNvCxnSpPr>
          <p:nvPr/>
        </p:nvCxnSpPr>
        <p:spPr>
          <a:xfrm>
            <a:off x="3536802" y="5685474"/>
            <a:ext cx="297432" cy="3441"/>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93EA974-4A54-E44F-B472-271A6408912C}"/>
              </a:ext>
            </a:extLst>
          </p:cNvPr>
          <p:cNvSpPr/>
          <p:nvPr/>
        </p:nvSpPr>
        <p:spPr>
          <a:xfrm>
            <a:off x="3834234" y="5124138"/>
            <a:ext cx="1700650"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WORK GROUP APPROVAL</a:t>
            </a:r>
          </a:p>
        </p:txBody>
      </p:sp>
      <p:sp>
        <p:nvSpPr>
          <p:cNvPr id="61" name="Rectangle: Rounded Corners 60">
            <a:extLst>
              <a:ext uri="{FF2B5EF4-FFF2-40B4-BE49-F238E27FC236}">
                <a16:creationId xmlns:a16="http://schemas.microsoft.com/office/drawing/2014/main" id="{01D436A9-43AB-B2F9-40F6-5901C6F4964C}"/>
              </a:ext>
            </a:extLst>
          </p:cNvPr>
          <p:cNvSpPr/>
          <p:nvPr/>
        </p:nvSpPr>
        <p:spPr>
          <a:xfrm>
            <a:off x="5829284" y="5122421"/>
            <a:ext cx="1700650"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UNIFORMITY COMMITTEE APPROVAL</a:t>
            </a:r>
          </a:p>
        </p:txBody>
      </p:sp>
      <p:cxnSp>
        <p:nvCxnSpPr>
          <p:cNvPr id="62" name="Straight Arrow Connector 61">
            <a:extLst>
              <a:ext uri="{FF2B5EF4-FFF2-40B4-BE49-F238E27FC236}">
                <a16:creationId xmlns:a16="http://schemas.microsoft.com/office/drawing/2014/main" id="{ADC135C3-B960-09F5-F680-583A774DBAA4}"/>
              </a:ext>
            </a:extLst>
          </p:cNvPr>
          <p:cNvCxnSpPr>
            <a:cxnSpLocks/>
            <a:stCxn id="55" idx="3"/>
            <a:endCxn id="61" idx="1"/>
          </p:cNvCxnSpPr>
          <p:nvPr/>
        </p:nvCxnSpPr>
        <p:spPr>
          <a:xfrm flipV="1">
            <a:off x="5534884" y="5687198"/>
            <a:ext cx="294400" cy="1717"/>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5" name="Rectangle: Rounded Corners 64">
            <a:extLst>
              <a:ext uri="{FF2B5EF4-FFF2-40B4-BE49-F238E27FC236}">
                <a16:creationId xmlns:a16="http://schemas.microsoft.com/office/drawing/2014/main" id="{40F1B6D1-0DB4-F77B-CE35-4F653F84552F}"/>
              </a:ext>
            </a:extLst>
          </p:cNvPr>
          <p:cNvSpPr/>
          <p:nvPr/>
        </p:nvSpPr>
        <p:spPr>
          <a:xfrm>
            <a:off x="9858205" y="5111733"/>
            <a:ext cx="1700650"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COMMISSION APPROVAL</a:t>
            </a:r>
          </a:p>
        </p:txBody>
      </p:sp>
      <p:sp>
        <p:nvSpPr>
          <p:cNvPr id="66" name="Rectangle: Rounded Corners 65">
            <a:extLst>
              <a:ext uri="{FF2B5EF4-FFF2-40B4-BE49-F238E27FC236}">
                <a16:creationId xmlns:a16="http://schemas.microsoft.com/office/drawing/2014/main" id="{6A9D22B0-C350-89C7-C232-039588F6347F}"/>
              </a:ext>
            </a:extLst>
          </p:cNvPr>
          <p:cNvSpPr/>
          <p:nvPr/>
        </p:nvSpPr>
        <p:spPr>
          <a:xfrm>
            <a:off x="7845123" y="5122421"/>
            <a:ext cx="1700650"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EXECUTIVE COMMITTEE PUBLIC HEARING</a:t>
            </a:r>
          </a:p>
        </p:txBody>
      </p:sp>
      <p:cxnSp>
        <p:nvCxnSpPr>
          <p:cNvPr id="67" name="Straight Arrow Connector 66">
            <a:extLst>
              <a:ext uri="{FF2B5EF4-FFF2-40B4-BE49-F238E27FC236}">
                <a16:creationId xmlns:a16="http://schemas.microsoft.com/office/drawing/2014/main" id="{4265FD09-44C1-21CE-F3FF-E01D5F5FFCC2}"/>
              </a:ext>
            </a:extLst>
          </p:cNvPr>
          <p:cNvCxnSpPr>
            <a:cxnSpLocks/>
            <a:stCxn id="61" idx="3"/>
            <a:endCxn id="66" idx="1"/>
          </p:cNvCxnSpPr>
          <p:nvPr/>
        </p:nvCxnSpPr>
        <p:spPr>
          <a:xfrm>
            <a:off x="7529934" y="5687198"/>
            <a:ext cx="315189" cy="0"/>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5CA31C05-DBF1-F676-CFCB-DA504D4CFBCC}"/>
              </a:ext>
            </a:extLst>
          </p:cNvPr>
          <p:cNvCxnSpPr>
            <a:cxnSpLocks/>
            <a:stCxn id="66" idx="3"/>
            <a:endCxn id="65" idx="1"/>
          </p:cNvCxnSpPr>
          <p:nvPr/>
        </p:nvCxnSpPr>
        <p:spPr>
          <a:xfrm flipV="1">
            <a:off x="9545773" y="5676510"/>
            <a:ext cx="312432" cy="10688"/>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REPEAT or PROCEED</a:t>
            </a:r>
          </a:p>
        </p:txBody>
      </p:sp>
    </p:spTree>
    <p:extLst>
      <p:ext uri="{BB962C8B-B14F-4D97-AF65-F5344CB8AC3E}">
        <p14:creationId xmlns:p14="http://schemas.microsoft.com/office/powerpoint/2010/main" val="234464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42682" y="3647610"/>
            <a:ext cx="2711009"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solidFill>
              <a:schemeClr val="accent1"/>
            </a:solidFill>
            <a:prstDash val="solid"/>
            <a:round/>
            <a:headEnd type="none" w="med" len="med"/>
            <a:tailEnd type="none"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a:off x="2198187" y="4777163"/>
            <a:ext cx="11218" cy="20141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prstDash val="sysDash"/>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E3652BD-E37B-D0BA-A2DD-2381BDFCE110}"/>
              </a:ext>
            </a:extLst>
          </p:cNvPr>
          <p:cNvCxnSpPr>
            <a:cxnSpLocks/>
            <a:stCxn id="3" idx="3"/>
            <a:endCxn id="55" idx="1"/>
          </p:cNvCxnSpPr>
          <p:nvPr/>
        </p:nvCxnSpPr>
        <p:spPr>
          <a:xfrm>
            <a:off x="3536802" y="5685474"/>
            <a:ext cx="297432" cy="3441"/>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93EA974-4A54-E44F-B472-271A6408912C}"/>
              </a:ext>
            </a:extLst>
          </p:cNvPr>
          <p:cNvSpPr/>
          <p:nvPr/>
        </p:nvSpPr>
        <p:spPr>
          <a:xfrm>
            <a:off x="3834234" y="5124138"/>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WORK GROUP APPROVAL</a:t>
            </a:r>
          </a:p>
        </p:txBody>
      </p:sp>
      <p:sp>
        <p:nvSpPr>
          <p:cNvPr id="61" name="Rectangle: Rounded Corners 60">
            <a:extLst>
              <a:ext uri="{FF2B5EF4-FFF2-40B4-BE49-F238E27FC236}">
                <a16:creationId xmlns:a16="http://schemas.microsoft.com/office/drawing/2014/main" id="{01D436A9-43AB-B2F9-40F6-5901C6F4964C}"/>
              </a:ext>
            </a:extLst>
          </p:cNvPr>
          <p:cNvSpPr/>
          <p:nvPr/>
        </p:nvSpPr>
        <p:spPr>
          <a:xfrm>
            <a:off x="5829284" y="5122421"/>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UNIFORMITY COMMITTEE APPROVAL</a:t>
            </a:r>
          </a:p>
        </p:txBody>
      </p:sp>
      <p:cxnSp>
        <p:nvCxnSpPr>
          <p:cNvPr id="62" name="Straight Arrow Connector 61">
            <a:extLst>
              <a:ext uri="{FF2B5EF4-FFF2-40B4-BE49-F238E27FC236}">
                <a16:creationId xmlns:a16="http://schemas.microsoft.com/office/drawing/2014/main" id="{ADC135C3-B960-09F5-F680-583A774DBAA4}"/>
              </a:ext>
            </a:extLst>
          </p:cNvPr>
          <p:cNvCxnSpPr>
            <a:cxnSpLocks/>
            <a:stCxn id="55" idx="3"/>
            <a:endCxn id="61" idx="1"/>
          </p:cNvCxnSpPr>
          <p:nvPr/>
        </p:nvCxnSpPr>
        <p:spPr>
          <a:xfrm flipV="1">
            <a:off x="5534884" y="5687198"/>
            <a:ext cx="294400" cy="1717"/>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65" name="Rectangle: Rounded Corners 64">
            <a:extLst>
              <a:ext uri="{FF2B5EF4-FFF2-40B4-BE49-F238E27FC236}">
                <a16:creationId xmlns:a16="http://schemas.microsoft.com/office/drawing/2014/main" id="{40F1B6D1-0DB4-F77B-CE35-4F653F84552F}"/>
              </a:ext>
            </a:extLst>
          </p:cNvPr>
          <p:cNvSpPr/>
          <p:nvPr/>
        </p:nvSpPr>
        <p:spPr>
          <a:xfrm>
            <a:off x="9858205" y="5111733"/>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COMMISSION APPROVAL</a:t>
            </a:r>
          </a:p>
        </p:txBody>
      </p:sp>
      <p:sp>
        <p:nvSpPr>
          <p:cNvPr id="66" name="Rectangle: Rounded Corners 65">
            <a:extLst>
              <a:ext uri="{FF2B5EF4-FFF2-40B4-BE49-F238E27FC236}">
                <a16:creationId xmlns:a16="http://schemas.microsoft.com/office/drawing/2014/main" id="{6A9D22B0-C350-89C7-C232-039588F6347F}"/>
              </a:ext>
            </a:extLst>
          </p:cNvPr>
          <p:cNvSpPr/>
          <p:nvPr/>
        </p:nvSpPr>
        <p:spPr>
          <a:xfrm>
            <a:off x="7845123" y="5122421"/>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EXECUTIVE COMMITTEE PUBLIC HEARING</a:t>
            </a:r>
          </a:p>
        </p:txBody>
      </p:sp>
      <p:cxnSp>
        <p:nvCxnSpPr>
          <p:cNvPr id="67" name="Straight Arrow Connector 66">
            <a:extLst>
              <a:ext uri="{FF2B5EF4-FFF2-40B4-BE49-F238E27FC236}">
                <a16:creationId xmlns:a16="http://schemas.microsoft.com/office/drawing/2014/main" id="{4265FD09-44C1-21CE-F3FF-E01D5F5FFCC2}"/>
              </a:ext>
            </a:extLst>
          </p:cNvPr>
          <p:cNvCxnSpPr>
            <a:cxnSpLocks/>
            <a:stCxn id="61" idx="3"/>
            <a:endCxn id="66" idx="1"/>
          </p:cNvCxnSpPr>
          <p:nvPr/>
        </p:nvCxnSpPr>
        <p:spPr>
          <a:xfrm>
            <a:off x="7529934" y="5687198"/>
            <a:ext cx="315189" cy="0"/>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5CA31C05-DBF1-F676-CFCB-DA504D4CFBCC}"/>
              </a:ext>
            </a:extLst>
          </p:cNvPr>
          <p:cNvCxnSpPr>
            <a:cxnSpLocks/>
            <a:stCxn id="66" idx="3"/>
            <a:endCxn id="65" idx="1"/>
          </p:cNvCxnSpPr>
          <p:nvPr/>
        </p:nvCxnSpPr>
        <p:spPr>
          <a:xfrm flipV="1">
            <a:off x="9545773" y="5676510"/>
            <a:ext cx="312432" cy="10688"/>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REPEAT or PROCEED</a:t>
            </a:r>
          </a:p>
        </p:txBody>
      </p:sp>
      <p:sp>
        <p:nvSpPr>
          <p:cNvPr id="4" name="Cloud 3">
            <a:extLst>
              <a:ext uri="{FF2B5EF4-FFF2-40B4-BE49-F238E27FC236}">
                <a16:creationId xmlns:a16="http://schemas.microsoft.com/office/drawing/2014/main" id="{1F47A834-B3A7-07A8-94F9-14F12FBBA417}"/>
              </a:ext>
            </a:extLst>
          </p:cNvPr>
          <p:cNvSpPr/>
          <p:nvPr/>
        </p:nvSpPr>
        <p:spPr>
          <a:xfrm>
            <a:off x="2999557" y="1202341"/>
            <a:ext cx="2561258" cy="1176549"/>
          </a:xfrm>
          <a:prstGeom prst="cloud">
            <a:avLst/>
          </a:prstGeom>
          <a:solidFill>
            <a:schemeClr val="bg2">
              <a:lumMod val="20000"/>
              <a:lumOff val="80000"/>
              <a:alpha val="80000"/>
            </a:schemeClr>
          </a:solidFill>
          <a:effectLst>
            <a:outerShdw blurRad="1270000" dist="50800" dir="5400000" algn="ctr"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Background &amp; Training</a:t>
            </a:r>
          </a:p>
        </p:txBody>
      </p:sp>
    </p:spTree>
    <p:extLst>
      <p:ext uri="{BB962C8B-B14F-4D97-AF65-F5344CB8AC3E}">
        <p14:creationId xmlns:p14="http://schemas.microsoft.com/office/powerpoint/2010/main" val="407567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a:effectLst>
            <a:outerShdw blurRad="12446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a:effectLst>
            <a:outerShdw blurRad="12446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a:effectLst>
            <a:outerShdw blurRad="12446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a:effectLst>
            <a:outerShdw blurRad="12446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42682" y="3647610"/>
            <a:ext cx="2711009" cy="1129553"/>
          </a:xfrm>
          <a:prstGeom prst="roundRect">
            <a:avLst/>
          </a:prstGeom>
          <a:solidFill>
            <a:srgbClr val="3B505F"/>
          </a:solidFill>
          <a:effectLst>
            <a:outerShdw blurRad="12446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a:effectLst>
            <a:outerShdw blurRad="12446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a:effectLst>
            <a:outerShdw blurRad="12446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solidFill>
              <a:schemeClr val="accent1"/>
            </a:solidFill>
            <a:prstDash val="solid"/>
            <a:round/>
            <a:headEnd type="none" w="med" len="med"/>
            <a:tailEnd type="none" w="med" len="med"/>
          </a:ln>
          <a:effectLst>
            <a:outerShdw blurRad="12446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solidFill>
              <a:srgbClr val="1A1D2C"/>
            </a:solidFill>
            <a:prstDash val="sysDash"/>
            <a:round/>
            <a:headEnd type="none" w="med" len="med"/>
            <a:tailEnd type="arrow" w="med" len="med"/>
          </a:ln>
          <a:effectLst>
            <a:outerShdw blurRad="12446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a:effectLst>
            <a:outerShdw blurRad="12446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a:effectLst>
            <a:outerShdw blurRad="12446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a:off x="2198187" y="4777163"/>
            <a:ext cx="11218" cy="201416"/>
          </a:xfrm>
          <a:prstGeom prst="straightConnector1">
            <a:avLst/>
          </a:prstGeom>
          <a:ln>
            <a:tailEnd type="triangle"/>
          </a:ln>
          <a:effectLst>
            <a:outerShdw blurRad="12446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prstDash val="sysDash"/>
            <a:tailEnd type="triangle"/>
          </a:ln>
          <a:effectLst>
            <a:outerShdw blurRad="12446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E3652BD-E37B-D0BA-A2DD-2381BDFCE110}"/>
              </a:ext>
            </a:extLst>
          </p:cNvPr>
          <p:cNvCxnSpPr>
            <a:cxnSpLocks/>
            <a:stCxn id="3" idx="3"/>
            <a:endCxn id="55" idx="1"/>
          </p:cNvCxnSpPr>
          <p:nvPr/>
        </p:nvCxnSpPr>
        <p:spPr>
          <a:xfrm>
            <a:off x="3536802" y="5685474"/>
            <a:ext cx="297432" cy="3441"/>
          </a:xfrm>
          <a:prstGeom prst="straightConnector1">
            <a:avLst/>
          </a:prstGeom>
          <a:ln w="19050" cap="flat" cmpd="sng" algn="ctr">
            <a:solidFill>
              <a:srgbClr val="1A1D2C"/>
            </a:solidFill>
            <a:prstDash val="sysDash"/>
            <a:round/>
            <a:headEnd type="none" w="med" len="med"/>
            <a:tailEnd type="arrow" w="med" len="med"/>
          </a:ln>
          <a:effectLst>
            <a:outerShdw blurRad="12446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93EA974-4A54-E44F-B472-271A6408912C}"/>
              </a:ext>
            </a:extLst>
          </p:cNvPr>
          <p:cNvSpPr/>
          <p:nvPr/>
        </p:nvSpPr>
        <p:spPr>
          <a:xfrm>
            <a:off x="3834234" y="5124138"/>
            <a:ext cx="1700650" cy="1129553"/>
          </a:xfrm>
          <a:prstGeom prst="roundRect">
            <a:avLst/>
          </a:prstGeom>
          <a:solidFill>
            <a:srgbClr val="3B505F"/>
          </a:solidFill>
          <a:effectLst>
            <a:outerShdw blurRad="12446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WORK GROUP APPROVAL</a:t>
            </a:r>
          </a:p>
        </p:txBody>
      </p:sp>
      <p:sp>
        <p:nvSpPr>
          <p:cNvPr id="61" name="Rectangle: Rounded Corners 60">
            <a:extLst>
              <a:ext uri="{FF2B5EF4-FFF2-40B4-BE49-F238E27FC236}">
                <a16:creationId xmlns:a16="http://schemas.microsoft.com/office/drawing/2014/main" id="{01D436A9-43AB-B2F9-40F6-5901C6F4964C}"/>
              </a:ext>
            </a:extLst>
          </p:cNvPr>
          <p:cNvSpPr/>
          <p:nvPr/>
        </p:nvSpPr>
        <p:spPr>
          <a:xfrm>
            <a:off x="5829284" y="5122421"/>
            <a:ext cx="1700650" cy="1129553"/>
          </a:xfrm>
          <a:prstGeom prst="roundRect">
            <a:avLst/>
          </a:prstGeom>
          <a:solidFill>
            <a:srgbClr val="3B505F"/>
          </a:solidFill>
          <a:effectLst>
            <a:outerShdw blurRad="12446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UNIFORMITY COMMITTEE APPROVAL</a:t>
            </a:r>
          </a:p>
        </p:txBody>
      </p:sp>
      <p:cxnSp>
        <p:nvCxnSpPr>
          <p:cNvPr id="62" name="Straight Arrow Connector 61">
            <a:extLst>
              <a:ext uri="{FF2B5EF4-FFF2-40B4-BE49-F238E27FC236}">
                <a16:creationId xmlns:a16="http://schemas.microsoft.com/office/drawing/2014/main" id="{ADC135C3-B960-09F5-F680-583A774DBAA4}"/>
              </a:ext>
            </a:extLst>
          </p:cNvPr>
          <p:cNvCxnSpPr>
            <a:cxnSpLocks/>
            <a:stCxn id="55" idx="3"/>
            <a:endCxn id="61" idx="1"/>
          </p:cNvCxnSpPr>
          <p:nvPr/>
        </p:nvCxnSpPr>
        <p:spPr>
          <a:xfrm flipV="1">
            <a:off x="5534884" y="5687198"/>
            <a:ext cx="294400" cy="1717"/>
          </a:xfrm>
          <a:prstGeom prst="straightConnector1">
            <a:avLst/>
          </a:prstGeom>
          <a:ln w="19050" cap="flat" cmpd="sng" algn="ctr">
            <a:solidFill>
              <a:srgbClr val="1A1D2C"/>
            </a:solidFill>
            <a:prstDash val="sysDash"/>
            <a:round/>
            <a:headEnd type="none" w="med" len="med"/>
            <a:tailEnd type="arrow" w="med" len="med"/>
          </a:ln>
          <a:effectLst>
            <a:outerShdw blurRad="12446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65" name="Rectangle: Rounded Corners 64">
            <a:extLst>
              <a:ext uri="{FF2B5EF4-FFF2-40B4-BE49-F238E27FC236}">
                <a16:creationId xmlns:a16="http://schemas.microsoft.com/office/drawing/2014/main" id="{40F1B6D1-0DB4-F77B-CE35-4F653F84552F}"/>
              </a:ext>
            </a:extLst>
          </p:cNvPr>
          <p:cNvSpPr/>
          <p:nvPr/>
        </p:nvSpPr>
        <p:spPr>
          <a:xfrm>
            <a:off x="9858205" y="5111733"/>
            <a:ext cx="1700650" cy="1129553"/>
          </a:xfrm>
          <a:prstGeom prst="roundRect">
            <a:avLst/>
          </a:prstGeom>
          <a:solidFill>
            <a:srgbClr val="3B505F"/>
          </a:solidFill>
          <a:effectLst>
            <a:outerShdw blurRad="12446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COMMISSION APPROVAL</a:t>
            </a:r>
          </a:p>
        </p:txBody>
      </p:sp>
      <p:sp>
        <p:nvSpPr>
          <p:cNvPr id="66" name="Rectangle: Rounded Corners 65">
            <a:extLst>
              <a:ext uri="{FF2B5EF4-FFF2-40B4-BE49-F238E27FC236}">
                <a16:creationId xmlns:a16="http://schemas.microsoft.com/office/drawing/2014/main" id="{6A9D22B0-C350-89C7-C232-039588F6347F}"/>
              </a:ext>
            </a:extLst>
          </p:cNvPr>
          <p:cNvSpPr/>
          <p:nvPr/>
        </p:nvSpPr>
        <p:spPr>
          <a:xfrm>
            <a:off x="7845123" y="5122421"/>
            <a:ext cx="1700650" cy="1129553"/>
          </a:xfrm>
          <a:prstGeom prst="roundRect">
            <a:avLst/>
          </a:prstGeom>
          <a:solidFill>
            <a:srgbClr val="3B505F"/>
          </a:solidFill>
          <a:effectLst>
            <a:outerShdw blurRad="12446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EXECUTIVE COMMITTEE PUBLIC HEARING</a:t>
            </a:r>
          </a:p>
        </p:txBody>
      </p:sp>
      <p:cxnSp>
        <p:nvCxnSpPr>
          <p:cNvPr id="67" name="Straight Arrow Connector 66">
            <a:extLst>
              <a:ext uri="{FF2B5EF4-FFF2-40B4-BE49-F238E27FC236}">
                <a16:creationId xmlns:a16="http://schemas.microsoft.com/office/drawing/2014/main" id="{4265FD09-44C1-21CE-F3FF-E01D5F5FFCC2}"/>
              </a:ext>
            </a:extLst>
          </p:cNvPr>
          <p:cNvCxnSpPr>
            <a:cxnSpLocks/>
            <a:stCxn id="61" idx="3"/>
            <a:endCxn id="66" idx="1"/>
          </p:cNvCxnSpPr>
          <p:nvPr/>
        </p:nvCxnSpPr>
        <p:spPr>
          <a:xfrm>
            <a:off x="7529934" y="5687198"/>
            <a:ext cx="315189" cy="0"/>
          </a:xfrm>
          <a:prstGeom prst="straightConnector1">
            <a:avLst/>
          </a:prstGeom>
          <a:ln w="19050" cap="flat" cmpd="sng" algn="ctr">
            <a:solidFill>
              <a:srgbClr val="1A1D2C"/>
            </a:solidFill>
            <a:prstDash val="sysDash"/>
            <a:round/>
            <a:headEnd type="none" w="med" len="med"/>
            <a:tailEnd type="arrow" w="med" len="med"/>
          </a:ln>
          <a:effectLst>
            <a:outerShdw blurRad="12446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5CA31C05-DBF1-F676-CFCB-DA504D4CFBCC}"/>
              </a:ext>
            </a:extLst>
          </p:cNvPr>
          <p:cNvCxnSpPr>
            <a:cxnSpLocks/>
            <a:stCxn id="66" idx="3"/>
            <a:endCxn id="65" idx="1"/>
          </p:cNvCxnSpPr>
          <p:nvPr/>
        </p:nvCxnSpPr>
        <p:spPr>
          <a:xfrm flipV="1">
            <a:off x="9545773" y="5676510"/>
            <a:ext cx="312432" cy="10688"/>
          </a:xfrm>
          <a:prstGeom prst="straightConnector1">
            <a:avLst/>
          </a:prstGeom>
          <a:ln w="19050" cap="flat" cmpd="sng" algn="ctr">
            <a:solidFill>
              <a:srgbClr val="1A1D2C"/>
            </a:solidFill>
            <a:prstDash val="sysDash"/>
            <a:round/>
            <a:headEnd type="none" w="med" len="med"/>
            <a:tailEnd type="arrow" w="med" len="med"/>
          </a:ln>
          <a:effectLst>
            <a:outerShdw blurRad="12446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a:effectLst>
            <a:outerShdw blurRad="12446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REPEAT or PROCEED</a:t>
            </a:r>
          </a:p>
        </p:txBody>
      </p:sp>
      <p:sp>
        <p:nvSpPr>
          <p:cNvPr id="4" name="Cloud 3">
            <a:extLst>
              <a:ext uri="{FF2B5EF4-FFF2-40B4-BE49-F238E27FC236}">
                <a16:creationId xmlns:a16="http://schemas.microsoft.com/office/drawing/2014/main" id="{1F47A834-B3A7-07A8-94F9-14F12FBBA417}"/>
              </a:ext>
            </a:extLst>
          </p:cNvPr>
          <p:cNvSpPr/>
          <p:nvPr/>
        </p:nvSpPr>
        <p:spPr>
          <a:xfrm>
            <a:off x="2999557" y="1202341"/>
            <a:ext cx="2561258" cy="1176549"/>
          </a:xfrm>
          <a:prstGeom prst="cloud">
            <a:avLst/>
          </a:prstGeom>
          <a:solidFill>
            <a:schemeClr val="bg2">
              <a:lumMod val="20000"/>
              <a:lumOff val="80000"/>
              <a:alpha val="80000"/>
            </a:schemeClr>
          </a:solidFill>
          <a:effectLst>
            <a:outerShdw blurRad="1244600" dist="50800" dir="5400000" algn="ctr"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Background &amp; Training</a:t>
            </a:r>
          </a:p>
        </p:txBody>
      </p:sp>
      <p:sp>
        <p:nvSpPr>
          <p:cNvPr id="11" name="Cloud 10">
            <a:extLst>
              <a:ext uri="{FF2B5EF4-FFF2-40B4-BE49-F238E27FC236}">
                <a16:creationId xmlns:a16="http://schemas.microsoft.com/office/drawing/2014/main" id="{BB6F70BF-1A95-C02C-97E9-8A3B59EF43DE}"/>
              </a:ext>
            </a:extLst>
          </p:cNvPr>
          <p:cNvSpPr/>
          <p:nvPr/>
        </p:nvSpPr>
        <p:spPr>
          <a:xfrm>
            <a:off x="0" y="1514700"/>
            <a:ext cx="2026213" cy="1111347"/>
          </a:xfrm>
          <a:prstGeom prst="cloud">
            <a:avLst/>
          </a:prstGeom>
          <a:solidFill>
            <a:schemeClr val="bg2">
              <a:lumMod val="40000"/>
              <a:lumOff val="60000"/>
              <a:alpha val="80000"/>
            </a:schemeClr>
          </a:solidFill>
          <a:effectLst>
            <a:outerShdw blurRad="1244600" dist="50800" dir="5400000" algn="ctr"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Litigation &amp; Legislation</a:t>
            </a:r>
          </a:p>
        </p:txBody>
      </p:sp>
    </p:spTree>
    <p:extLst>
      <p:ext uri="{BB962C8B-B14F-4D97-AF65-F5344CB8AC3E}">
        <p14:creationId xmlns:p14="http://schemas.microsoft.com/office/powerpoint/2010/main" val="918242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42682" y="3647610"/>
            <a:ext cx="2711009"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solidFill>
              <a:schemeClr val="accent1"/>
            </a:solidFill>
            <a:prstDash val="solid"/>
            <a:round/>
            <a:headEnd type="none" w="med" len="med"/>
            <a:tailEnd type="none"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a:off x="2198187" y="4777163"/>
            <a:ext cx="11218" cy="20141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prstDash val="sysDash"/>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E3652BD-E37B-D0BA-A2DD-2381BDFCE110}"/>
              </a:ext>
            </a:extLst>
          </p:cNvPr>
          <p:cNvCxnSpPr>
            <a:cxnSpLocks/>
            <a:stCxn id="3" idx="3"/>
            <a:endCxn id="55" idx="1"/>
          </p:cNvCxnSpPr>
          <p:nvPr/>
        </p:nvCxnSpPr>
        <p:spPr>
          <a:xfrm>
            <a:off x="3536802" y="5685474"/>
            <a:ext cx="297432" cy="3441"/>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93EA974-4A54-E44F-B472-271A6408912C}"/>
              </a:ext>
            </a:extLst>
          </p:cNvPr>
          <p:cNvSpPr/>
          <p:nvPr/>
        </p:nvSpPr>
        <p:spPr>
          <a:xfrm>
            <a:off x="3834234" y="5124138"/>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WORK GROUP APPROVAL</a:t>
            </a:r>
          </a:p>
        </p:txBody>
      </p:sp>
      <p:sp>
        <p:nvSpPr>
          <p:cNvPr id="61" name="Rectangle: Rounded Corners 60">
            <a:extLst>
              <a:ext uri="{FF2B5EF4-FFF2-40B4-BE49-F238E27FC236}">
                <a16:creationId xmlns:a16="http://schemas.microsoft.com/office/drawing/2014/main" id="{01D436A9-43AB-B2F9-40F6-5901C6F4964C}"/>
              </a:ext>
            </a:extLst>
          </p:cNvPr>
          <p:cNvSpPr/>
          <p:nvPr/>
        </p:nvSpPr>
        <p:spPr>
          <a:xfrm>
            <a:off x="5829284" y="5122421"/>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UNIFORMITY COMMITTEE APPROVAL</a:t>
            </a:r>
          </a:p>
        </p:txBody>
      </p:sp>
      <p:cxnSp>
        <p:nvCxnSpPr>
          <p:cNvPr id="62" name="Straight Arrow Connector 61">
            <a:extLst>
              <a:ext uri="{FF2B5EF4-FFF2-40B4-BE49-F238E27FC236}">
                <a16:creationId xmlns:a16="http://schemas.microsoft.com/office/drawing/2014/main" id="{ADC135C3-B960-09F5-F680-583A774DBAA4}"/>
              </a:ext>
            </a:extLst>
          </p:cNvPr>
          <p:cNvCxnSpPr>
            <a:cxnSpLocks/>
            <a:stCxn id="55" idx="3"/>
            <a:endCxn id="61" idx="1"/>
          </p:cNvCxnSpPr>
          <p:nvPr/>
        </p:nvCxnSpPr>
        <p:spPr>
          <a:xfrm flipV="1">
            <a:off x="5534884" y="5687198"/>
            <a:ext cx="294400" cy="1717"/>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65" name="Rectangle: Rounded Corners 64">
            <a:extLst>
              <a:ext uri="{FF2B5EF4-FFF2-40B4-BE49-F238E27FC236}">
                <a16:creationId xmlns:a16="http://schemas.microsoft.com/office/drawing/2014/main" id="{40F1B6D1-0DB4-F77B-CE35-4F653F84552F}"/>
              </a:ext>
            </a:extLst>
          </p:cNvPr>
          <p:cNvSpPr/>
          <p:nvPr/>
        </p:nvSpPr>
        <p:spPr>
          <a:xfrm>
            <a:off x="9858205" y="5111733"/>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COMMISSION APPROVAL</a:t>
            </a:r>
          </a:p>
        </p:txBody>
      </p:sp>
      <p:sp>
        <p:nvSpPr>
          <p:cNvPr id="66" name="Rectangle: Rounded Corners 65">
            <a:extLst>
              <a:ext uri="{FF2B5EF4-FFF2-40B4-BE49-F238E27FC236}">
                <a16:creationId xmlns:a16="http://schemas.microsoft.com/office/drawing/2014/main" id="{6A9D22B0-C350-89C7-C232-039588F6347F}"/>
              </a:ext>
            </a:extLst>
          </p:cNvPr>
          <p:cNvSpPr/>
          <p:nvPr/>
        </p:nvSpPr>
        <p:spPr>
          <a:xfrm>
            <a:off x="7845123" y="5122421"/>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EXECUTIVE COMMITTEE PUBLIC HEARING</a:t>
            </a:r>
          </a:p>
        </p:txBody>
      </p:sp>
      <p:cxnSp>
        <p:nvCxnSpPr>
          <p:cNvPr id="67" name="Straight Arrow Connector 66">
            <a:extLst>
              <a:ext uri="{FF2B5EF4-FFF2-40B4-BE49-F238E27FC236}">
                <a16:creationId xmlns:a16="http://schemas.microsoft.com/office/drawing/2014/main" id="{4265FD09-44C1-21CE-F3FF-E01D5F5FFCC2}"/>
              </a:ext>
            </a:extLst>
          </p:cNvPr>
          <p:cNvCxnSpPr>
            <a:cxnSpLocks/>
            <a:stCxn id="61" idx="3"/>
            <a:endCxn id="66" idx="1"/>
          </p:cNvCxnSpPr>
          <p:nvPr/>
        </p:nvCxnSpPr>
        <p:spPr>
          <a:xfrm>
            <a:off x="7529934" y="5687198"/>
            <a:ext cx="315189" cy="0"/>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5CA31C05-DBF1-F676-CFCB-DA504D4CFBCC}"/>
              </a:ext>
            </a:extLst>
          </p:cNvPr>
          <p:cNvCxnSpPr>
            <a:cxnSpLocks/>
            <a:stCxn id="66" idx="3"/>
            <a:endCxn id="65" idx="1"/>
          </p:cNvCxnSpPr>
          <p:nvPr/>
        </p:nvCxnSpPr>
        <p:spPr>
          <a:xfrm flipV="1">
            <a:off x="9545773" y="5676510"/>
            <a:ext cx="312432" cy="10688"/>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REPEAT or PROCEED</a:t>
            </a:r>
          </a:p>
        </p:txBody>
      </p:sp>
      <p:sp>
        <p:nvSpPr>
          <p:cNvPr id="4" name="Cloud 3">
            <a:extLst>
              <a:ext uri="{FF2B5EF4-FFF2-40B4-BE49-F238E27FC236}">
                <a16:creationId xmlns:a16="http://schemas.microsoft.com/office/drawing/2014/main" id="{1F47A834-B3A7-07A8-94F9-14F12FBBA417}"/>
              </a:ext>
            </a:extLst>
          </p:cNvPr>
          <p:cNvSpPr/>
          <p:nvPr/>
        </p:nvSpPr>
        <p:spPr>
          <a:xfrm>
            <a:off x="2999557" y="1202341"/>
            <a:ext cx="2561258" cy="1176549"/>
          </a:xfrm>
          <a:prstGeom prst="cloud">
            <a:avLst/>
          </a:prstGeom>
          <a:solidFill>
            <a:schemeClr val="bg2">
              <a:lumMod val="20000"/>
              <a:lumOff val="80000"/>
              <a:alpha val="80000"/>
            </a:schemeClr>
          </a:solidFill>
          <a:effectLst>
            <a:outerShdw blurRad="1270000" dist="50800" dir="5400000" algn="ctr"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Background &amp; Training</a:t>
            </a:r>
          </a:p>
        </p:txBody>
      </p:sp>
      <p:sp>
        <p:nvSpPr>
          <p:cNvPr id="11" name="Cloud 10">
            <a:extLst>
              <a:ext uri="{FF2B5EF4-FFF2-40B4-BE49-F238E27FC236}">
                <a16:creationId xmlns:a16="http://schemas.microsoft.com/office/drawing/2014/main" id="{BB6F70BF-1A95-C02C-97E9-8A3B59EF43DE}"/>
              </a:ext>
            </a:extLst>
          </p:cNvPr>
          <p:cNvSpPr/>
          <p:nvPr/>
        </p:nvSpPr>
        <p:spPr>
          <a:xfrm>
            <a:off x="0" y="1514700"/>
            <a:ext cx="2026213" cy="1111347"/>
          </a:xfrm>
          <a:prstGeom prst="cloud">
            <a:avLst/>
          </a:prstGeom>
          <a:solidFill>
            <a:schemeClr val="bg2">
              <a:lumMod val="40000"/>
              <a:lumOff val="60000"/>
              <a:alpha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Litigation &amp; Legislation</a:t>
            </a:r>
          </a:p>
        </p:txBody>
      </p:sp>
      <p:sp>
        <p:nvSpPr>
          <p:cNvPr id="6" name="Cloud 5">
            <a:extLst>
              <a:ext uri="{FF2B5EF4-FFF2-40B4-BE49-F238E27FC236}">
                <a16:creationId xmlns:a16="http://schemas.microsoft.com/office/drawing/2014/main" id="{4C73A203-007F-DB31-68E6-25E23EDAE964}"/>
              </a:ext>
            </a:extLst>
          </p:cNvPr>
          <p:cNvSpPr/>
          <p:nvPr/>
        </p:nvSpPr>
        <p:spPr>
          <a:xfrm>
            <a:off x="2564016" y="2913453"/>
            <a:ext cx="2026213" cy="1257919"/>
          </a:xfrm>
          <a:prstGeom prst="cloud">
            <a:avLst/>
          </a:prstGeom>
          <a:solidFill>
            <a:schemeClr val="bg2">
              <a:lumMod val="40000"/>
              <a:lumOff val="60000"/>
              <a:alpha val="80000"/>
            </a:schemeClr>
          </a:solidFill>
          <a:effectLst>
            <a:outerShdw blurRad="1270000" dist="50800" dir="5400000" algn="ctr"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Expanding Project Page</a:t>
            </a:r>
          </a:p>
        </p:txBody>
      </p:sp>
    </p:spTree>
    <p:extLst>
      <p:ext uri="{BB962C8B-B14F-4D97-AF65-F5344CB8AC3E}">
        <p14:creationId xmlns:p14="http://schemas.microsoft.com/office/powerpoint/2010/main" val="103848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6B71F1-7D3D-3350-0556-AA3FF496F82F}"/>
              </a:ext>
            </a:extLst>
          </p:cNvPr>
          <p:cNvSpPr>
            <a:spLocks noGrp="1"/>
          </p:cNvSpPr>
          <p:nvPr>
            <p:ph type="sldNum" sz="quarter" idx="12"/>
          </p:nvPr>
        </p:nvSpPr>
        <p:spPr/>
        <p:txBody>
          <a:bodyPr/>
          <a:lstStyle/>
          <a:p>
            <a:fld id="{3A98EE3D-8CD1-4C3F-BD1C-C98C9596463C}" type="slidenum">
              <a:rPr lang="en-US" smtClean="0"/>
              <a:t>17</a:t>
            </a:fld>
            <a:endParaRPr lang="en-US" dirty="0"/>
          </a:p>
        </p:txBody>
      </p:sp>
      <p:pic>
        <p:nvPicPr>
          <p:cNvPr id="4" name="Picture 3">
            <a:extLst>
              <a:ext uri="{FF2B5EF4-FFF2-40B4-BE49-F238E27FC236}">
                <a16:creationId xmlns:a16="http://schemas.microsoft.com/office/drawing/2014/main" id="{05935F83-2D9E-06F8-5A3E-2A110EA8F577}"/>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A7CFD86-883D-2E71-3DF0-0ACB525040E1}"/>
                  </a:ext>
                </a:extLst>
              </p14:cNvPr>
              <p14:cNvContentPartPr/>
              <p14:nvPr/>
            </p14:nvContentPartPr>
            <p14:xfrm>
              <a:off x="2751235" y="1765489"/>
              <a:ext cx="6238080" cy="5186520"/>
            </p14:xfrm>
          </p:contentPart>
        </mc:Choice>
        <mc:Fallback xmlns="">
          <p:pic>
            <p:nvPicPr>
              <p:cNvPr id="3" name="Ink 2">
                <a:extLst>
                  <a:ext uri="{FF2B5EF4-FFF2-40B4-BE49-F238E27FC236}">
                    <a16:creationId xmlns:a16="http://schemas.microsoft.com/office/drawing/2014/main" id="{7A7CFD86-883D-2E71-3DF0-0ACB525040E1}"/>
                  </a:ext>
                </a:extLst>
              </p:cNvPr>
              <p:cNvPicPr/>
              <p:nvPr/>
            </p:nvPicPr>
            <p:blipFill>
              <a:blip r:embed="rId4"/>
              <a:stretch>
                <a:fillRect/>
              </a:stretch>
            </p:blipFill>
            <p:spPr>
              <a:xfrm>
                <a:off x="2742595" y="1756849"/>
                <a:ext cx="6255720" cy="5204160"/>
              </a:xfrm>
              <a:prstGeom prst="rect">
                <a:avLst/>
              </a:prstGeom>
            </p:spPr>
          </p:pic>
        </mc:Fallback>
      </mc:AlternateContent>
    </p:spTree>
    <p:extLst>
      <p:ext uri="{BB962C8B-B14F-4D97-AF65-F5344CB8AC3E}">
        <p14:creationId xmlns:p14="http://schemas.microsoft.com/office/powerpoint/2010/main" val="298207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FF635B-708E-8D11-B8C4-F7A572E4EBC3}"/>
              </a:ext>
            </a:extLst>
          </p:cNvPr>
          <p:cNvSpPr>
            <a:spLocks noGrp="1"/>
          </p:cNvSpPr>
          <p:nvPr>
            <p:ph type="sldNum" sz="quarter" idx="12"/>
          </p:nvPr>
        </p:nvSpPr>
        <p:spPr/>
        <p:txBody>
          <a:bodyPr/>
          <a:lstStyle/>
          <a:p>
            <a:fld id="{3A98EE3D-8CD1-4C3F-BD1C-C98C9596463C}" type="slidenum">
              <a:rPr lang="en-US" smtClean="0"/>
              <a:t>18</a:t>
            </a:fld>
            <a:endParaRPr lang="en-US" dirty="0"/>
          </a:p>
        </p:txBody>
      </p:sp>
      <p:pic>
        <p:nvPicPr>
          <p:cNvPr id="6" name="Picture 5">
            <a:extLst>
              <a:ext uri="{FF2B5EF4-FFF2-40B4-BE49-F238E27FC236}">
                <a16:creationId xmlns:a16="http://schemas.microsoft.com/office/drawing/2014/main" id="{D5C190E0-BA5B-7092-028D-BA28465BF1FF}"/>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AF4E9DB7-D01D-51F4-E65B-550E2D9A55DD}"/>
                  </a:ext>
                </a:extLst>
              </p14:cNvPr>
              <p14:cNvContentPartPr/>
              <p14:nvPr/>
            </p14:nvContentPartPr>
            <p14:xfrm>
              <a:off x="3479875" y="1007329"/>
              <a:ext cx="5227920" cy="635040"/>
            </p14:xfrm>
          </p:contentPart>
        </mc:Choice>
        <mc:Fallback xmlns="">
          <p:pic>
            <p:nvPicPr>
              <p:cNvPr id="7" name="Ink 6">
                <a:extLst>
                  <a:ext uri="{FF2B5EF4-FFF2-40B4-BE49-F238E27FC236}">
                    <a16:creationId xmlns:a16="http://schemas.microsoft.com/office/drawing/2014/main" id="{AF4E9DB7-D01D-51F4-E65B-550E2D9A55DD}"/>
                  </a:ext>
                </a:extLst>
              </p:cNvPr>
              <p:cNvPicPr/>
              <p:nvPr/>
            </p:nvPicPr>
            <p:blipFill>
              <a:blip r:embed="rId4"/>
              <a:stretch>
                <a:fillRect/>
              </a:stretch>
            </p:blipFill>
            <p:spPr>
              <a:xfrm>
                <a:off x="3470875" y="998689"/>
                <a:ext cx="5245560" cy="652680"/>
              </a:xfrm>
              <a:prstGeom prst="rect">
                <a:avLst/>
              </a:prstGeom>
            </p:spPr>
          </p:pic>
        </mc:Fallback>
      </mc:AlternateContent>
    </p:spTree>
    <p:extLst>
      <p:ext uri="{BB962C8B-B14F-4D97-AF65-F5344CB8AC3E}">
        <p14:creationId xmlns:p14="http://schemas.microsoft.com/office/powerpoint/2010/main" val="4167476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47A0BD-C909-3785-FE05-81F2D5F4CD4C}"/>
              </a:ext>
            </a:extLst>
          </p:cNvPr>
          <p:cNvSpPr>
            <a:spLocks noGrp="1"/>
          </p:cNvSpPr>
          <p:nvPr>
            <p:ph type="sldNum" sz="quarter" idx="12"/>
          </p:nvPr>
        </p:nvSpPr>
        <p:spPr/>
        <p:txBody>
          <a:bodyPr/>
          <a:lstStyle/>
          <a:p>
            <a:fld id="{3A98EE3D-8CD1-4C3F-BD1C-C98C9596463C}" type="slidenum">
              <a:rPr lang="en-US" smtClean="0"/>
              <a:t>19</a:t>
            </a:fld>
            <a:endParaRPr lang="en-US" dirty="0"/>
          </a:p>
        </p:txBody>
      </p:sp>
      <p:pic>
        <p:nvPicPr>
          <p:cNvPr id="4" name="Picture 3">
            <a:extLst>
              <a:ext uri="{FF2B5EF4-FFF2-40B4-BE49-F238E27FC236}">
                <a16:creationId xmlns:a16="http://schemas.microsoft.com/office/drawing/2014/main" id="{115A1046-FD1E-3784-BF4F-A1E3EF706D50}"/>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1BC22B7-DC3F-26A6-F33D-DE2A11CF69EF}"/>
                  </a:ext>
                </a:extLst>
              </p14:cNvPr>
              <p14:cNvContentPartPr/>
              <p14:nvPr/>
            </p14:nvContentPartPr>
            <p14:xfrm>
              <a:off x="3240475" y="694849"/>
              <a:ext cx="4781520" cy="2526840"/>
            </p14:xfrm>
          </p:contentPart>
        </mc:Choice>
        <mc:Fallback xmlns="">
          <p:pic>
            <p:nvPicPr>
              <p:cNvPr id="5" name="Ink 4">
                <a:extLst>
                  <a:ext uri="{FF2B5EF4-FFF2-40B4-BE49-F238E27FC236}">
                    <a16:creationId xmlns:a16="http://schemas.microsoft.com/office/drawing/2014/main" id="{21BC22B7-DC3F-26A6-F33D-DE2A11CF69EF}"/>
                  </a:ext>
                </a:extLst>
              </p:cNvPr>
              <p:cNvPicPr/>
              <p:nvPr/>
            </p:nvPicPr>
            <p:blipFill>
              <a:blip r:embed="rId4"/>
              <a:stretch>
                <a:fillRect/>
              </a:stretch>
            </p:blipFill>
            <p:spPr>
              <a:xfrm>
                <a:off x="3231835" y="686209"/>
                <a:ext cx="4799160" cy="2544480"/>
              </a:xfrm>
              <a:prstGeom prst="rect">
                <a:avLst/>
              </a:prstGeom>
            </p:spPr>
          </p:pic>
        </mc:Fallback>
      </mc:AlternateContent>
    </p:spTree>
    <p:extLst>
      <p:ext uri="{BB962C8B-B14F-4D97-AF65-F5344CB8AC3E}">
        <p14:creationId xmlns:p14="http://schemas.microsoft.com/office/powerpoint/2010/main" val="199269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6" name="Rectangle 45">
            <a:extLst>
              <a:ext uri="{FF2B5EF4-FFF2-40B4-BE49-F238E27FC236}">
                <a16:creationId xmlns:a16="http://schemas.microsoft.com/office/drawing/2014/main" id="{AF47317F-C87A-4D9C-A72E-89C67FDA2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691BA61-48DC-A075-E73A-ABBEE8909A78}"/>
              </a:ext>
            </a:extLst>
          </p:cNvPr>
          <p:cNvSpPr>
            <a:spLocks noGrp="1"/>
          </p:cNvSpPr>
          <p:nvPr>
            <p:ph type="title"/>
          </p:nvPr>
        </p:nvSpPr>
        <p:spPr>
          <a:xfrm>
            <a:off x="446533" y="1027034"/>
            <a:ext cx="7166927" cy="3703320"/>
          </a:xfrm>
        </p:spPr>
        <p:txBody>
          <a:bodyPr vert="horz" lIns="91440" tIns="45720" rIns="91440" bIns="45720" rtlCol="0" anchor="b">
            <a:normAutofit/>
          </a:bodyPr>
          <a:lstStyle/>
          <a:p>
            <a:r>
              <a:rPr lang="en-US" sz="4800" b="0" kern="1200" cap="all">
                <a:solidFill>
                  <a:schemeClr val="tx2"/>
                </a:solidFill>
                <a:latin typeface="+mj-lt"/>
                <a:ea typeface="+mj-ea"/>
                <a:cs typeface="+mj-cs"/>
              </a:rPr>
              <a:t>Process</a:t>
            </a:r>
          </a:p>
        </p:txBody>
      </p:sp>
      <p:sp>
        <p:nvSpPr>
          <p:cNvPr id="47" name="Rectangle 46">
            <a:extLst>
              <a:ext uri="{FF2B5EF4-FFF2-40B4-BE49-F238E27FC236}">
                <a16:creationId xmlns:a16="http://schemas.microsoft.com/office/drawing/2014/main" id="{EA343C5F-7AA1-409B-BD18-44E928CE3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93FF31F9-8C96-4D43-9B36-20F6B6FE6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7694" y="0"/>
            <a:ext cx="430430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48">
            <a:extLst>
              <a:ext uri="{FF2B5EF4-FFF2-40B4-BE49-F238E27FC236}">
                <a16:creationId xmlns:a16="http://schemas.microsoft.com/office/drawing/2014/main" id="{3D252CC1-04C4-47A3-AFEA-5022A689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4C01517F-D9F9-0873-138A-BB96699215AF}"/>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2</a:t>
            </a:fld>
            <a:endParaRPr lang="en-US">
              <a:solidFill>
                <a:srgbClr val="FFFFFF"/>
              </a:solidFill>
            </a:endParaRPr>
          </a:p>
        </p:txBody>
      </p:sp>
    </p:spTree>
    <p:extLst>
      <p:ext uri="{BB962C8B-B14F-4D97-AF65-F5344CB8AC3E}">
        <p14:creationId xmlns:p14="http://schemas.microsoft.com/office/powerpoint/2010/main" val="3629092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4FC73E-940C-B99A-21AE-A5496568086F}"/>
              </a:ext>
            </a:extLst>
          </p:cNvPr>
          <p:cNvSpPr>
            <a:spLocks noGrp="1"/>
          </p:cNvSpPr>
          <p:nvPr>
            <p:ph type="sldNum" sz="quarter" idx="12"/>
          </p:nvPr>
        </p:nvSpPr>
        <p:spPr/>
        <p:txBody>
          <a:bodyPr/>
          <a:lstStyle/>
          <a:p>
            <a:fld id="{3A98EE3D-8CD1-4C3F-BD1C-C98C9596463C}" type="slidenum">
              <a:rPr lang="en-US" smtClean="0"/>
              <a:t>20</a:t>
            </a:fld>
            <a:endParaRPr lang="en-US" dirty="0"/>
          </a:p>
        </p:txBody>
      </p:sp>
      <p:pic>
        <p:nvPicPr>
          <p:cNvPr id="4" name="Picture 3">
            <a:extLst>
              <a:ext uri="{FF2B5EF4-FFF2-40B4-BE49-F238E27FC236}">
                <a16:creationId xmlns:a16="http://schemas.microsoft.com/office/drawing/2014/main" id="{78339B32-61DA-D031-2738-1524BDD3938F}"/>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510C2C6-3D49-7093-EE36-C34907A53E09}"/>
                  </a:ext>
                </a:extLst>
              </p14:cNvPr>
              <p14:cNvContentPartPr/>
              <p14:nvPr/>
            </p14:nvContentPartPr>
            <p14:xfrm>
              <a:off x="3604075" y="1972849"/>
              <a:ext cx="1560960" cy="885600"/>
            </p14:xfrm>
          </p:contentPart>
        </mc:Choice>
        <mc:Fallback xmlns="">
          <p:pic>
            <p:nvPicPr>
              <p:cNvPr id="5" name="Ink 4">
                <a:extLst>
                  <a:ext uri="{FF2B5EF4-FFF2-40B4-BE49-F238E27FC236}">
                    <a16:creationId xmlns:a16="http://schemas.microsoft.com/office/drawing/2014/main" id="{C510C2C6-3D49-7093-EE36-C34907A53E09}"/>
                  </a:ext>
                </a:extLst>
              </p:cNvPr>
              <p:cNvPicPr/>
              <p:nvPr/>
            </p:nvPicPr>
            <p:blipFill>
              <a:blip r:embed="rId4"/>
              <a:stretch>
                <a:fillRect/>
              </a:stretch>
            </p:blipFill>
            <p:spPr>
              <a:xfrm>
                <a:off x="3595075" y="1963849"/>
                <a:ext cx="1578600" cy="903240"/>
              </a:xfrm>
              <a:prstGeom prst="rect">
                <a:avLst/>
              </a:prstGeom>
            </p:spPr>
          </p:pic>
        </mc:Fallback>
      </mc:AlternateContent>
    </p:spTree>
    <p:extLst>
      <p:ext uri="{BB962C8B-B14F-4D97-AF65-F5344CB8AC3E}">
        <p14:creationId xmlns:p14="http://schemas.microsoft.com/office/powerpoint/2010/main" val="1129087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989C30-D437-C51E-67C2-F4AF23EAC173}"/>
              </a:ext>
            </a:extLst>
          </p:cNvPr>
          <p:cNvSpPr>
            <a:spLocks noGrp="1"/>
          </p:cNvSpPr>
          <p:nvPr>
            <p:ph type="sldNum" sz="quarter" idx="12"/>
          </p:nvPr>
        </p:nvSpPr>
        <p:spPr/>
        <p:txBody>
          <a:bodyPr/>
          <a:lstStyle/>
          <a:p>
            <a:fld id="{3A98EE3D-8CD1-4C3F-BD1C-C98C9596463C}" type="slidenum">
              <a:rPr lang="en-US" smtClean="0"/>
              <a:t>21</a:t>
            </a:fld>
            <a:endParaRPr lang="en-US" dirty="0"/>
          </a:p>
        </p:txBody>
      </p:sp>
      <p:pic>
        <p:nvPicPr>
          <p:cNvPr id="4" name="Picture 3">
            <a:extLst>
              <a:ext uri="{FF2B5EF4-FFF2-40B4-BE49-F238E27FC236}">
                <a16:creationId xmlns:a16="http://schemas.microsoft.com/office/drawing/2014/main" id="{320D32A6-944A-771B-5129-C271AB8BFC7E}"/>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69FE32A-A394-5FD8-431B-61B242E5A91E}"/>
                  </a:ext>
                </a:extLst>
              </p14:cNvPr>
              <p14:cNvContentPartPr/>
              <p14:nvPr/>
            </p14:nvContentPartPr>
            <p14:xfrm>
              <a:off x="280195" y="290209"/>
              <a:ext cx="1476000" cy="11160"/>
            </p14:xfrm>
          </p:contentPart>
        </mc:Choice>
        <mc:Fallback xmlns="">
          <p:pic>
            <p:nvPicPr>
              <p:cNvPr id="5" name="Ink 4">
                <a:extLst>
                  <a:ext uri="{FF2B5EF4-FFF2-40B4-BE49-F238E27FC236}">
                    <a16:creationId xmlns:a16="http://schemas.microsoft.com/office/drawing/2014/main" id="{C69FE32A-A394-5FD8-431B-61B242E5A91E}"/>
                  </a:ext>
                </a:extLst>
              </p:cNvPr>
              <p:cNvPicPr/>
              <p:nvPr/>
            </p:nvPicPr>
            <p:blipFill>
              <a:blip r:embed="rId4"/>
              <a:stretch>
                <a:fillRect/>
              </a:stretch>
            </p:blipFill>
            <p:spPr>
              <a:xfrm>
                <a:off x="271195" y="281569"/>
                <a:ext cx="1493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DD3803D-9FF6-5CBA-80CD-B1006B469B90}"/>
                  </a:ext>
                </a:extLst>
              </p14:cNvPr>
              <p14:cNvContentPartPr/>
              <p14:nvPr/>
            </p14:nvContentPartPr>
            <p14:xfrm>
              <a:off x="2366755" y="2700769"/>
              <a:ext cx="3328200" cy="905040"/>
            </p14:xfrm>
          </p:contentPart>
        </mc:Choice>
        <mc:Fallback xmlns="">
          <p:pic>
            <p:nvPicPr>
              <p:cNvPr id="6" name="Ink 5">
                <a:extLst>
                  <a:ext uri="{FF2B5EF4-FFF2-40B4-BE49-F238E27FC236}">
                    <a16:creationId xmlns:a16="http://schemas.microsoft.com/office/drawing/2014/main" id="{3DD3803D-9FF6-5CBA-80CD-B1006B469B90}"/>
                  </a:ext>
                </a:extLst>
              </p:cNvPr>
              <p:cNvPicPr/>
              <p:nvPr/>
            </p:nvPicPr>
            <p:blipFill>
              <a:blip r:embed="rId6"/>
              <a:stretch>
                <a:fillRect/>
              </a:stretch>
            </p:blipFill>
            <p:spPr>
              <a:xfrm>
                <a:off x="2357755" y="2691769"/>
                <a:ext cx="3345840" cy="922680"/>
              </a:xfrm>
              <a:prstGeom prst="rect">
                <a:avLst/>
              </a:prstGeom>
            </p:spPr>
          </p:pic>
        </mc:Fallback>
      </mc:AlternateContent>
    </p:spTree>
    <p:extLst>
      <p:ext uri="{BB962C8B-B14F-4D97-AF65-F5344CB8AC3E}">
        <p14:creationId xmlns:p14="http://schemas.microsoft.com/office/powerpoint/2010/main" val="1268892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AF47317F-C87A-4D9C-A72E-89C67FDA2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A55F0C-59EF-462E-23FF-4096488CE561}"/>
              </a:ext>
            </a:extLst>
          </p:cNvPr>
          <p:cNvSpPr>
            <a:spLocks noGrp="1"/>
          </p:cNvSpPr>
          <p:nvPr>
            <p:ph type="title"/>
          </p:nvPr>
        </p:nvSpPr>
        <p:spPr>
          <a:xfrm>
            <a:off x="446533" y="1027034"/>
            <a:ext cx="7166927" cy="3703320"/>
          </a:xfrm>
        </p:spPr>
        <p:txBody>
          <a:bodyPr vert="horz" lIns="91440" tIns="45720" rIns="91440" bIns="45720" rtlCol="0" anchor="b">
            <a:normAutofit/>
          </a:bodyPr>
          <a:lstStyle/>
          <a:p>
            <a:r>
              <a:rPr lang="en-US" sz="4800" b="0" kern="1200" cap="all">
                <a:solidFill>
                  <a:schemeClr val="tx2"/>
                </a:solidFill>
                <a:latin typeface="+mj-lt"/>
                <a:ea typeface="+mj-ea"/>
                <a:cs typeface="+mj-cs"/>
              </a:rPr>
              <a:t>Sourcing – Income of Investment Partnerships</a:t>
            </a:r>
          </a:p>
        </p:txBody>
      </p:sp>
      <p:sp>
        <p:nvSpPr>
          <p:cNvPr id="18" name="Rectangle 17">
            <a:extLst>
              <a:ext uri="{FF2B5EF4-FFF2-40B4-BE49-F238E27FC236}">
                <a16:creationId xmlns:a16="http://schemas.microsoft.com/office/drawing/2014/main" id="{EA343C5F-7AA1-409B-BD18-44E928CE3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93FF31F9-8C96-4D43-9B36-20F6B6FE6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7694" y="0"/>
            <a:ext cx="430430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3D252CC1-04C4-47A3-AFEA-5022A689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FB5A0DD7-58E4-5FE9-2DC5-FCE6E098DD2A}"/>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22</a:t>
            </a:fld>
            <a:endParaRPr lang="en-US">
              <a:solidFill>
                <a:srgbClr val="FFFFFF"/>
              </a:solidFill>
            </a:endParaRPr>
          </a:p>
        </p:txBody>
      </p:sp>
    </p:spTree>
    <p:extLst>
      <p:ext uri="{BB962C8B-B14F-4D97-AF65-F5344CB8AC3E}">
        <p14:creationId xmlns:p14="http://schemas.microsoft.com/office/powerpoint/2010/main" val="262119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Income of Investment Partnerships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lnSpcReduction="10000"/>
          </a:bodyPr>
          <a:lstStyle/>
          <a:p>
            <a:pPr marL="0" marR="0" indent="0">
              <a:lnSpc>
                <a:spcPct val="110000"/>
              </a:lnSpc>
              <a:spcBef>
                <a:spcPts val="1200"/>
              </a:spcBef>
              <a:spcAft>
                <a:spcPts val="600"/>
              </a:spcAft>
              <a:buNone/>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Sourcing Issue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1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Partnership income is </a:t>
            </a:r>
            <a:r>
              <a:rPr lang="en-US" sz="2000" dirty="0">
                <a:latin typeface="Calibri" panose="020F0502020204030204" pitchFamily="34" charset="0"/>
                <a:ea typeface="Calibri" panose="020F0502020204030204" pitchFamily="34" charset="0"/>
                <a:cs typeface="Times New Roman" panose="02020603050405020304" pitchFamily="18" charset="0"/>
              </a:rPr>
              <a:t>generally sourced at the partnership level and that sourcing flows through to the partners. </a:t>
            </a:r>
            <a:r>
              <a:rPr lang="en-US" sz="2000" dirty="0">
                <a:effectLst/>
                <a:latin typeface="Calibri" panose="020F0502020204030204" pitchFamily="34" charset="0"/>
                <a:ea typeface="Calibri" panose="020F0502020204030204" pitchFamily="34" charset="0"/>
                <a:cs typeface="Times New Roman" panose="02020603050405020304" pitchFamily="18" charset="0"/>
              </a:rPr>
              <a:t>Should income of partnerships engaging primarily in investment activities be sourced differently, and if so, how? </a:t>
            </a:r>
          </a:p>
          <a:p>
            <a:pPr marL="457200">
              <a:lnSpc>
                <a:spcPct val="100000"/>
              </a:lnSpc>
              <a:spcBef>
                <a:spcPts val="0"/>
              </a:spcBef>
              <a:spcAft>
                <a:spcPts val="1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Example: Partnership X holds stock, interests in other partnerships, and certain real property as investments for its partners and the partnership does not take an active role in the management of the underlying businesses or use the assets in a business of its own.</a:t>
            </a:r>
          </a:p>
          <a:p>
            <a:pPr marL="457200">
              <a:lnSpc>
                <a:spcPct val="100000"/>
              </a:lnSpc>
              <a:spcBef>
                <a:spcPts val="0"/>
              </a:spcBef>
              <a:spcAft>
                <a:spcPts val="1800"/>
              </a:spcAft>
            </a:pPr>
            <a:r>
              <a:rPr lang="en-US" sz="2000" dirty="0">
                <a:latin typeface="Calibri" panose="020F0502020204030204" pitchFamily="34" charset="0"/>
                <a:ea typeface="Calibri" panose="020F0502020204030204" pitchFamily="34" charset="0"/>
                <a:cs typeface="Times New Roman" panose="02020603050405020304" pitchFamily="18" charset="0"/>
              </a:rPr>
              <a:t>About half of the states have specifically addressed the issue—generally sourcing certain income to the partner’s state of residence.</a:t>
            </a:r>
          </a:p>
          <a:p>
            <a:pPr marL="457200">
              <a:lnSpc>
                <a:spcPct val="100000"/>
              </a:lnSpc>
              <a:spcBef>
                <a:spcPts val="0"/>
              </a:spcBef>
              <a:spcAft>
                <a:spcPts val="1800"/>
              </a:spcAft>
            </a:pPr>
            <a:r>
              <a:rPr lang="en-US" sz="2000" dirty="0">
                <a:latin typeface="Calibri" panose="020F0502020204030204" pitchFamily="34" charset="0"/>
                <a:ea typeface="Calibri" panose="020F0502020204030204" pitchFamily="34" charset="0"/>
                <a:cs typeface="Times New Roman" panose="02020603050405020304" pitchFamily="18" charset="0"/>
              </a:rPr>
              <a:t>Some appear to have treated it as a nexus or doing business issue, others appear to have treated it as nonbusiness or non-apportionable income. </a:t>
            </a:r>
          </a:p>
          <a:p>
            <a:pPr marL="457200">
              <a:spcBef>
                <a:spcPts val="0"/>
              </a:spcBef>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2066912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Income of Investment Partnerships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a:bodyPr>
          <a:lstStyle/>
          <a:p>
            <a:pPr marL="0" marR="0" indent="0">
              <a:lnSpc>
                <a:spcPct val="110000"/>
              </a:lnSpc>
              <a:spcBef>
                <a:spcPts val="1200"/>
              </a:spcBef>
              <a:spcAft>
                <a:spcPts val="600"/>
              </a:spcAft>
              <a:buNone/>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Work Group Process to Date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Conducted discussions on the issue  – starting in January, 2022 and ongoing.  </a:t>
            </a:r>
          </a:p>
          <a:p>
            <a:pPr>
              <a:spcBef>
                <a:spcPts val="0"/>
              </a:spcBef>
              <a:spcAft>
                <a:spcPts val="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Issued a draft white paper analyzing the treatment – published in May, 2022. </a:t>
            </a:r>
          </a:p>
          <a:p>
            <a:pPr>
              <a:spcBef>
                <a:spcPts val="0"/>
              </a:spcBef>
              <a:spcAft>
                <a:spcPts val="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Circulated a draft model rule (statutory form) – in August, 2022. </a:t>
            </a:r>
          </a:p>
          <a:p>
            <a:pPr>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Took comments on model rule – summarized in April, 2023. </a:t>
            </a:r>
          </a:p>
          <a:p>
            <a:pPr>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Issued proposed revisions in response to comments – April, 2023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Revised model rule into the form of a regulation – June, 2023.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spcBef>
                <a:spcPts val="0"/>
              </a:spcBef>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749156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Income of Investment Partnerships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a:bodyPr>
          <a:lstStyle/>
          <a:p>
            <a:pPr marL="0" marR="0" indent="0">
              <a:lnSpc>
                <a:spcPct val="110000"/>
              </a:lnSpc>
              <a:spcBef>
                <a:spcPts val="1200"/>
              </a:spcBef>
              <a:spcAft>
                <a:spcPts val="600"/>
              </a:spcAft>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Draft Model is Based on Certain Principles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94100" indent="-342900">
              <a:spcBef>
                <a:spcPts val="0"/>
              </a:spcBef>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States conform to Subchapter K’s conduit approach.</a:t>
            </a:r>
          </a:p>
          <a:p>
            <a:pPr marL="494100" indent="-342900">
              <a:spcBef>
                <a:spcPts val="0"/>
              </a:spcBef>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States do not apply the federal sourcing rules to partnership items in the interstate context.</a:t>
            </a:r>
          </a:p>
          <a:p>
            <a:pPr marL="494100" indent="-342900">
              <a:spcBef>
                <a:spcPts val="0"/>
              </a:spcBef>
              <a:buFont typeface="Wingdings 2" panose="05020102010507070707" pitchFamily="18" charset="2"/>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States generally source partnership income using an entity approach. </a:t>
            </a:r>
          </a:p>
          <a:p>
            <a:pPr marL="494100" indent="-342900">
              <a:spcBef>
                <a:spcPts val="0"/>
              </a:spcBef>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BUT - </a:t>
            </a:r>
            <a:r>
              <a:rPr lang="en-US" sz="2400" dirty="0">
                <a:effectLst/>
                <a:latin typeface="Calibri" panose="020F0502020204030204" pitchFamily="34" charset="0"/>
                <a:ea typeface="Calibri" panose="020F0502020204030204" pitchFamily="34" charset="0"/>
                <a:cs typeface="Times New Roman" panose="02020603050405020304" pitchFamily="18" charset="0"/>
              </a:rPr>
              <a:t>States source direct nonbusiness investment income of nonresidents using specific rules based on the type of income or asset.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51200" indent="0">
              <a:spcBef>
                <a:spcPts val="0"/>
              </a:spcBef>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2693856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Income of Investment Partnerships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581192" y="1600200"/>
            <a:ext cx="11029616" cy="4644736"/>
          </a:xfrm>
        </p:spPr>
        <p:txBody>
          <a:bodyPr anchor="t">
            <a:normAutofit/>
          </a:bodyPr>
          <a:lstStyle/>
          <a:p>
            <a:pPr marL="0" marR="0" indent="0">
              <a:lnSpc>
                <a:spcPct val="110000"/>
              </a:lnSpc>
              <a:spcBef>
                <a:spcPts val="1200"/>
              </a:spcBef>
              <a:spcAft>
                <a:spcPts val="600"/>
              </a:spcAft>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Sourcing Based on the Asset Rather than the Partnership Applies If</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partner: </a:t>
            </a:r>
          </a:p>
          <a:p>
            <a:pPr marL="666900" lvl="1" indent="-342900">
              <a:lnSpc>
                <a:spcPct val="110000"/>
              </a:lnSpc>
              <a:spcBef>
                <a:spcPts val="0"/>
              </a:spcBef>
              <a:buFont typeface="Symbol" panose="05050102010706020507" pitchFamily="18" charset="2"/>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Is a nonresident individual (or taxed as a nonresident individual).</a:t>
            </a:r>
          </a:p>
          <a:p>
            <a:pPr marL="666900" lvl="1" indent="-342900">
              <a:lnSpc>
                <a:spcPct val="110000"/>
              </a:lnSpc>
              <a:spcBef>
                <a:spcPts val="0"/>
              </a:spcBef>
              <a:buFont typeface="Symbol" panose="05050102010706020507" pitchFamily="18" charset="2"/>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Does not engage in managing the investment partnership.</a:t>
            </a:r>
          </a:p>
          <a:p>
            <a:pPr marL="666900" lvl="1" indent="-342900">
              <a:lnSpc>
                <a:spcPct val="110000"/>
              </a:lnSpc>
              <a:spcBef>
                <a:spcPts val="0"/>
              </a:spcBef>
              <a:buFont typeface="Symbol" panose="05050102010706020507" pitchFamily="18" charset="2"/>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Is not a dealer in investments.</a:t>
            </a:r>
          </a:p>
          <a:p>
            <a:pPr marL="666900" lvl="1" indent="-342900">
              <a:lnSpc>
                <a:spcPct val="110000"/>
              </a:lnSpc>
              <a:spcBef>
                <a:spcPts val="0"/>
              </a:spcBef>
              <a:buFont typeface="Symbol" panose="05050102010706020507" pitchFamily="18" charset="2"/>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Does not hold the interest as part of the business of the partner. </a:t>
            </a:r>
          </a:p>
          <a:p>
            <a:pPr marL="342900" marR="0" lvl="0" indent="-342900">
              <a:lnSpc>
                <a:spcPct val="110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investment partnership is not unitary with any other business.</a:t>
            </a:r>
          </a:p>
          <a:p>
            <a:pPr marL="151200" indent="0">
              <a:spcBef>
                <a:spcPts val="0"/>
              </a:spcBef>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3572566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Income of Investment Partnerships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a:bodyPr>
          <a:lstStyle/>
          <a:p>
            <a:pPr marL="0" marR="0" indent="0">
              <a:lnSpc>
                <a:spcPct val="110000"/>
              </a:lnSpc>
              <a:spcBef>
                <a:spcPts val="1200"/>
              </a:spcBef>
              <a:spcAft>
                <a:spcPts val="600"/>
              </a:spcAft>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Approach</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36950" indent="-285750">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rule is NOT that a partners source all qualified investment partnership income to residence. </a:t>
            </a:r>
          </a:p>
          <a:p>
            <a:pPr marL="436950" indent="-285750">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definition of “Qualified investment partnership” includes:</a:t>
            </a:r>
          </a:p>
          <a:p>
            <a:pPr marL="760950" lvl="1" indent="-285750">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A general definition, and</a:t>
            </a:r>
          </a:p>
          <a:p>
            <a:pPr marL="760950" lvl="1" indent="-285750">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A safe harbor – using the asset test.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36950" indent="-285750">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Examples are used to illustrate application.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1296867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Income of Investment Partnerships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fontScale="85000" lnSpcReduction="10000"/>
          </a:bodyPr>
          <a:lstStyle/>
          <a:p>
            <a:pPr marL="0" marR="0" indent="0">
              <a:lnSpc>
                <a:spcPct val="110000"/>
              </a:lnSpc>
              <a:spcBef>
                <a:spcPts val="1200"/>
              </a:spcBef>
              <a:spcAft>
                <a:spcPts val="600"/>
              </a:spcAft>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General Definition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(c)  “Qualified Investment Partnership.” </a:t>
            </a:r>
          </a:p>
          <a:p>
            <a:pPr marL="15120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 qualified investment partnership, as used in this regulation, means a partnership that:</a:t>
            </a:r>
          </a:p>
          <a:p>
            <a:pPr marL="54864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(1) </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does not act as a dealer </a:t>
            </a:r>
            <a:r>
              <a:rPr lang="en-US" sz="2400" dirty="0">
                <a:effectLst/>
                <a:latin typeface="Calibri" panose="020F0502020204030204" pitchFamily="34" charset="0"/>
                <a:ea typeface="Calibri" panose="020F0502020204030204" pitchFamily="34" charset="0"/>
                <a:cs typeface="Times New Roman" panose="02020603050405020304" pitchFamily="18" charset="0"/>
              </a:rPr>
              <a:t>under 26 U.S.C. § 475(c); </a:t>
            </a:r>
          </a:p>
          <a:p>
            <a:pPr marL="54864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(2) </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does not act as a financial institution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as defined by [reference to state law]; and </a:t>
            </a:r>
          </a:p>
          <a:p>
            <a:pPr marL="54864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(3) </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holds assets solely for investment purposes </a:t>
            </a:r>
            <a:r>
              <a:rPr lang="en-US" sz="2400" dirty="0">
                <a:effectLst/>
                <a:latin typeface="Calibri" panose="020F0502020204030204" pitchFamily="34" charset="0"/>
                <a:ea typeface="Calibri" panose="020F0502020204030204" pitchFamily="34" charset="0"/>
                <a:cs typeface="Times New Roman" panose="02020603050405020304" pitchFamily="18" charset="0"/>
              </a:rPr>
              <a:t>and: </a:t>
            </a:r>
          </a:p>
          <a:p>
            <a:pPr marL="91440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(i) </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does not materially participate </a:t>
            </a:r>
            <a:r>
              <a:rPr lang="en-US" sz="2400" dirty="0">
                <a:effectLst/>
                <a:latin typeface="Calibri" panose="020F0502020204030204" pitchFamily="34" charset="0"/>
                <a:ea typeface="Calibri" panose="020F0502020204030204" pitchFamily="34" charset="0"/>
                <a:cs typeface="Times New Roman" panose="02020603050405020304" pitchFamily="18" charset="0"/>
              </a:rPr>
              <a:t>or otherwise actively engage in the activities of the businesses in which it holds interests;</a:t>
            </a:r>
          </a:p>
          <a:p>
            <a:pPr marL="54864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(ii) </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is not unitary with a business </a:t>
            </a:r>
            <a:r>
              <a:rPr lang="en-US" sz="2400" dirty="0">
                <a:effectLst/>
                <a:latin typeface="Calibri" panose="020F0502020204030204" pitchFamily="34" charset="0"/>
                <a:ea typeface="Calibri" panose="020F0502020204030204" pitchFamily="34" charset="0"/>
                <a:cs typeface="Times New Roman" panose="02020603050405020304" pitchFamily="18" charset="0"/>
              </a:rPr>
              <a:t>in which it holds interests; and</a:t>
            </a:r>
          </a:p>
          <a:p>
            <a:pPr marL="54864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(iii) </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does not use or employ assets in any way other than for investment</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436950" indent="-285750">
              <a:spcBef>
                <a:spcPts val="0"/>
              </a:spcBef>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2588256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Income of Investment Partnerships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fontScale="70000" lnSpcReduction="20000"/>
          </a:bodyPr>
          <a:lstStyle/>
          <a:p>
            <a:pPr marL="0" marR="0" indent="0">
              <a:lnSpc>
                <a:spcPct val="110000"/>
              </a:lnSpc>
              <a:spcBef>
                <a:spcPts val="1200"/>
              </a:spcBef>
              <a:spcAft>
                <a:spcPts val="600"/>
              </a:spcAft>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Safe Harbor</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(d) . . . no less than 90 percent of the cost of the partnership’s total assets consists of the following: </a:t>
            </a:r>
          </a:p>
          <a:p>
            <a:pPr marL="15120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(1) Common stock . . . and preferred stock, including debt securities convertible into preferred stock;</a:t>
            </a:r>
          </a:p>
          <a:p>
            <a:pPr marL="15120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(2) Bonds, debentures, and other debt securities . . .;</a:t>
            </a:r>
          </a:p>
          <a:p>
            <a:pPr marL="15120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(3) Deposits and any other obligations of banks and other financial institutions . . . and cash and cash equivalents, including foreign currencies;</a:t>
            </a:r>
          </a:p>
          <a:p>
            <a:pPr marL="15120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(4) Corporate stock and bond index securities, future contracts, derivative securities, warrants or options on securities, and other similar financial securities and instruments available for sale or trade through public markets;</a:t>
            </a:r>
          </a:p>
          <a:p>
            <a:pPr marL="15120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(5) </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Interests in partnerships or other pass-through entities but only if those partnerships or entities would meet the requirements of this safe harbor</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15120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(6) Other similar or related financial or investments contracts, instruments, or securities; and </a:t>
            </a:r>
          </a:p>
          <a:p>
            <a:pPr marL="15120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(7) Office facilities and other tangible and intangible personal property reasonably necessary to carry on its investment activities, including accounts receivable.</a:t>
            </a:r>
          </a:p>
          <a:p>
            <a:pPr marL="436950" indent="-285750">
              <a:spcBef>
                <a:spcPts val="0"/>
              </a:spcBef>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218360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Tree>
    <p:extLst>
      <p:ext uri="{BB962C8B-B14F-4D97-AF65-F5344CB8AC3E}">
        <p14:creationId xmlns:p14="http://schemas.microsoft.com/office/powerpoint/2010/main" val="4002037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Sourcing – Income of Investment Partnerships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4534935" y="597643"/>
            <a:ext cx="7075875" cy="5896675"/>
          </a:xfrm>
        </p:spPr>
        <p:txBody>
          <a:bodyPr>
            <a:normAutofit/>
          </a:bodyPr>
          <a:lstStyle/>
          <a:p>
            <a:pPr marL="0" marR="0" indent="0">
              <a:lnSpc>
                <a:spcPct val="100000"/>
              </a:lnSpc>
              <a:spcBef>
                <a:spcPts val="1200"/>
              </a:spcBef>
              <a:spcAft>
                <a:spcPts val="600"/>
              </a:spcAft>
              <a:buNone/>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Examples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General Assumptions: In each of the examples below, assume Smith is a nonresident partner that holds an interest in Partnership X which has offices and activities in this state.</a:t>
            </a:r>
          </a:p>
          <a:p>
            <a:pPr marL="151200" indent="0">
              <a:lnSpc>
                <a:spcPct val="100000"/>
              </a:lnSpc>
              <a:spcBef>
                <a:spcPts val="0"/>
              </a:spcBef>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(1) Simple Example: </a:t>
            </a:r>
          </a:p>
          <a:p>
            <a:pPr marL="151200" indent="0">
              <a:lnSpc>
                <a:spcPct val="100000"/>
              </a:lnSpc>
              <a:spcBef>
                <a:spcPts val="0"/>
              </a:spcBef>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Smith meets the criteria of Section (b) of this regulation. </a:t>
            </a:r>
          </a:p>
          <a:p>
            <a:pPr marL="151200" indent="0">
              <a:lnSpc>
                <a:spcPct val="100000"/>
              </a:lnSpc>
              <a:spcBef>
                <a:spcPts val="0"/>
              </a:spcBef>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X meets the safe harbor of Section (d) of this regulation. </a:t>
            </a:r>
          </a:p>
          <a:p>
            <a:pPr marL="151200" indent="0">
              <a:lnSpc>
                <a:spcPct val="100000"/>
              </a:lnSpc>
              <a:spcBef>
                <a:spcPts val="0"/>
              </a:spcBef>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X has dividends from corporate stock. </a:t>
            </a:r>
          </a:p>
          <a:p>
            <a:pPr marL="151200" indent="0">
              <a:lnSpc>
                <a:spcPct val="100000"/>
              </a:lnSpc>
              <a:spcBef>
                <a:spcPts val="0"/>
              </a:spcBef>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activities of X in this state do not determine how Smith’s distributive share of the dividends are sourced. Rather, under state statutes and regulations, such dividends from investment in corporate stock recognized by an individual would be sourced to the individual’s state of residence. [Insert reference to statutes and regulations.] Therefore, Smith’s distributive share of the dividend income of X is not sourced to this state.</a:t>
            </a:r>
          </a:p>
          <a:p>
            <a:pPr marL="151200" indent="0">
              <a:lnSpc>
                <a:spcPct val="100000"/>
              </a:lnSpc>
              <a:spcBef>
                <a:spcPts val="0"/>
              </a:spcBef>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30</a:t>
            </a:fld>
            <a:endParaRPr lang="en-US"/>
          </a:p>
        </p:txBody>
      </p:sp>
    </p:spTree>
    <p:extLst>
      <p:ext uri="{BB962C8B-B14F-4D97-AF65-F5344CB8AC3E}">
        <p14:creationId xmlns:p14="http://schemas.microsoft.com/office/powerpoint/2010/main" val="3916056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Sourcing – Income of Investment Partnerships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4534935" y="597643"/>
            <a:ext cx="7075875" cy="5896675"/>
          </a:xfrm>
        </p:spPr>
        <p:txBody>
          <a:bodyPr>
            <a:normAutofit lnSpcReduction="10000"/>
          </a:bodyPr>
          <a:lstStyle/>
          <a:p>
            <a:pPr marL="0" marR="0" indent="0">
              <a:lnSpc>
                <a:spcPct val="100000"/>
              </a:lnSpc>
              <a:spcBef>
                <a:spcPts val="1200"/>
              </a:spcBef>
              <a:spcAft>
                <a:spcPts val="600"/>
              </a:spcAft>
              <a:buNone/>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Examples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(2) Partnership X Meets General Criteria but not Safe Harbor: </a:t>
            </a:r>
          </a:p>
          <a:p>
            <a:pPr>
              <a:lnSpc>
                <a:spcPct val="100000"/>
              </a:lnSpc>
              <a:spcBef>
                <a:spcPts val="0"/>
              </a:spcBef>
              <a:spcAft>
                <a:spcPts val="1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Smith meets the criteria of Section (b) of this regulation [nonresident and not active in any partnership management activities].</a:t>
            </a:r>
          </a:p>
          <a:p>
            <a:pPr>
              <a:lnSpc>
                <a:spcPct val="100000"/>
              </a:lnSpc>
              <a:spcBef>
                <a:spcPts val="0"/>
              </a:spcBef>
              <a:spcAft>
                <a:spcPts val="1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X does not meet the safe harbor of Section (d) of this regulation, but otherwise meets the definition of a qualified investment partnership under Section (c). </a:t>
            </a:r>
          </a:p>
          <a:p>
            <a:pPr>
              <a:lnSpc>
                <a:spcPct val="100000"/>
              </a:lnSpc>
              <a:spcBef>
                <a:spcPts val="0"/>
              </a:spcBef>
              <a:spcAft>
                <a:spcPts val="1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X has dividends from corporate stock. </a:t>
            </a:r>
          </a:p>
          <a:p>
            <a:pPr marL="0" marR="0" indent="0">
              <a:lnSpc>
                <a:spcPct val="100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fact that X is not presumed to be a qualified investment partnership does not prevent it from being treated as one. The activities of X in this state do not determine how Smith’s distributive share of the dividends are sourced. Rather, under state statutes and regulations, such dividends from corporate stock recognized by an individual would be sourced to the individual’s state of residence. [Insert reference to statutes and regulations.] Therefore, Smith’s distributive share of the dividend income of X is not sourced to this state.</a:t>
            </a:r>
          </a:p>
          <a:p>
            <a:pPr marL="151200" indent="0">
              <a:lnSpc>
                <a:spcPct val="100000"/>
              </a:lnSpc>
              <a:spcBef>
                <a:spcPts val="0"/>
              </a:spcBef>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31</a:t>
            </a:fld>
            <a:endParaRPr lang="en-US"/>
          </a:p>
        </p:txBody>
      </p:sp>
    </p:spTree>
    <p:extLst>
      <p:ext uri="{BB962C8B-B14F-4D97-AF65-F5344CB8AC3E}">
        <p14:creationId xmlns:p14="http://schemas.microsoft.com/office/powerpoint/2010/main" val="3101756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Sourcing – Income of Investment Partnerships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4534935" y="597643"/>
            <a:ext cx="7075875" cy="5896675"/>
          </a:xfrm>
        </p:spPr>
        <p:txBody>
          <a:bodyPr>
            <a:normAutofit/>
          </a:bodyPr>
          <a:lstStyle/>
          <a:p>
            <a:pPr marL="0" marR="0" indent="0">
              <a:lnSpc>
                <a:spcPct val="100000"/>
              </a:lnSpc>
              <a:spcBef>
                <a:spcPts val="1200"/>
              </a:spcBef>
              <a:spcAft>
                <a:spcPts val="600"/>
              </a:spcAft>
              <a:buNone/>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Examples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(3) Partnership X has Gain from Sale of Real Property in this State:</a:t>
            </a:r>
          </a:p>
          <a:p>
            <a:pPr>
              <a:lnSpc>
                <a:spcPct val="100000"/>
              </a:lnSpc>
              <a:spcBef>
                <a:spcPts val="0"/>
              </a:spcBef>
              <a:spcAft>
                <a:spcPts val="1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Partner Smith owns an interest in Partnership X. </a:t>
            </a:r>
          </a:p>
          <a:p>
            <a:pPr>
              <a:lnSpc>
                <a:spcPct val="100000"/>
              </a:lnSpc>
              <a:spcBef>
                <a:spcPts val="0"/>
              </a:spcBef>
              <a:spcAft>
                <a:spcPts val="1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Smith meets the criteria of Section (b) of this regulation. </a:t>
            </a:r>
          </a:p>
          <a:p>
            <a:pPr>
              <a:lnSpc>
                <a:spcPct val="100000"/>
              </a:lnSpc>
              <a:spcBef>
                <a:spcPts val="0"/>
              </a:spcBef>
              <a:spcAft>
                <a:spcPts val="1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X does not meet the safe harbor of Section (d) of this regulation, but otherwise meets the definition of a qualified investment partnership under Section (c). </a:t>
            </a:r>
          </a:p>
          <a:p>
            <a:pPr>
              <a:lnSpc>
                <a:spcPct val="100000"/>
              </a:lnSpc>
              <a:spcBef>
                <a:spcPts val="0"/>
              </a:spcBef>
              <a:spcAft>
                <a:spcPts val="1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X has a capital gain from the sale of real property in this state. </a:t>
            </a:r>
          </a:p>
          <a:p>
            <a:pPr marL="0" marR="0" indent="0">
              <a:lnSpc>
                <a:spcPct val="100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 . under state statutes and regulations, such capital gains from real property in the state that are recognized by an individual would be sourced to this state. [Insert reference to statutes and regulations.] Therefore, Smith’s distributive share of the capital gains is sourced to this state.</a:t>
            </a:r>
          </a:p>
          <a:p>
            <a:pPr marL="151200" indent="0">
              <a:lnSpc>
                <a:spcPct val="100000"/>
              </a:lnSpc>
              <a:spcBef>
                <a:spcPts val="0"/>
              </a:spcBef>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32</a:t>
            </a:fld>
            <a:endParaRPr lang="en-US"/>
          </a:p>
        </p:txBody>
      </p:sp>
    </p:spTree>
    <p:extLst>
      <p:ext uri="{BB962C8B-B14F-4D97-AF65-F5344CB8AC3E}">
        <p14:creationId xmlns:p14="http://schemas.microsoft.com/office/powerpoint/2010/main" val="3466734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Sourcing – Income of Investment Partnerships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4534935" y="597643"/>
            <a:ext cx="7075875" cy="5896675"/>
          </a:xfrm>
        </p:spPr>
        <p:txBody>
          <a:bodyPr>
            <a:normAutofit/>
          </a:bodyPr>
          <a:lstStyle/>
          <a:p>
            <a:pPr marL="0" marR="0" indent="0">
              <a:lnSpc>
                <a:spcPct val="100000"/>
              </a:lnSpc>
              <a:spcBef>
                <a:spcPts val="1200"/>
              </a:spcBef>
              <a:spcAft>
                <a:spcPts val="600"/>
              </a:spcAft>
              <a:buNone/>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Examples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If X were found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not</a:t>
            </a:r>
            <a:r>
              <a:rPr lang="en-US" sz="2000" dirty="0">
                <a:effectLst/>
                <a:latin typeface="Calibri" panose="020F0502020204030204" pitchFamily="34" charset="0"/>
                <a:ea typeface="Calibri" panose="020F0502020204030204" pitchFamily="34" charset="0"/>
                <a:cs typeface="Times New Roman" panose="02020603050405020304" pitchFamily="18" charset="0"/>
              </a:rPr>
              <a:t> to meet the definition of a qualified investment partnership under Section (c), then X’s activities in the state might affect the sourcing of the gain from the sale of real property. If the gain were determined to be part of X’s unitary business, then the gain would be apportioned as part of X’s business income using [reference to state’s apportionment rules applied to partnerships]. If the gain were determined to be nonbusiness [or non-apportionable] income of X, then the gain would be allocated under [reference to state’s rules for sourcing nonbusiness income]. </a:t>
            </a:r>
          </a:p>
          <a:p>
            <a:pPr marL="151200" indent="0">
              <a:lnSpc>
                <a:spcPct val="100000"/>
              </a:lnSpc>
              <a:spcBef>
                <a:spcPts val="0"/>
              </a:spcBef>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33</a:t>
            </a:fld>
            <a:endParaRPr lang="en-US"/>
          </a:p>
        </p:txBody>
      </p:sp>
    </p:spTree>
    <p:extLst>
      <p:ext uri="{BB962C8B-B14F-4D97-AF65-F5344CB8AC3E}">
        <p14:creationId xmlns:p14="http://schemas.microsoft.com/office/powerpoint/2010/main" val="4258769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Sourcing – Income of Investment Partnerships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4534935" y="597643"/>
            <a:ext cx="7075875" cy="5896675"/>
          </a:xfrm>
        </p:spPr>
        <p:txBody>
          <a:bodyPr>
            <a:normAutofit/>
          </a:bodyPr>
          <a:lstStyle/>
          <a:p>
            <a:pPr marL="0" marR="0" indent="0">
              <a:lnSpc>
                <a:spcPct val="100000"/>
              </a:lnSpc>
              <a:spcBef>
                <a:spcPts val="1200"/>
              </a:spcBef>
              <a:spcAft>
                <a:spcPts val="600"/>
              </a:spcAft>
              <a:buNone/>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Examples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(4) Partnership has in Distributive Share Income from Another Partnership: </a:t>
            </a:r>
          </a:p>
          <a:p>
            <a:pPr>
              <a:lnSpc>
                <a:spcPct val="100000"/>
              </a:lnSpc>
              <a:spcBef>
                <a:spcPts val="0"/>
              </a:spcBef>
              <a:spcAft>
                <a:spcPts val="1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Smith meets the criteria of Section (b) of this regulation. </a:t>
            </a:r>
          </a:p>
          <a:p>
            <a:pPr>
              <a:lnSpc>
                <a:spcPct val="100000"/>
              </a:lnSpc>
              <a:spcBef>
                <a:spcPts val="0"/>
              </a:spcBef>
              <a:spcAft>
                <a:spcPts val="1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X does not meet the safe harbor of Section (d) of this regulation, but otherwise meets the definition of a qualified investment partnership under Section (c). </a:t>
            </a:r>
          </a:p>
          <a:p>
            <a:pPr>
              <a:lnSpc>
                <a:spcPct val="100000"/>
              </a:lnSpc>
              <a:spcBef>
                <a:spcPts val="0"/>
              </a:spcBef>
              <a:spcAft>
                <a:spcPts val="1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X has distributive share income from an interest in Partnership Y, doing business in this state. </a:t>
            </a:r>
          </a:p>
          <a:p>
            <a:pPr marL="0" marR="0" indent="0">
              <a:lnSpc>
                <a:spcPct val="100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 . under state statutes and regulations, such distributive share income recognized by an individual would be sourced to this state based on the activities of Partnership Y. [Insert reference to statutes and regulations.] Therefore, Smith’s distributive share of the income of Partnership Y, flowing through Partnership X, is sourced to this state based on the activities of Partnership Y.	</a:t>
            </a:r>
          </a:p>
          <a:p>
            <a:pPr marL="151200" indent="0">
              <a:lnSpc>
                <a:spcPct val="100000"/>
              </a:lnSpc>
              <a:spcBef>
                <a:spcPts val="0"/>
              </a:spcBef>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34</a:t>
            </a:fld>
            <a:endParaRPr lang="en-US"/>
          </a:p>
        </p:txBody>
      </p:sp>
    </p:spTree>
    <p:extLst>
      <p:ext uri="{BB962C8B-B14F-4D97-AF65-F5344CB8AC3E}">
        <p14:creationId xmlns:p14="http://schemas.microsoft.com/office/powerpoint/2010/main" val="2113310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Income of Investment Partnerships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a:bodyPr>
          <a:lstStyle/>
          <a:p>
            <a:pPr marL="0" marR="0" indent="0">
              <a:lnSpc>
                <a:spcPct val="110000"/>
              </a:lnSpc>
              <a:spcBef>
                <a:spcPts val="1200"/>
              </a:spcBef>
              <a:spcAft>
                <a:spcPts val="600"/>
              </a:spcAft>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Status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Awaiting any further comments – but also – will address other general sourcing issues before moving on to recommend the model to the uniformity committee. </a:t>
            </a:r>
          </a:p>
          <a:p>
            <a:pPr marL="151200" indent="0">
              <a:spcBef>
                <a:spcPts val="0"/>
              </a:spcBef>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1261910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AF47317F-C87A-4D9C-A72E-89C67FDA2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A55F0C-59EF-462E-23FF-4096488CE561}"/>
              </a:ext>
            </a:extLst>
          </p:cNvPr>
          <p:cNvSpPr>
            <a:spLocks noGrp="1"/>
          </p:cNvSpPr>
          <p:nvPr>
            <p:ph type="title"/>
          </p:nvPr>
        </p:nvSpPr>
        <p:spPr>
          <a:xfrm>
            <a:off x="446533" y="1027034"/>
            <a:ext cx="7166927" cy="3703320"/>
          </a:xfrm>
        </p:spPr>
        <p:txBody>
          <a:bodyPr vert="horz" lIns="91440" tIns="45720" rIns="91440" bIns="45720" rtlCol="0" anchor="b">
            <a:normAutofit/>
          </a:bodyPr>
          <a:lstStyle/>
          <a:p>
            <a:r>
              <a:rPr lang="en-US" sz="4800" b="0" kern="1200" cap="all">
                <a:solidFill>
                  <a:schemeClr val="tx2"/>
                </a:solidFill>
                <a:latin typeface="+mj-lt"/>
                <a:ea typeface="+mj-ea"/>
                <a:cs typeface="+mj-cs"/>
              </a:rPr>
              <a:t>Sourcing – guaranteed payments for services</a:t>
            </a:r>
          </a:p>
        </p:txBody>
      </p:sp>
      <p:sp>
        <p:nvSpPr>
          <p:cNvPr id="18" name="Rectangle 17">
            <a:extLst>
              <a:ext uri="{FF2B5EF4-FFF2-40B4-BE49-F238E27FC236}">
                <a16:creationId xmlns:a16="http://schemas.microsoft.com/office/drawing/2014/main" id="{EA343C5F-7AA1-409B-BD18-44E928CE3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93FF31F9-8C96-4D43-9B36-20F6B6FE6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7694" y="0"/>
            <a:ext cx="430430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3D252CC1-04C4-47A3-AFEA-5022A689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FB5A0DD7-58E4-5FE9-2DC5-FCE6E098DD2A}"/>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36</a:t>
            </a:fld>
            <a:endParaRPr lang="en-US">
              <a:solidFill>
                <a:srgbClr val="FFFFFF"/>
              </a:solidFill>
            </a:endParaRPr>
          </a:p>
        </p:txBody>
      </p:sp>
    </p:spTree>
    <p:extLst>
      <p:ext uri="{BB962C8B-B14F-4D97-AF65-F5344CB8AC3E}">
        <p14:creationId xmlns:p14="http://schemas.microsoft.com/office/powerpoint/2010/main" val="2098346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guaranteed Payments for Services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a:bodyPr>
          <a:lstStyle/>
          <a:p>
            <a:pPr marL="0" marR="0" indent="0">
              <a:lnSpc>
                <a:spcPct val="110000"/>
              </a:lnSpc>
              <a:spcBef>
                <a:spcPts val="1200"/>
              </a:spcBef>
              <a:spcAft>
                <a:spcPts val="600"/>
              </a:spcAft>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Sourcing Issue</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lnSpc>
                <a:spcPct val="115000"/>
              </a:lnSpc>
              <a:spcBef>
                <a:spcPts val="0"/>
              </a:spcBef>
              <a:spcAft>
                <a:spcPts val="600"/>
              </a:spcAft>
              <a:buNone/>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Should states source an individual partner’s guaranteed payments for services as distributive share or as compensation?</a:t>
            </a:r>
          </a:p>
          <a:p>
            <a:pPr marL="494100" indent="-342900">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About half the states have explicitly addressed the issue.</a:t>
            </a:r>
          </a:p>
          <a:p>
            <a:pPr marL="494100" indent="-342900">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Of those, the majority </a:t>
            </a:r>
            <a:r>
              <a:rPr lang="en-US" sz="2000" dirty="0">
                <a:latin typeface="Calibri" panose="020F0502020204030204" pitchFamily="34" charset="0"/>
                <a:ea typeface="Calibri" panose="020F0502020204030204" pitchFamily="34" charset="0"/>
                <a:cs typeface="Times New Roman" panose="02020603050405020304" pitchFamily="18" charset="0"/>
              </a:rPr>
              <a:t>would source the guaranteed payments the same as other distributive share income. Other states would source as compensation, with certain  limits.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lnSpc>
                <a:spcPct val="115000"/>
              </a:lnSpc>
              <a:spcBef>
                <a:spcPts val="0"/>
              </a:spcBef>
              <a:spcAft>
                <a:spcPts val="600"/>
              </a:spcAft>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37</a:t>
            </a:fld>
            <a:endParaRPr lang="en-US" dirty="0"/>
          </a:p>
        </p:txBody>
      </p:sp>
    </p:spTree>
    <p:extLst>
      <p:ext uri="{BB962C8B-B14F-4D97-AF65-F5344CB8AC3E}">
        <p14:creationId xmlns:p14="http://schemas.microsoft.com/office/powerpoint/2010/main" val="1756859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guaranteed Payments for Services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a:bodyPr>
          <a:lstStyle/>
          <a:p>
            <a:pPr marL="0" marR="0" indent="0">
              <a:lnSpc>
                <a:spcPct val="110000"/>
              </a:lnSpc>
              <a:spcBef>
                <a:spcPts val="1200"/>
              </a:spcBef>
              <a:spcAft>
                <a:spcPts val="600"/>
              </a:spcAft>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Work Group Process to Date</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200"/>
              </a:spcAft>
            </a:pPr>
            <a:r>
              <a:rPr lang="en-US" sz="2000" dirty="0">
                <a:latin typeface="Calibri" panose="020F0502020204030204" pitchFamily="34" charset="0"/>
                <a:ea typeface="Calibri" panose="020F0502020204030204" pitchFamily="34" charset="0"/>
                <a:cs typeface="Times New Roman" panose="02020603050405020304" pitchFamily="18" charset="0"/>
              </a:rPr>
              <a:t>Began discussions in February, 2023.</a:t>
            </a:r>
          </a:p>
          <a:p>
            <a:pPr>
              <a:spcBef>
                <a:spcPts val="0"/>
              </a:spcBef>
              <a:spcAft>
                <a:spcPts val="2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Published first </a:t>
            </a:r>
            <a:r>
              <a:rPr lang="en-US" sz="2000" dirty="0">
                <a:latin typeface="Calibri" panose="020F0502020204030204" pitchFamily="34" charset="0"/>
                <a:ea typeface="Calibri" panose="020F0502020204030204" pitchFamily="34" charset="0"/>
                <a:cs typeface="Times New Roman" panose="02020603050405020304" pitchFamily="18" charset="0"/>
              </a:rPr>
              <a:t>draft of white paper in April, 2023.</a:t>
            </a:r>
          </a:p>
          <a:p>
            <a:pPr>
              <a:spcBef>
                <a:spcPts val="0"/>
              </a:spcBef>
              <a:spcAft>
                <a:spcPts val="200"/>
              </a:spcAft>
            </a:pPr>
            <a:r>
              <a:rPr lang="en-US" sz="2000" dirty="0">
                <a:latin typeface="Calibri" panose="020F0502020204030204" pitchFamily="34" charset="0"/>
                <a:ea typeface="Calibri" panose="020F0502020204030204" pitchFamily="34" charset="0"/>
                <a:cs typeface="Times New Roman" panose="02020603050405020304" pitchFamily="18" charset="0"/>
              </a:rPr>
              <a:t>Published draft white paper with findings and recommendations in August, 2023.</a:t>
            </a:r>
          </a:p>
          <a:p>
            <a:pPr>
              <a:spcBef>
                <a:spcPts val="0"/>
              </a:spcBef>
              <a:spcAft>
                <a:spcPts val="200"/>
              </a:spcAft>
            </a:pPr>
            <a:r>
              <a:rPr lang="en-US" sz="2000" dirty="0">
                <a:latin typeface="Calibri" panose="020F0502020204030204" pitchFamily="34" charset="0"/>
                <a:ea typeface="Calibri" panose="020F0502020204030204" pitchFamily="34" charset="0"/>
                <a:cs typeface="Times New Roman" panose="02020603050405020304" pitchFamily="18" charset="0"/>
              </a:rPr>
              <a:t>Drafted model using the same method as sourcing distributive share – October, 2023 – and including a credit provision to address multiple sourcing. </a:t>
            </a:r>
          </a:p>
          <a:p>
            <a:pPr>
              <a:spcBef>
                <a:spcPts val="0"/>
              </a:spcBef>
              <a:spcAft>
                <a:spcPts val="2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spcBef>
                <a:spcPts val="0"/>
              </a:spcBef>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38</a:t>
            </a:fld>
            <a:endParaRPr lang="en-US" dirty="0"/>
          </a:p>
        </p:txBody>
      </p:sp>
    </p:spTree>
    <p:extLst>
      <p:ext uri="{BB962C8B-B14F-4D97-AF65-F5344CB8AC3E}">
        <p14:creationId xmlns:p14="http://schemas.microsoft.com/office/powerpoint/2010/main" val="2805845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guaranteed Payments for Services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a:bodyPr>
          <a:lstStyle/>
          <a:p>
            <a:pPr marL="0" marR="0" indent="0">
              <a:lnSpc>
                <a:spcPct val="110000"/>
              </a:lnSpc>
              <a:spcBef>
                <a:spcPts val="1200"/>
              </a:spcBef>
              <a:spcAft>
                <a:spcPts val="600"/>
              </a:spcAft>
              <a:buNone/>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Factors Favoring Sourcing the Same as Compensation</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1200"/>
              </a:spcAft>
            </a:pPr>
            <a:r>
              <a:rPr lang="en-US" sz="2000" dirty="0">
                <a:latin typeface="Calibri" panose="020F0502020204030204" pitchFamily="34" charset="0"/>
                <a:ea typeface="Calibri" panose="020F0502020204030204" pitchFamily="34" charset="0"/>
                <a:cs typeface="Times New Roman" panose="02020603050405020304" pitchFamily="18" charset="0"/>
              </a:rPr>
              <a:t>More consistent with the entity approach used under Subchapter K to account for and tax these payments. </a:t>
            </a:r>
          </a:p>
          <a:p>
            <a:pPr>
              <a:lnSpc>
                <a:spcPct val="100000"/>
              </a:lnSpc>
              <a:spcBef>
                <a:spcPts val="0"/>
              </a:spcBef>
              <a:spcAft>
                <a:spcPts val="1200"/>
              </a:spcAft>
            </a:pPr>
            <a:r>
              <a:rPr lang="en-US" sz="2000" dirty="0">
                <a:latin typeface="Calibri" panose="020F0502020204030204" pitchFamily="34" charset="0"/>
                <a:ea typeface="Calibri" panose="020F0502020204030204" pitchFamily="34" charset="0"/>
                <a:cs typeface="Times New Roman" panose="02020603050405020304" pitchFamily="18" charset="0"/>
              </a:rPr>
              <a:t>More consistent with the sourcing of payments to partners who perform services not acting in the capacity of partners. </a:t>
            </a:r>
          </a:p>
          <a:p>
            <a:pPr>
              <a:lnSpc>
                <a:spcPct val="100000"/>
              </a:lnSpc>
              <a:spcBef>
                <a:spcPts val="0"/>
              </a:spcBef>
              <a:spcAft>
                <a:spcPts val="1200"/>
              </a:spcAft>
            </a:pPr>
            <a:r>
              <a:rPr lang="en-US" sz="2000" dirty="0">
                <a:latin typeface="Calibri" panose="020F0502020204030204" pitchFamily="34" charset="0"/>
                <a:ea typeface="Calibri" panose="020F0502020204030204" pitchFamily="34" charset="0"/>
                <a:cs typeface="Times New Roman" panose="02020603050405020304" pitchFamily="18" charset="0"/>
              </a:rPr>
              <a:t>Generally consistent with the federal sourcing of such payments when partners perform services overseas.</a:t>
            </a:r>
          </a:p>
          <a:p>
            <a:pPr>
              <a:lnSpc>
                <a:spcPct val="100000"/>
              </a:lnSpc>
              <a:spcBef>
                <a:spcPts val="0"/>
              </a:spcBef>
              <a:spcAft>
                <a:spcPts val="1200"/>
              </a:spcAft>
            </a:pPr>
            <a:r>
              <a:rPr lang="en-US" sz="2000" dirty="0">
                <a:latin typeface="Calibri" panose="020F0502020204030204" pitchFamily="34" charset="0"/>
                <a:ea typeface="Calibri" panose="020F0502020204030204" pitchFamily="34" charset="0"/>
                <a:cs typeface="Times New Roman" panose="02020603050405020304" pitchFamily="18" charset="0"/>
              </a:rPr>
              <a:t>Since federal tax law gives these payments less favorable treatment than distributive share/distributions generally, this means that the risk that they would be used merely to alter the state sourcing result is somewhat reduced. </a:t>
            </a:r>
          </a:p>
          <a:p>
            <a:pPr>
              <a:spcBef>
                <a:spcPts val="0"/>
              </a:spcBef>
              <a:spcAft>
                <a:spcPts val="2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spcBef>
                <a:spcPts val="0"/>
              </a:spcBef>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39</a:t>
            </a:fld>
            <a:endParaRPr lang="en-US" dirty="0"/>
          </a:p>
        </p:txBody>
      </p:sp>
    </p:spTree>
    <p:extLst>
      <p:ext uri="{BB962C8B-B14F-4D97-AF65-F5344CB8AC3E}">
        <p14:creationId xmlns:p14="http://schemas.microsoft.com/office/powerpoint/2010/main" val="403416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45731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guaranteed Payments for Services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fontScale="92500" lnSpcReduction="20000"/>
          </a:bodyPr>
          <a:lstStyle/>
          <a:p>
            <a:pPr marL="0" marR="0" indent="0">
              <a:lnSpc>
                <a:spcPct val="110000"/>
              </a:lnSpc>
              <a:spcBef>
                <a:spcPts val="1200"/>
              </a:spcBef>
              <a:spcAft>
                <a:spcPts val="600"/>
              </a:spcAft>
              <a:buNone/>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Factors Favoring Sourcing the Same as Distributive Share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1200"/>
              </a:spcAft>
            </a:pPr>
            <a:r>
              <a:rPr lang="en-US" sz="2000" dirty="0">
                <a:latin typeface="Calibri" panose="020F0502020204030204" pitchFamily="34" charset="0"/>
                <a:ea typeface="Calibri" panose="020F0502020204030204" pitchFamily="34" charset="0"/>
                <a:cs typeface="Times New Roman" panose="02020603050405020304" pitchFamily="18" charset="0"/>
              </a:rPr>
              <a:t>Guaranteed payments are simply a matter of agreement between partners and, in some cases, can lead to the same economic result for the partners as distributive share.  </a:t>
            </a:r>
          </a:p>
          <a:p>
            <a:pPr>
              <a:spcBef>
                <a:spcPts val="0"/>
              </a:spcBef>
              <a:spcAft>
                <a:spcPts val="1200"/>
              </a:spcAft>
            </a:pPr>
            <a:r>
              <a:rPr lang="en-US" sz="2000" dirty="0">
                <a:latin typeface="Calibri" panose="020F0502020204030204" pitchFamily="34" charset="0"/>
                <a:ea typeface="Calibri" panose="020F0502020204030204" pitchFamily="34" charset="0"/>
                <a:cs typeface="Times New Roman" panose="02020603050405020304" pitchFamily="18" charset="0"/>
              </a:rPr>
              <a:t>Sourcing guaranteed payments for services as compensation requires distinguishing these them from special allocations and from payments for the use of capital. </a:t>
            </a:r>
          </a:p>
          <a:p>
            <a:pPr>
              <a:spcBef>
                <a:spcPts val="0"/>
              </a:spcBef>
              <a:spcAft>
                <a:spcPts val="1200"/>
              </a:spcAft>
            </a:pPr>
            <a:r>
              <a:rPr lang="en-US" sz="2000" dirty="0">
                <a:latin typeface="Calibri" panose="020F0502020204030204" pitchFamily="34" charset="0"/>
                <a:ea typeface="Calibri" panose="020F0502020204030204" pitchFamily="34" charset="0"/>
                <a:cs typeface="Times New Roman" panose="02020603050405020304" pitchFamily="18" charset="0"/>
              </a:rPr>
              <a:t>Sourcing the same as distributive share treats partners the same as owners of proprietorships who take draws.</a:t>
            </a:r>
          </a:p>
          <a:p>
            <a:pPr>
              <a:spcBef>
                <a:spcPts val="0"/>
              </a:spcBef>
              <a:spcAft>
                <a:spcPts val="1200"/>
              </a:spcAft>
            </a:pPr>
            <a:r>
              <a:rPr lang="en-US" sz="2000" dirty="0">
                <a:latin typeface="Calibri" panose="020F0502020204030204" pitchFamily="34" charset="0"/>
                <a:ea typeface="Calibri" panose="020F0502020204030204" pitchFamily="34" charset="0"/>
                <a:cs typeface="Times New Roman" panose="02020603050405020304" pitchFamily="18" charset="0"/>
              </a:rPr>
              <a:t>States that have PTE taxes and include guaranteed payments in the base will generally source that base using entity-level apportionment or allocation.</a:t>
            </a:r>
          </a:p>
          <a:p>
            <a:pPr>
              <a:spcBef>
                <a:spcPts val="0"/>
              </a:spcBef>
              <a:spcAft>
                <a:spcPts val="1200"/>
              </a:spcAft>
            </a:pPr>
            <a:r>
              <a:rPr lang="en-US" sz="2000" dirty="0">
                <a:latin typeface="Calibri" panose="020F0502020204030204" pitchFamily="34" charset="0"/>
                <a:ea typeface="Calibri" panose="020F0502020204030204" pitchFamily="34" charset="0"/>
                <a:cs typeface="Times New Roman" panose="02020603050405020304" pitchFamily="18" charset="0"/>
              </a:rPr>
              <a:t>Sourcing guaranteed payments differently than distributive share may also add administrative complexity.</a:t>
            </a:r>
          </a:p>
          <a:p>
            <a:pPr>
              <a:spcBef>
                <a:spcPts val="0"/>
              </a:spcBef>
              <a:spcAft>
                <a:spcPts val="1200"/>
              </a:spcAft>
            </a:pPr>
            <a:r>
              <a:rPr lang="en-US" sz="2000" dirty="0">
                <a:latin typeface="Calibri" panose="020F0502020204030204" pitchFamily="34" charset="0"/>
                <a:ea typeface="Calibri" panose="020F0502020204030204" pitchFamily="34" charset="0"/>
                <a:cs typeface="Times New Roman" panose="02020603050405020304" pitchFamily="18" charset="0"/>
              </a:rPr>
              <a:t>Sourcing guaranteed payments as distributive share is the approach used by the majority of states that have specifically addressed the issue. </a:t>
            </a:r>
          </a:p>
          <a:p>
            <a:pPr>
              <a:spcBef>
                <a:spcPts val="0"/>
              </a:spcBef>
              <a:spcAft>
                <a:spcPts val="2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spcBef>
                <a:spcPts val="0"/>
              </a:spcBef>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40</a:t>
            </a:fld>
            <a:endParaRPr lang="en-US" dirty="0"/>
          </a:p>
        </p:txBody>
      </p:sp>
    </p:spTree>
    <p:extLst>
      <p:ext uri="{BB962C8B-B14F-4D97-AF65-F5344CB8AC3E}">
        <p14:creationId xmlns:p14="http://schemas.microsoft.com/office/powerpoint/2010/main" val="1353129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guaranteed Payments for Services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a:bodyPr>
          <a:lstStyle/>
          <a:p>
            <a:pPr marL="0" marR="0" indent="0">
              <a:lnSpc>
                <a:spcPct val="110000"/>
              </a:lnSpc>
              <a:spcBef>
                <a:spcPts val="1200"/>
              </a:spcBef>
              <a:spcAft>
                <a:spcPts val="600"/>
              </a:spcAft>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Draft Models are Based on Certain Principles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94100" indent="-342900">
              <a:lnSpc>
                <a:spcPct val="100000"/>
              </a:lnSpc>
              <a:spcBef>
                <a:spcPts val="0"/>
              </a:spcBef>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States conform to Subchapter K’s conduit approach.</a:t>
            </a:r>
          </a:p>
          <a:p>
            <a:pPr marL="494100" indent="-342900">
              <a:lnSpc>
                <a:spcPct val="100000"/>
              </a:lnSpc>
              <a:spcBef>
                <a:spcPts val="0"/>
              </a:spcBef>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States do not apply the federal sourcing rules to partnership items in the interstate context.</a:t>
            </a:r>
          </a:p>
          <a:p>
            <a:pPr marL="494100" indent="-342900">
              <a:lnSpc>
                <a:spcPct val="100000"/>
              </a:lnSpc>
              <a:spcBef>
                <a:spcPts val="0"/>
              </a:spcBef>
              <a:buFont typeface="Wingdings 2" panose="05020102010507070707" pitchFamily="18" charset="2"/>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States generally source partnership income using an entity approach. </a:t>
            </a:r>
          </a:p>
          <a:p>
            <a:pPr marL="494100" indent="-342900">
              <a:lnSpc>
                <a:spcPct val="100000"/>
              </a:lnSpc>
              <a:spcBef>
                <a:spcPts val="0"/>
              </a:spcBef>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State sourcing of partnership income is attributed to the partners.</a:t>
            </a:r>
          </a:p>
          <a:p>
            <a:pPr marL="494100" indent="-342900">
              <a:lnSpc>
                <a:spcPct val="100000"/>
              </a:lnSpc>
              <a:spcBef>
                <a:spcPts val="0"/>
              </a:spcBef>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Multiple taxation should be reduced if possible.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41</a:t>
            </a:fld>
            <a:endParaRPr lang="en-US" dirty="0"/>
          </a:p>
        </p:txBody>
      </p:sp>
    </p:spTree>
    <p:extLst>
      <p:ext uri="{BB962C8B-B14F-4D97-AF65-F5344CB8AC3E}">
        <p14:creationId xmlns:p14="http://schemas.microsoft.com/office/powerpoint/2010/main" val="3447254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guaranteed Payments for Services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fontScale="92500"/>
          </a:bodyPr>
          <a:lstStyle/>
          <a:p>
            <a:pPr marL="0" marR="0" indent="0">
              <a:lnSpc>
                <a:spcPct val="110000"/>
              </a:lnSpc>
              <a:spcBef>
                <a:spcPts val="1200"/>
              </a:spcBef>
              <a:spcAft>
                <a:spcPts val="600"/>
              </a:spcAft>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Approach</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94100" indent="-342900">
              <a:lnSpc>
                <a:spcPct val="100000"/>
              </a:lnSpc>
              <a:spcBef>
                <a:spcPts val="0"/>
              </a:spcBef>
              <a:spcAft>
                <a:spcPts val="12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Model is drafted in part as a statute and in part as a regulation with examples. </a:t>
            </a:r>
          </a:p>
          <a:p>
            <a:pPr marL="494100" indent="-342900">
              <a:lnSpc>
                <a:spcPct val="100000"/>
              </a:lnSpc>
              <a:spcBef>
                <a:spcPts val="0"/>
              </a:spcBef>
              <a:spcAft>
                <a:spcPts val="12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model statute addresses the treatment of guaranteed payments to foreign partners and to domestic partners working abroad, where the federal sourcing treatment is based on location of performance. </a:t>
            </a:r>
          </a:p>
          <a:p>
            <a:pPr marL="494100" indent="-342900">
              <a:lnSpc>
                <a:spcPct val="100000"/>
              </a:lnSpc>
              <a:spcBef>
                <a:spcPts val="0"/>
              </a:spcBef>
              <a:spcAft>
                <a:spcPts val="1200"/>
              </a:spcAft>
            </a:pPr>
            <a:r>
              <a:rPr lang="en-US" sz="2400" dirty="0">
                <a:latin typeface="Calibri" panose="020F0502020204030204" pitchFamily="34" charset="0"/>
                <a:ea typeface="Calibri" panose="020F0502020204030204" pitchFamily="34" charset="0"/>
                <a:cs typeface="Times New Roman" panose="02020603050405020304" pitchFamily="18" charset="0"/>
              </a:rPr>
              <a:t>Addresses </a:t>
            </a:r>
            <a:r>
              <a:rPr lang="en-US" sz="2400" dirty="0">
                <a:effectLst/>
                <a:latin typeface="Calibri" panose="020F0502020204030204" pitchFamily="34" charset="0"/>
                <a:ea typeface="Calibri" panose="020F0502020204030204" pitchFamily="34" charset="0"/>
                <a:cs typeface="Times New Roman" panose="02020603050405020304" pitchFamily="18" charset="0"/>
              </a:rPr>
              <a:t>guaranteed payments to retired partners which states are preempted from taxing unless the partner is a resident. </a:t>
            </a:r>
          </a:p>
          <a:p>
            <a:pPr marL="494100" indent="-342900">
              <a:lnSpc>
                <a:spcPct val="100000"/>
              </a:lnSpc>
              <a:spcBef>
                <a:spcPts val="0"/>
              </a:spcBef>
              <a:spcAft>
                <a:spcPts val="12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additional credit recognizes that a minority of states have chosen to tax guaranteed payments for services to the location of the performance. The credit is drafted as a statute to be adopted by residency states that source guaranteed payments in the same way as distributive share. </a:t>
            </a: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42</a:t>
            </a:fld>
            <a:endParaRPr lang="en-US" dirty="0"/>
          </a:p>
        </p:txBody>
      </p:sp>
    </p:spTree>
    <p:extLst>
      <p:ext uri="{BB962C8B-B14F-4D97-AF65-F5344CB8AC3E}">
        <p14:creationId xmlns:p14="http://schemas.microsoft.com/office/powerpoint/2010/main" val="4146158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Sourcing – guaranteed Payments for Services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319645" y="1600200"/>
            <a:ext cx="9518073" cy="4644736"/>
          </a:xfrm>
        </p:spPr>
        <p:txBody>
          <a:bodyPr anchor="t">
            <a:normAutofit/>
          </a:bodyPr>
          <a:lstStyle/>
          <a:p>
            <a:pPr marL="0" marR="0" indent="0">
              <a:lnSpc>
                <a:spcPct val="110000"/>
              </a:lnSpc>
              <a:spcBef>
                <a:spcPts val="1200"/>
              </a:spcBef>
              <a:spcAft>
                <a:spcPts val="600"/>
              </a:spcAft>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Status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10000"/>
              </a:lnSpc>
              <a:spcBef>
                <a:spcPts val="1200"/>
              </a:spcBef>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work group is taking comments and input on the draft model as part of their discussions. </a:t>
            </a:r>
          </a:p>
          <a:p>
            <a:pPr marL="494100" indent="-342900">
              <a:lnSpc>
                <a:spcPct val="100000"/>
              </a:lnSpc>
              <a:spcBef>
                <a:spcPts val="0"/>
              </a:spcBef>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43</a:t>
            </a:fld>
            <a:endParaRPr lang="en-US" dirty="0"/>
          </a:p>
        </p:txBody>
      </p:sp>
    </p:spTree>
    <p:extLst>
      <p:ext uri="{BB962C8B-B14F-4D97-AF65-F5344CB8AC3E}">
        <p14:creationId xmlns:p14="http://schemas.microsoft.com/office/powerpoint/2010/main" val="2267550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AF47317F-C87A-4D9C-A72E-89C67FDA2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A55F0C-59EF-462E-23FF-4096488CE561}"/>
              </a:ext>
            </a:extLst>
          </p:cNvPr>
          <p:cNvSpPr>
            <a:spLocks noGrp="1"/>
          </p:cNvSpPr>
          <p:nvPr>
            <p:ph type="title"/>
          </p:nvPr>
        </p:nvSpPr>
        <p:spPr>
          <a:xfrm>
            <a:off x="446533" y="1027034"/>
            <a:ext cx="7166927" cy="3703320"/>
          </a:xfrm>
        </p:spPr>
        <p:txBody>
          <a:bodyPr vert="horz" lIns="91440" tIns="45720" rIns="91440" bIns="45720" rtlCol="0" anchor="b">
            <a:normAutofit/>
          </a:bodyPr>
          <a:lstStyle/>
          <a:p>
            <a:r>
              <a:rPr lang="en-US" sz="4800" dirty="0">
                <a:solidFill>
                  <a:schemeClr val="tx2"/>
                </a:solidFill>
              </a:rPr>
              <a:t>What’s next?</a:t>
            </a:r>
            <a:endParaRPr lang="en-US" sz="4800" b="0" kern="1200" cap="all" dirty="0">
              <a:solidFill>
                <a:schemeClr val="tx2"/>
              </a:solidFill>
              <a:latin typeface="+mj-lt"/>
              <a:ea typeface="+mj-ea"/>
              <a:cs typeface="+mj-cs"/>
            </a:endParaRPr>
          </a:p>
        </p:txBody>
      </p:sp>
      <p:sp>
        <p:nvSpPr>
          <p:cNvPr id="18" name="Rectangle 17">
            <a:extLst>
              <a:ext uri="{FF2B5EF4-FFF2-40B4-BE49-F238E27FC236}">
                <a16:creationId xmlns:a16="http://schemas.microsoft.com/office/drawing/2014/main" id="{EA343C5F-7AA1-409B-BD18-44E928CE3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93FF31F9-8C96-4D43-9B36-20F6B6FE6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7694" y="0"/>
            <a:ext cx="430430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3D252CC1-04C4-47A3-AFEA-5022A689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FB5A0DD7-58E4-5FE9-2DC5-FCE6E098DD2A}"/>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44</a:t>
            </a:fld>
            <a:endParaRPr lang="en-US">
              <a:solidFill>
                <a:srgbClr val="FFFFFF"/>
              </a:solidFill>
            </a:endParaRPr>
          </a:p>
        </p:txBody>
      </p:sp>
    </p:spTree>
    <p:extLst>
      <p:ext uri="{BB962C8B-B14F-4D97-AF65-F5344CB8AC3E}">
        <p14:creationId xmlns:p14="http://schemas.microsoft.com/office/powerpoint/2010/main" val="2273099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Complex sourcing Issues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4534935" y="1037968"/>
            <a:ext cx="6725899" cy="4820832"/>
          </a:xfrm>
        </p:spPr>
        <p:txBody>
          <a:bodyPr>
            <a:normAutofit/>
          </a:bodyPr>
          <a:lstStyle/>
          <a:p>
            <a:r>
              <a:rPr lang="en-US" sz="2400" b="1" dirty="0"/>
              <a:t>Complex Tiered and Related Entity Structures</a:t>
            </a:r>
          </a:p>
          <a:p>
            <a:r>
              <a:rPr lang="en-US" sz="2400" b="1" dirty="0"/>
              <a:t>Complex Special Allocations</a:t>
            </a: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45</a:t>
            </a:fld>
            <a:endParaRPr lang="en-US"/>
          </a:p>
        </p:txBody>
      </p:sp>
    </p:spTree>
    <p:extLst>
      <p:ext uri="{BB962C8B-B14F-4D97-AF65-F5344CB8AC3E}">
        <p14:creationId xmlns:p14="http://schemas.microsoft.com/office/powerpoint/2010/main" val="3852346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46</a:t>
            </a:fld>
            <a:endParaRPr lang="en-US" dirty="0"/>
          </a:p>
        </p:txBody>
      </p:sp>
      <p:pic>
        <p:nvPicPr>
          <p:cNvPr id="5" name="Picture 4">
            <a:extLst>
              <a:ext uri="{FF2B5EF4-FFF2-40B4-BE49-F238E27FC236}">
                <a16:creationId xmlns:a16="http://schemas.microsoft.com/office/drawing/2014/main" id="{12744D6B-0659-7242-2DAD-D4CFC12B4A32}"/>
              </a:ext>
            </a:extLst>
          </p:cNvPr>
          <p:cNvPicPr>
            <a:picLocks noChangeAspect="1"/>
          </p:cNvPicPr>
          <p:nvPr/>
        </p:nvPicPr>
        <p:blipFill rotWithShape="1">
          <a:blip r:embed="rId2"/>
          <a:srcRect l="33833" t="25679" r="27788" b="34770"/>
          <a:stretch/>
        </p:blipFill>
        <p:spPr>
          <a:xfrm>
            <a:off x="2631461" y="559959"/>
            <a:ext cx="8128310" cy="6282317"/>
          </a:xfrm>
          <a:prstGeom prst="rect">
            <a:avLst/>
          </a:prstGeom>
        </p:spPr>
      </p:pic>
      <p:sp>
        <p:nvSpPr>
          <p:cNvPr id="6" name="Isosceles Triangle 5">
            <a:extLst>
              <a:ext uri="{FF2B5EF4-FFF2-40B4-BE49-F238E27FC236}">
                <a16:creationId xmlns:a16="http://schemas.microsoft.com/office/drawing/2014/main" id="{A2568037-852A-47ED-1018-F5BCFFACA400}"/>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spTree>
    <p:extLst>
      <p:ext uri="{BB962C8B-B14F-4D97-AF65-F5344CB8AC3E}">
        <p14:creationId xmlns:p14="http://schemas.microsoft.com/office/powerpoint/2010/main" val="3609224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47</a:t>
            </a:fld>
            <a:endParaRPr lang="en-US" dirty="0"/>
          </a:p>
        </p:txBody>
      </p:sp>
      <p:pic>
        <p:nvPicPr>
          <p:cNvPr id="5" name="Picture 4">
            <a:extLst>
              <a:ext uri="{FF2B5EF4-FFF2-40B4-BE49-F238E27FC236}">
                <a16:creationId xmlns:a16="http://schemas.microsoft.com/office/drawing/2014/main" id="{12744D6B-0659-7242-2DAD-D4CFC12B4A32}"/>
              </a:ext>
            </a:extLst>
          </p:cNvPr>
          <p:cNvPicPr>
            <a:picLocks noChangeAspect="1"/>
          </p:cNvPicPr>
          <p:nvPr/>
        </p:nvPicPr>
        <p:blipFill rotWithShape="1">
          <a:blip r:embed="rId2"/>
          <a:srcRect l="33833" t="25679" r="27788" b="34770"/>
          <a:stretch/>
        </p:blipFill>
        <p:spPr>
          <a:xfrm>
            <a:off x="2631461" y="559959"/>
            <a:ext cx="8128310" cy="6282317"/>
          </a:xfrm>
          <a:prstGeom prst="rect">
            <a:avLst/>
          </a:prstGeom>
        </p:spPr>
      </p:pic>
      <p:sp>
        <p:nvSpPr>
          <p:cNvPr id="6" name="Isosceles Triangle 5">
            <a:extLst>
              <a:ext uri="{FF2B5EF4-FFF2-40B4-BE49-F238E27FC236}">
                <a16:creationId xmlns:a16="http://schemas.microsoft.com/office/drawing/2014/main" id="{A2568037-852A-47ED-1018-F5BCFFACA400}"/>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7" name="Isosceles Triangle 6">
            <a:extLst>
              <a:ext uri="{FF2B5EF4-FFF2-40B4-BE49-F238E27FC236}">
                <a16:creationId xmlns:a16="http://schemas.microsoft.com/office/drawing/2014/main" id="{AEF3274E-438E-37D4-9059-0DCE6050D612}"/>
              </a:ext>
            </a:extLst>
          </p:cNvPr>
          <p:cNvSpPr/>
          <p:nvPr/>
        </p:nvSpPr>
        <p:spPr>
          <a:xfrm>
            <a:off x="3653193" y="4245269"/>
            <a:ext cx="1474493"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pic>
        <p:nvPicPr>
          <p:cNvPr id="9" name="Graphic 8" descr="Woman with solid fill">
            <a:extLst>
              <a:ext uri="{FF2B5EF4-FFF2-40B4-BE49-F238E27FC236}">
                <a16:creationId xmlns:a16="http://schemas.microsoft.com/office/drawing/2014/main" id="{B1AC4187-0695-76D5-7AB9-2100913ED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331" y="611914"/>
            <a:ext cx="914400" cy="914400"/>
          </a:xfrm>
          <a:prstGeom prst="rect">
            <a:avLst/>
          </a:prstGeom>
        </p:spPr>
      </p:pic>
      <p:cxnSp>
        <p:nvCxnSpPr>
          <p:cNvPr id="13" name="Straight Connector 12">
            <a:extLst>
              <a:ext uri="{FF2B5EF4-FFF2-40B4-BE49-F238E27FC236}">
                <a16:creationId xmlns:a16="http://schemas.microsoft.com/office/drawing/2014/main" id="{886C641B-E329-0540-CCF5-4A94C27FE9EE}"/>
              </a:ext>
            </a:extLst>
          </p:cNvPr>
          <p:cNvCxnSpPr>
            <a:cxnSpLocks/>
            <a:stCxn id="7" idx="3"/>
            <a:endCxn id="6" idx="0"/>
          </p:cNvCxnSpPr>
          <p:nvPr/>
        </p:nvCxnSpPr>
        <p:spPr>
          <a:xfrm flipH="1">
            <a:off x="3235109" y="5319626"/>
            <a:ext cx="1155331" cy="39505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B4170B6B-3561-8457-C420-DF81B04FF509}"/>
              </a:ext>
            </a:extLst>
          </p:cNvPr>
          <p:cNvCxnSpPr>
            <a:cxnSpLocks/>
            <a:stCxn id="9" idx="2"/>
            <a:endCxn id="6" idx="0"/>
          </p:cNvCxnSpPr>
          <p:nvPr/>
        </p:nvCxnSpPr>
        <p:spPr>
          <a:xfrm flipH="1">
            <a:off x="3235109" y="1526314"/>
            <a:ext cx="1383422" cy="4188368"/>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grpSp>
        <p:nvGrpSpPr>
          <p:cNvPr id="16" name="Group 15">
            <a:extLst>
              <a:ext uri="{FF2B5EF4-FFF2-40B4-BE49-F238E27FC236}">
                <a16:creationId xmlns:a16="http://schemas.microsoft.com/office/drawing/2014/main" id="{6A6C815C-F038-F1F1-7259-9C9A1F293D2E}"/>
              </a:ext>
            </a:extLst>
          </p:cNvPr>
          <p:cNvGrpSpPr/>
          <p:nvPr/>
        </p:nvGrpSpPr>
        <p:grpSpPr>
          <a:xfrm>
            <a:off x="340659" y="3101788"/>
            <a:ext cx="1631576" cy="646331"/>
            <a:chOff x="340659" y="3101788"/>
            <a:chExt cx="1631576" cy="646331"/>
          </a:xfrm>
        </p:grpSpPr>
        <p:sp>
          <p:nvSpPr>
            <p:cNvPr id="12" name="TextBox 11">
              <a:extLst>
                <a:ext uri="{FF2B5EF4-FFF2-40B4-BE49-F238E27FC236}">
                  <a16:creationId xmlns:a16="http://schemas.microsoft.com/office/drawing/2014/main" id="{C8976362-90C7-B0C4-5294-4C67D28D2E92}"/>
                </a:ext>
              </a:extLst>
            </p:cNvPr>
            <p:cNvSpPr txBox="1"/>
            <p:nvPr/>
          </p:nvSpPr>
          <p:spPr>
            <a:xfrm>
              <a:off x="340659" y="3101788"/>
              <a:ext cx="1631576" cy="646331"/>
            </a:xfrm>
            <a:prstGeom prst="rect">
              <a:avLst/>
            </a:prstGeom>
            <a:noFill/>
          </p:spPr>
          <p:txBody>
            <a:bodyPr wrap="square" rtlCol="0">
              <a:spAutoFit/>
            </a:bodyPr>
            <a:lstStyle/>
            <a:p>
              <a:r>
                <a:rPr lang="en-US" dirty="0"/>
                <a:t>Ownership</a:t>
              </a:r>
            </a:p>
            <a:p>
              <a:endParaRPr lang="en-US" dirty="0"/>
            </a:p>
          </p:txBody>
        </p:sp>
        <p:cxnSp>
          <p:nvCxnSpPr>
            <p:cNvPr id="14" name="Straight Arrow Connector 13">
              <a:extLst>
                <a:ext uri="{FF2B5EF4-FFF2-40B4-BE49-F238E27FC236}">
                  <a16:creationId xmlns:a16="http://schemas.microsoft.com/office/drawing/2014/main" id="{7311BD4B-3AAE-5A54-E482-D443949F3EA8}"/>
                </a:ext>
              </a:extLst>
            </p:cNvPr>
            <p:cNvCxnSpPr/>
            <p:nvPr/>
          </p:nvCxnSpPr>
          <p:spPr>
            <a:xfrm>
              <a:off x="457201" y="3491753"/>
              <a:ext cx="12550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740593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48</a:t>
            </a:fld>
            <a:endParaRPr lang="en-US" dirty="0"/>
          </a:p>
        </p:txBody>
      </p:sp>
      <p:pic>
        <p:nvPicPr>
          <p:cNvPr id="5" name="Picture 4">
            <a:extLst>
              <a:ext uri="{FF2B5EF4-FFF2-40B4-BE49-F238E27FC236}">
                <a16:creationId xmlns:a16="http://schemas.microsoft.com/office/drawing/2014/main" id="{12744D6B-0659-7242-2DAD-D4CFC12B4A32}"/>
              </a:ext>
            </a:extLst>
          </p:cNvPr>
          <p:cNvPicPr>
            <a:picLocks noChangeAspect="1"/>
          </p:cNvPicPr>
          <p:nvPr/>
        </p:nvPicPr>
        <p:blipFill rotWithShape="1">
          <a:blip r:embed="rId2"/>
          <a:srcRect l="33833" t="25679" r="27788" b="34770"/>
          <a:stretch/>
        </p:blipFill>
        <p:spPr>
          <a:xfrm>
            <a:off x="2631461" y="559959"/>
            <a:ext cx="8128310" cy="6282317"/>
          </a:xfrm>
          <a:prstGeom prst="rect">
            <a:avLst/>
          </a:prstGeom>
        </p:spPr>
      </p:pic>
      <p:sp>
        <p:nvSpPr>
          <p:cNvPr id="6" name="Isosceles Triangle 5">
            <a:extLst>
              <a:ext uri="{FF2B5EF4-FFF2-40B4-BE49-F238E27FC236}">
                <a16:creationId xmlns:a16="http://schemas.microsoft.com/office/drawing/2014/main" id="{A2568037-852A-47ED-1018-F5BCFFACA400}"/>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7" name="Isosceles Triangle 6">
            <a:extLst>
              <a:ext uri="{FF2B5EF4-FFF2-40B4-BE49-F238E27FC236}">
                <a16:creationId xmlns:a16="http://schemas.microsoft.com/office/drawing/2014/main" id="{AEF3274E-438E-37D4-9059-0DCE6050D612}"/>
              </a:ext>
            </a:extLst>
          </p:cNvPr>
          <p:cNvSpPr/>
          <p:nvPr/>
        </p:nvSpPr>
        <p:spPr>
          <a:xfrm>
            <a:off x="3653193" y="4245269"/>
            <a:ext cx="1474493"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8" name="Isosceles Triangle 7">
            <a:extLst>
              <a:ext uri="{FF2B5EF4-FFF2-40B4-BE49-F238E27FC236}">
                <a16:creationId xmlns:a16="http://schemas.microsoft.com/office/drawing/2014/main" id="{4256EF7F-83B6-6F87-F79F-A0B351AF0A93}"/>
              </a:ext>
            </a:extLst>
          </p:cNvPr>
          <p:cNvSpPr/>
          <p:nvPr/>
        </p:nvSpPr>
        <p:spPr>
          <a:xfrm>
            <a:off x="4475015" y="2722620"/>
            <a:ext cx="1383422" cy="9936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Z</a:t>
            </a:r>
          </a:p>
        </p:txBody>
      </p:sp>
      <p:pic>
        <p:nvPicPr>
          <p:cNvPr id="9" name="Graphic 8" descr="Woman with solid fill">
            <a:extLst>
              <a:ext uri="{FF2B5EF4-FFF2-40B4-BE49-F238E27FC236}">
                <a16:creationId xmlns:a16="http://schemas.microsoft.com/office/drawing/2014/main" id="{B1AC4187-0695-76D5-7AB9-2100913ED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331" y="611914"/>
            <a:ext cx="914400" cy="914400"/>
          </a:xfrm>
          <a:prstGeom prst="rect">
            <a:avLst/>
          </a:prstGeom>
        </p:spPr>
      </p:pic>
      <p:sp>
        <p:nvSpPr>
          <p:cNvPr id="11" name="Rectangle 10">
            <a:extLst>
              <a:ext uri="{FF2B5EF4-FFF2-40B4-BE49-F238E27FC236}">
                <a16:creationId xmlns:a16="http://schemas.microsoft.com/office/drawing/2014/main" id="{48912E60-81F6-D7BA-AAA4-0B24BB0540A0}"/>
              </a:ext>
            </a:extLst>
          </p:cNvPr>
          <p:cNvSpPr/>
          <p:nvPr/>
        </p:nvSpPr>
        <p:spPr>
          <a:xfrm>
            <a:off x="7709384" y="1910196"/>
            <a:ext cx="1528134" cy="1061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a:t>
            </a:r>
          </a:p>
        </p:txBody>
      </p:sp>
      <p:cxnSp>
        <p:nvCxnSpPr>
          <p:cNvPr id="13" name="Straight Connector 12">
            <a:extLst>
              <a:ext uri="{FF2B5EF4-FFF2-40B4-BE49-F238E27FC236}">
                <a16:creationId xmlns:a16="http://schemas.microsoft.com/office/drawing/2014/main" id="{886C641B-E329-0540-CCF5-4A94C27FE9EE}"/>
              </a:ext>
            </a:extLst>
          </p:cNvPr>
          <p:cNvCxnSpPr>
            <a:cxnSpLocks/>
            <a:stCxn id="7" idx="3"/>
            <a:endCxn id="6" idx="0"/>
          </p:cNvCxnSpPr>
          <p:nvPr/>
        </p:nvCxnSpPr>
        <p:spPr>
          <a:xfrm flipH="1">
            <a:off x="3235109" y="5319626"/>
            <a:ext cx="1155331" cy="39505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44511FF-4C5F-B157-DB64-157BAE54C4A6}"/>
              </a:ext>
            </a:extLst>
          </p:cNvPr>
          <p:cNvCxnSpPr>
            <a:cxnSpLocks/>
            <a:stCxn id="8" idx="3"/>
            <a:endCxn id="7" idx="0"/>
          </p:cNvCxnSpPr>
          <p:nvPr/>
        </p:nvCxnSpPr>
        <p:spPr>
          <a:xfrm flipH="1">
            <a:off x="4390440" y="3716230"/>
            <a:ext cx="776286" cy="52903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0B1EFDF1-2B41-F769-AE5B-FA6516641470}"/>
              </a:ext>
            </a:extLst>
          </p:cNvPr>
          <p:cNvCxnSpPr>
            <a:cxnSpLocks/>
            <a:stCxn id="11" idx="2"/>
            <a:endCxn id="7" idx="0"/>
          </p:cNvCxnSpPr>
          <p:nvPr/>
        </p:nvCxnSpPr>
        <p:spPr>
          <a:xfrm flipH="1">
            <a:off x="4390440" y="2971800"/>
            <a:ext cx="4083011" cy="127346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B4170B6B-3561-8457-C420-DF81B04FF509}"/>
              </a:ext>
            </a:extLst>
          </p:cNvPr>
          <p:cNvCxnSpPr>
            <a:cxnSpLocks/>
            <a:stCxn id="9" idx="2"/>
            <a:endCxn id="6" idx="0"/>
          </p:cNvCxnSpPr>
          <p:nvPr/>
        </p:nvCxnSpPr>
        <p:spPr>
          <a:xfrm flipH="1">
            <a:off x="3235109" y="1526314"/>
            <a:ext cx="1383422" cy="4188368"/>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grpSp>
        <p:nvGrpSpPr>
          <p:cNvPr id="2" name="Group 1">
            <a:extLst>
              <a:ext uri="{FF2B5EF4-FFF2-40B4-BE49-F238E27FC236}">
                <a16:creationId xmlns:a16="http://schemas.microsoft.com/office/drawing/2014/main" id="{FBFBBAB4-1571-1CB9-3CEE-35A12E274A10}"/>
              </a:ext>
            </a:extLst>
          </p:cNvPr>
          <p:cNvGrpSpPr/>
          <p:nvPr/>
        </p:nvGrpSpPr>
        <p:grpSpPr>
          <a:xfrm>
            <a:off x="340659" y="3101788"/>
            <a:ext cx="1631576" cy="646331"/>
            <a:chOff x="340659" y="3101788"/>
            <a:chExt cx="1631576" cy="646331"/>
          </a:xfrm>
        </p:grpSpPr>
        <p:sp>
          <p:nvSpPr>
            <p:cNvPr id="3" name="TextBox 2">
              <a:extLst>
                <a:ext uri="{FF2B5EF4-FFF2-40B4-BE49-F238E27FC236}">
                  <a16:creationId xmlns:a16="http://schemas.microsoft.com/office/drawing/2014/main" id="{76B4FAA7-B0F7-A1E2-1DD8-1CDA71B1D76D}"/>
                </a:ext>
              </a:extLst>
            </p:cNvPr>
            <p:cNvSpPr txBox="1"/>
            <p:nvPr/>
          </p:nvSpPr>
          <p:spPr>
            <a:xfrm>
              <a:off x="340659" y="3101788"/>
              <a:ext cx="1631576" cy="646331"/>
            </a:xfrm>
            <a:prstGeom prst="rect">
              <a:avLst/>
            </a:prstGeom>
            <a:noFill/>
          </p:spPr>
          <p:txBody>
            <a:bodyPr wrap="square" rtlCol="0">
              <a:spAutoFit/>
            </a:bodyPr>
            <a:lstStyle/>
            <a:p>
              <a:r>
                <a:rPr lang="en-US" dirty="0"/>
                <a:t>Ownership</a:t>
              </a:r>
            </a:p>
            <a:p>
              <a:endParaRPr lang="en-US" dirty="0"/>
            </a:p>
          </p:txBody>
        </p:sp>
        <p:cxnSp>
          <p:nvCxnSpPr>
            <p:cNvPr id="12" name="Straight Arrow Connector 11">
              <a:extLst>
                <a:ext uri="{FF2B5EF4-FFF2-40B4-BE49-F238E27FC236}">
                  <a16:creationId xmlns:a16="http://schemas.microsoft.com/office/drawing/2014/main" id="{6A9A6C7B-C9DD-381E-385D-6F04FEDB3F0E}"/>
                </a:ext>
              </a:extLst>
            </p:cNvPr>
            <p:cNvCxnSpPr/>
            <p:nvPr/>
          </p:nvCxnSpPr>
          <p:spPr>
            <a:xfrm>
              <a:off x="457201" y="3491753"/>
              <a:ext cx="12550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031662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49</a:t>
            </a:fld>
            <a:endParaRPr lang="en-US" dirty="0"/>
          </a:p>
        </p:txBody>
      </p:sp>
      <p:pic>
        <p:nvPicPr>
          <p:cNvPr id="5" name="Picture 4">
            <a:extLst>
              <a:ext uri="{FF2B5EF4-FFF2-40B4-BE49-F238E27FC236}">
                <a16:creationId xmlns:a16="http://schemas.microsoft.com/office/drawing/2014/main" id="{12744D6B-0659-7242-2DAD-D4CFC12B4A32}"/>
              </a:ext>
            </a:extLst>
          </p:cNvPr>
          <p:cNvPicPr>
            <a:picLocks noChangeAspect="1"/>
          </p:cNvPicPr>
          <p:nvPr/>
        </p:nvPicPr>
        <p:blipFill rotWithShape="1">
          <a:blip r:embed="rId2"/>
          <a:srcRect l="33833" t="25679" r="27788" b="34770"/>
          <a:stretch/>
        </p:blipFill>
        <p:spPr>
          <a:xfrm>
            <a:off x="2631461" y="559959"/>
            <a:ext cx="8128310" cy="6282317"/>
          </a:xfrm>
          <a:prstGeom prst="rect">
            <a:avLst/>
          </a:prstGeom>
        </p:spPr>
      </p:pic>
      <p:sp>
        <p:nvSpPr>
          <p:cNvPr id="6" name="Isosceles Triangle 5">
            <a:extLst>
              <a:ext uri="{FF2B5EF4-FFF2-40B4-BE49-F238E27FC236}">
                <a16:creationId xmlns:a16="http://schemas.microsoft.com/office/drawing/2014/main" id="{A2568037-852A-47ED-1018-F5BCFFACA400}"/>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7" name="Isosceles Triangle 6">
            <a:extLst>
              <a:ext uri="{FF2B5EF4-FFF2-40B4-BE49-F238E27FC236}">
                <a16:creationId xmlns:a16="http://schemas.microsoft.com/office/drawing/2014/main" id="{AEF3274E-438E-37D4-9059-0DCE6050D612}"/>
              </a:ext>
            </a:extLst>
          </p:cNvPr>
          <p:cNvSpPr/>
          <p:nvPr/>
        </p:nvSpPr>
        <p:spPr>
          <a:xfrm>
            <a:off x="3653193" y="4245269"/>
            <a:ext cx="1474493"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8" name="Isosceles Triangle 7">
            <a:extLst>
              <a:ext uri="{FF2B5EF4-FFF2-40B4-BE49-F238E27FC236}">
                <a16:creationId xmlns:a16="http://schemas.microsoft.com/office/drawing/2014/main" id="{4256EF7F-83B6-6F87-F79F-A0B351AF0A93}"/>
              </a:ext>
            </a:extLst>
          </p:cNvPr>
          <p:cNvSpPr/>
          <p:nvPr/>
        </p:nvSpPr>
        <p:spPr>
          <a:xfrm>
            <a:off x="4475015" y="2722620"/>
            <a:ext cx="1383422" cy="9936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Z</a:t>
            </a:r>
          </a:p>
        </p:txBody>
      </p:sp>
      <p:pic>
        <p:nvPicPr>
          <p:cNvPr id="9" name="Graphic 8" descr="Woman with solid fill">
            <a:extLst>
              <a:ext uri="{FF2B5EF4-FFF2-40B4-BE49-F238E27FC236}">
                <a16:creationId xmlns:a16="http://schemas.microsoft.com/office/drawing/2014/main" id="{B1AC4187-0695-76D5-7AB9-2100913ED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331" y="611914"/>
            <a:ext cx="914400" cy="914400"/>
          </a:xfrm>
          <a:prstGeom prst="rect">
            <a:avLst/>
          </a:prstGeom>
        </p:spPr>
      </p:pic>
      <p:pic>
        <p:nvPicPr>
          <p:cNvPr id="10" name="Graphic 9" descr="Man with solid fill">
            <a:extLst>
              <a:ext uri="{FF2B5EF4-FFF2-40B4-BE49-F238E27FC236}">
                <a16:creationId xmlns:a16="http://schemas.microsoft.com/office/drawing/2014/main" id="{0615D2FE-EEF3-D852-BFB6-23FCC5C46B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8416" y="1326573"/>
            <a:ext cx="914400" cy="914400"/>
          </a:xfrm>
          <a:prstGeom prst="rect">
            <a:avLst/>
          </a:prstGeom>
        </p:spPr>
      </p:pic>
      <p:sp>
        <p:nvSpPr>
          <p:cNvPr id="11" name="Rectangle 10">
            <a:extLst>
              <a:ext uri="{FF2B5EF4-FFF2-40B4-BE49-F238E27FC236}">
                <a16:creationId xmlns:a16="http://schemas.microsoft.com/office/drawing/2014/main" id="{48912E60-81F6-D7BA-AAA4-0B24BB0540A0}"/>
              </a:ext>
            </a:extLst>
          </p:cNvPr>
          <p:cNvSpPr/>
          <p:nvPr/>
        </p:nvSpPr>
        <p:spPr>
          <a:xfrm>
            <a:off x="7709384" y="1910196"/>
            <a:ext cx="1528134" cy="1061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a:t>
            </a:r>
          </a:p>
        </p:txBody>
      </p:sp>
      <p:cxnSp>
        <p:nvCxnSpPr>
          <p:cNvPr id="13" name="Straight Connector 12">
            <a:extLst>
              <a:ext uri="{FF2B5EF4-FFF2-40B4-BE49-F238E27FC236}">
                <a16:creationId xmlns:a16="http://schemas.microsoft.com/office/drawing/2014/main" id="{886C641B-E329-0540-CCF5-4A94C27FE9EE}"/>
              </a:ext>
            </a:extLst>
          </p:cNvPr>
          <p:cNvCxnSpPr>
            <a:cxnSpLocks/>
            <a:stCxn id="7" idx="3"/>
            <a:endCxn id="6" idx="0"/>
          </p:cNvCxnSpPr>
          <p:nvPr/>
        </p:nvCxnSpPr>
        <p:spPr>
          <a:xfrm flipH="1">
            <a:off x="3235109" y="5319626"/>
            <a:ext cx="1155331" cy="39505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44511FF-4C5F-B157-DB64-157BAE54C4A6}"/>
              </a:ext>
            </a:extLst>
          </p:cNvPr>
          <p:cNvCxnSpPr>
            <a:cxnSpLocks/>
            <a:stCxn id="8" idx="3"/>
            <a:endCxn id="7" idx="0"/>
          </p:cNvCxnSpPr>
          <p:nvPr/>
        </p:nvCxnSpPr>
        <p:spPr>
          <a:xfrm flipH="1">
            <a:off x="4390440" y="3716230"/>
            <a:ext cx="776286" cy="52903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0B1EFDF1-2B41-F769-AE5B-FA6516641470}"/>
              </a:ext>
            </a:extLst>
          </p:cNvPr>
          <p:cNvCxnSpPr>
            <a:cxnSpLocks/>
            <a:stCxn id="11" idx="2"/>
            <a:endCxn id="7" idx="0"/>
          </p:cNvCxnSpPr>
          <p:nvPr/>
        </p:nvCxnSpPr>
        <p:spPr>
          <a:xfrm flipH="1">
            <a:off x="4390440" y="2971800"/>
            <a:ext cx="4083011" cy="127346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B4170B6B-3561-8457-C420-DF81B04FF509}"/>
              </a:ext>
            </a:extLst>
          </p:cNvPr>
          <p:cNvCxnSpPr>
            <a:cxnSpLocks/>
            <a:stCxn id="9" idx="2"/>
            <a:endCxn id="6" idx="0"/>
          </p:cNvCxnSpPr>
          <p:nvPr/>
        </p:nvCxnSpPr>
        <p:spPr>
          <a:xfrm flipH="1">
            <a:off x="3235109" y="1526314"/>
            <a:ext cx="1383422" cy="4188368"/>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7DA8F6D0-E6B9-BC24-4A1F-DCD77F2B1DBB}"/>
              </a:ext>
            </a:extLst>
          </p:cNvPr>
          <p:cNvCxnSpPr>
            <a:cxnSpLocks/>
            <a:stCxn id="10" idx="2"/>
            <a:endCxn id="8" idx="0"/>
          </p:cNvCxnSpPr>
          <p:nvPr/>
        </p:nvCxnSpPr>
        <p:spPr>
          <a:xfrm flipH="1">
            <a:off x="5166726" y="2240973"/>
            <a:ext cx="1528890" cy="481647"/>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9DF4D552-E932-1D69-9E86-EAF4B982D4F7}"/>
              </a:ext>
            </a:extLst>
          </p:cNvPr>
          <p:cNvCxnSpPr>
            <a:cxnSpLocks/>
            <a:endCxn id="8" idx="0"/>
          </p:cNvCxnSpPr>
          <p:nvPr/>
        </p:nvCxnSpPr>
        <p:spPr>
          <a:xfrm>
            <a:off x="4618531" y="1526314"/>
            <a:ext cx="548195" cy="119630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grpSp>
        <p:nvGrpSpPr>
          <p:cNvPr id="2" name="Group 1">
            <a:extLst>
              <a:ext uri="{FF2B5EF4-FFF2-40B4-BE49-F238E27FC236}">
                <a16:creationId xmlns:a16="http://schemas.microsoft.com/office/drawing/2014/main" id="{34BEFD07-237F-218B-368C-AB9B5CB60FF0}"/>
              </a:ext>
            </a:extLst>
          </p:cNvPr>
          <p:cNvGrpSpPr/>
          <p:nvPr/>
        </p:nvGrpSpPr>
        <p:grpSpPr>
          <a:xfrm>
            <a:off x="340659" y="3101788"/>
            <a:ext cx="1631576" cy="646331"/>
            <a:chOff x="340659" y="3101788"/>
            <a:chExt cx="1631576" cy="646331"/>
          </a:xfrm>
        </p:grpSpPr>
        <p:sp>
          <p:nvSpPr>
            <p:cNvPr id="3" name="TextBox 2">
              <a:extLst>
                <a:ext uri="{FF2B5EF4-FFF2-40B4-BE49-F238E27FC236}">
                  <a16:creationId xmlns:a16="http://schemas.microsoft.com/office/drawing/2014/main" id="{E8814236-18B8-1523-267E-5272273712A0}"/>
                </a:ext>
              </a:extLst>
            </p:cNvPr>
            <p:cNvSpPr txBox="1"/>
            <p:nvPr/>
          </p:nvSpPr>
          <p:spPr>
            <a:xfrm>
              <a:off x="340659" y="3101788"/>
              <a:ext cx="1631576" cy="646331"/>
            </a:xfrm>
            <a:prstGeom prst="rect">
              <a:avLst/>
            </a:prstGeom>
            <a:noFill/>
          </p:spPr>
          <p:txBody>
            <a:bodyPr wrap="square" rtlCol="0">
              <a:spAutoFit/>
            </a:bodyPr>
            <a:lstStyle/>
            <a:p>
              <a:r>
                <a:rPr lang="en-US" dirty="0"/>
                <a:t>Ownership</a:t>
              </a:r>
            </a:p>
            <a:p>
              <a:endParaRPr lang="en-US" dirty="0"/>
            </a:p>
          </p:txBody>
        </p:sp>
        <p:cxnSp>
          <p:nvCxnSpPr>
            <p:cNvPr id="12" name="Straight Arrow Connector 11">
              <a:extLst>
                <a:ext uri="{FF2B5EF4-FFF2-40B4-BE49-F238E27FC236}">
                  <a16:creationId xmlns:a16="http://schemas.microsoft.com/office/drawing/2014/main" id="{A0FF95CA-468E-9B41-1BCD-37DE97368511}"/>
                </a:ext>
              </a:extLst>
            </p:cNvPr>
            <p:cNvCxnSpPr/>
            <p:nvPr/>
          </p:nvCxnSpPr>
          <p:spPr>
            <a:xfrm>
              <a:off x="457201" y="3491753"/>
              <a:ext cx="12550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87942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AA4305E6-2551-0CDB-1E5C-57B688B78904}"/>
              </a:ext>
            </a:extLst>
          </p:cNvPr>
          <p:cNvSpPr/>
          <p:nvPr/>
        </p:nvSpPr>
        <p:spPr>
          <a:xfrm>
            <a:off x="6224153" y="666735"/>
            <a:ext cx="5559138" cy="42066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nSpc>
                <a:spcPct val="120000"/>
              </a:lnSpc>
              <a:buFont typeface="Arial" panose="020B0604020202020204" pitchFamily="34" charset="0"/>
              <a:buChar char="•"/>
            </a:pPr>
            <a:r>
              <a:rPr lang="en-US" sz="1600" b="1" dirty="0">
                <a:solidFill>
                  <a:schemeClr val="tx1"/>
                </a:solidFill>
              </a:rPr>
              <a:t>Jurisdiction &amp; Nexus Issues</a:t>
            </a:r>
          </a:p>
          <a:p>
            <a:pPr marL="742950" lvl="1" indent="-285750">
              <a:lnSpc>
                <a:spcPct val="120000"/>
              </a:lnSpc>
              <a:buFont typeface="Arial" panose="020B0604020202020204" pitchFamily="34" charset="0"/>
              <a:buChar char="•"/>
            </a:pPr>
            <a:r>
              <a:rPr lang="en-US" sz="1600" b="1" dirty="0">
                <a:solidFill>
                  <a:schemeClr val="tx1"/>
                </a:solidFill>
              </a:rPr>
              <a:t>Jurisdiction to require filing of reports</a:t>
            </a:r>
          </a:p>
          <a:p>
            <a:pPr marL="742950" lvl="1" indent="-285750">
              <a:lnSpc>
                <a:spcPct val="120000"/>
              </a:lnSpc>
              <a:buFont typeface="Arial" panose="020B0604020202020204" pitchFamily="34" charset="0"/>
              <a:buChar char="•"/>
            </a:pPr>
            <a:r>
              <a:rPr lang="en-US" sz="1600" b="1" dirty="0">
                <a:solidFill>
                  <a:schemeClr val="tx1"/>
                </a:solidFill>
              </a:rPr>
              <a:t>Nexus over the partnership and partners, including limited, passive, and indirect</a:t>
            </a:r>
          </a:p>
          <a:p>
            <a:pPr marL="285750" indent="-285750">
              <a:lnSpc>
                <a:spcPct val="120000"/>
              </a:lnSpc>
              <a:buFont typeface="Arial" panose="020B0604020202020204" pitchFamily="34" charset="0"/>
              <a:buChar char="•"/>
            </a:pPr>
            <a:r>
              <a:rPr lang="en-US" sz="1600" b="1" dirty="0">
                <a:solidFill>
                  <a:schemeClr val="tx1"/>
                </a:solidFill>
              </a:rPr>
              <a:t>Tax Base &amp; Conformity Issues – State Adjustments</a:t>
            </a:r>
          </a:p>
          <a:p>
            <a:pPr marL="742950" lvl="1" indent="-285750">
              <a:lnSpc>
                <a:spcPct val="120000"/>
              </a:lnSpc>
              <a:buFont typeface="Arial" panose="020B0604020202020204" pitchFamily="34" charset="0"/>
              <a:buChar char="•"/>
            </a:pPr>
            <a:r>
              <a:rPr lang="en-US" sz="1600" b="1" dirty="0">
                <a:solidFill>
                  <a:schemeClr val="tx1"/>
                </a:solidFill>
              </a:rPr>
              <a:t>Adjustments to the base at the partnership level</a:t>
            </a:r>
          </a:p>
          <a:p>
            <a:pPr marL="742950" lvl="1" indent="-285750">
              <a:lnSpc>
                <a:spcPct val="120000"/>
              </a:lnSpc>
              <a:buFont typeface="Arial" panose="020B0604020202020204" pitchFamily="34" charset="0"/>
              <a:buChar char="•"/>
            </a:pPr>
            <a:r>
              <a:rPr lang="en-US" sz="1600" b="1" dirty="0">
                <a:solidFill>
                  <a:schemeClr val="tx1"/>
                </a:solidFill>
              </a:rPr>
              <a:t>Adjustments to the base at the partner level</a:t>
            </a:r>
          </a:p>
          <a:p>
            <a:pPr marL="285750" indent="-285750">
              <a:lnSpc>
                <a:spcPct val="120000"/>
              </a:lnSpc>
              <a:buFont typeface="Arial" panose="020B0604020202020204" pitchFamily="34" charset="0"/>
              <a:buChar char="•"/>
            </a:pPr>
            <a:r>
              <a:rPr lang="en-US" sz="1600" b="1" dirty="0">
                <a:solidFill>
                  <a:schemeClr val="tx1"/>
                </a:solidFill>
              </a:rPr>
              <a:t>Sourcing – Operating Income &amp; Gains from Interest Sales</a:t>
            </a:r>
          </a:p>
          <a:p>
            <a:pPr marL="742950" lvl="1" indent="-285750">
              <a:lnSpc>
                <a:spcPct val="120000"/>
              </a:lnSpc>
              <a:buFont typeface="Arial" panose="020B0604020202020204" pitchFamily="34" charset="0"/>
              <a:buChar char="•"/>
            </a:pPr>
            <a:r>
              <a:rPr lang="en-US" sz="1600" b="1" dirty="0">
                <a:solidFill>
                  <a:schemeClr val="tx1"/>
                </a:solidFill>
              </a:rPr>
              <a:t>Simple sourcing – partnership level</a:t>
            </a:r>
          </a:p>
          <a:p>
            <a:pPr marL="742950" lvl="1" indent="-285750">
              <a:lnSpc>
                <a:spcPct val="120000"/>
              </a:lnSpc>
              <a:buFont typeface="Arial" panose="020B0604020202020204" pitchFamily="34" charset="0"/>
              <a:buChar char="•"/>
            </a:pPr>
            <a:r>
              <a:rPr lang="en-US" sz="1600" b="1" dirty="0">
                <a:solidFill>
                  <a:schemeClr val="tx1"/>
                </a:solidFill>
              </a:rPr>
              <a:t>Issues – investment partnerships and other</a:t>
            </a:r>
          </a:p>
          <a:p>
            <a:pPr marL="742950" lvl="1" indent="-285750">
              <a:lnSpc>
                <a:spcPct val="120000"/>
              </a:lnSpc>
              <a:buFont typeface="Arial" panose="020B0604020202020204" pitchFamily="34" charset="0"/>
              <a:buChar char="•"/>
            </a:pPr>
            <a:r>
              <a:rPr lang="en-US" sz="1600" b="1" dirty="0">
                <a:solidFill>
                  <a:schemeClr val="tx1"/>
                </a:solidFill>
              </a:rPr>
              <a:t>Tiered sourcing and related party transactions</a:t>
            </a:r>
          </a:p>
          <a:p>
            <a:pPr marL="285750" indent="-285750">
              <a:lnSpc>
                <a:spcPct val="120000"/>
              </a:lnSpc>
              <a:buFont typeface="Arial" panose="020B0604020202020204" pitchFamily="34" charset="0"/>
              <a:buChar char="•"/>
            </a:pPr>
            <a:r>
              <a:rPr lang="en-US" sz="1600" b="1" dirty="0">
                <a:solidFill>
                  <a:schemeClr val="tx1"/>
                </a:solidFill>
              </a:rPr>
              <a:t>PTE &amp; Related Issues</a:t>
            </a:r>
          </a:p>
          <a:p>
            <a:pPr marL="285750" indent="-285750">
              <a:lnSpc>
                <a:spcPct val="120000"/>
              </a:lnSpc>
              <a:buFont typeface="Arial" panose="020B0604020202020204" pitchFamily="34" charset="0"/>
              <a:buChar char="•"/>
            </a:pPr>
            <a:r>
              <a:rPr lang="en-US" sz="1600" b="1" dirty="0">
                <a:solidFill>
                  <a:schemeClr val="tx1"/>
                </a:solidFill>
              </a:rPr>
              <a:t>Administration &amp; Enforcement</a:t>
            </a:r>
          </a:p>
          <a:p>
            <a:pPr marL="742950" lvl="1" indent="-285750">
              <a:lnSpc>
                <a:spcPct val="120000"/>
              </a:lnSpc>
              <a:buFont typeface="Arial" panose="020B0604020202020204" pitchFamily="34" charset="0"/>
              <a:buChar char="•"/>
            </a:pPr>
            <a:r>
              <a:rPr lang="en-US" sz="1600" b="1" dirty="0">
                <a:solidFill>
                  <a:schemeClr val="tx1"/>
                </a:solidFill>
              </a:rPr>
              <a:t>Withholding, etc.</a:t>
            </a:r>
          </a:p>
          <a:p>
            <a:pPr marL="285750" indent="-285750">
              <a:buFont typeface="Arial" panose="020B0604020202020204" pitchFamily="34" charset="0"/>
              <a:buChar char="•"/>
            </a:pPr>
            <a:endParaRPr lang="en-US" sz="1600" b="1"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3821788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50</a:t>
            </a:fld>
            <a:endParaRPr lang="en-US" dirty="0"/>
          </a:p>
        </p:txBody>
      </p:sp>
      <p:pic>
        <p:nvPicPr>
          <p:cNvPr id="5" name="Picture 4">
            <a:extLst>
              <a:ext uri="{FF2B5EF4-FFF2-40B4-BE49-F238E27FC236}">
                <a16:creationId xmlns:a16="http://schemas.microsoft.com/office/drawing/2014/main" id="{12744D6B-0659-7242-2DAD-D4CFC12B4A32}"/>
              </a:ext>
            </a:extLst>
          </p:cNvPr>
          <p:cNvPicPr>
            <a:picLocks noChangeAspect="1"/>
          </p:cNvPicPr>
          <p:nvPr/>
        </p:nvPicPr>
        <p:blipFill rotWithShape="1">
          <a:blip r:embed="rId2"/>
          <a:srcRect l="33833" t="25679" r="27788" b="34770"/>
          <a:stretch/>
        </p:blipFill>
        <p:spPr>
          <a:xfrm>
            <a:off x="2631461" y="559959"/>
            <a:ext cx="8128310" cy="6282317"/>
          </a:xfrm>
          <a:prstGeom prst="rect">
            <a:avLst/>
          </a:prstGeom>
        </p:spPr>
      </p:pic>
      <p:sp>
        <p:nvSpPr>
          <p:cNvPr id="6" name="Isosceles Triangle 5">
            <a:extLst>
              <a:ext uri="{FF2B5EF4-FFF2-40B4-BE49-F238E27FC236}">
                <a16:creationId xmlns:a16="http://schemas.microsoft.com/office/drawing/2014/main" id="{A2568037-852A-47ED-1018-F5BCFFACA400}"/>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7" name="Isosceles Triangle 6">
            <a:extLst>
              <a:ext uri="{FF2B5EF4-FFF2-40B4-BE49-F238E27FC236}">
                <a16:creationId xmlns:a16="http://schemas.microsoft.com/office/drawing/2014/main" id="{AEF3274E-438E-37D4-9059-0DCE6050D612}"/>
              </a:ext>
            </a:extLst>
          </p:cNvPr>
          <p:cNvSpPr/>
          <p:nvPr/>
        </p:nvSpPr>
        <p:spPr>
          <a:xfrm>
            <a:off x="3653193" y="4245269"/>
            <a:ext cx="1474493"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8" name="Isosceles Triangle 7">
            <a:extLst>
              <a:ext uri="{FF2B5EF4-FFF2-40B4-BE49-F238E27FC236}">
                <a16:creationId xmlns:a16="http://schemas.microsoft.com/office/drawing/2014/main" id="{4256EF7F-83B6-6F87-F79F-A0B351AF0A93}"/>
              </a:ext>
            </a:extLst>
          </p:cNvPr>
          <p:cNvSpPr/>
          <p:nvPr/>
        </p:nvSpPr>
        <p:spPr>
          <a:xfrm>
            <a:off x="4475015" y="2722620"/>
            <a:ext cx="1383422" cy="9936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Z</a:t>
            </a:r>
          </a:p>
        </p:txBody>
      </p:sp>
      <p:pic>
        <p:nvPicPr>
          <p:cNvPr id="9" name="Graphic 8" descr="Woman with solid fill">
            <a:extLst>
              <a:ext uri="{FF2B5EF4-FFF2-40B4-BE49-F238E27FC236}">
                <a16:creationId xmlns:a16="http://schemas.microsoft.com/office/drawing/2014/main" id="{B1AC4187-0695-76D5-7AB9-2100913ED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331" y="611914"/>
            <a:ext cx="914400" cy="914400"/>
          </a:xfrm>
          <a:prstGeom prst="rect">
            <a:avLst/>
          </a:prstGeom>
        </p:spPr>
      </p:pic>
      <p:pic>
        <p:nvPicPr>
          <p:cNvPr id="10" name="Graphic 9" descr="Man with solid fill">
            <a:extLst>
              <a:ext uri="{FF2B5EF4-FFF2-40B4-BE49-F238E27FC236}">
                <a16:creationId xmlns:a16="http://schemas.microsoft.com/office/drawing/2014/main" id="{0615D2FE-EEF3-D852-BFB6-23FCC5C46B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8416" y="1326573"/>
            <a:ext cx="914400" cy="914400"/>
          </a:xfrm>
          <a:prstGeom prst="rect">
            <a:avLst/>
          </a:prstGeom>
        </p:spPr>
      </p:pic>
      <p:sp>
        <p:nvSpPr>
          <p:cNvPr id="11" name="Rectangle 10">
            <a:extLst>
              <a:ext uri="{FF2B5EF4-FFF2-40B4-BE49-F238E27FC236}">
                <a16:creationId xmlns:a16="http://schemas.microsoft.com/office/drawing/2014/main" id="{48912E60-81F6-D7BA-AAA4-0B24BB0540A0}"/>
              </a:ext>
            </a:extLst>
          </p:cNvPr>
          <p:cNvSpPr/>
          <p:nvPr/>
        </p:nvSpPr>
        <p:spPr>
          <a:xfrm>
            <a:off x="7709384" y="1910196"/>
            <a:ext cx="1528134" cy="1061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a:t>
            </a:r>
          </a:p>
        </p:txBody>
      </p:sp>
      <p:cxnSp>
        <p:nvCxnSpPr>
          <p:cNvPr id="13" name="Straight Connector 12">
            <a:extLst>
              <a:ext uri="{FF2B5EF4-FFF2-40B4-BE49-F238E27FC236}">
                <a16:creationId xmlns:a16="http://schemas.microsoft.com/office/drawing/2014/main" id="{886C641B-E329-0540-CCF5-4A94C27FE9EE}"/>
              </a:ext>
            </a:extLst>
          </p:cNvPr>
          <p:cNvCxnSpPr>
            <a:cxnSpLocks/>
            <a:stCxn id="7" idx="3"/>
            <a:endCxn id="6" idx="0"/>
          </p:cNvCxnSpPr>
          <p:nvPr/>
        </p:nvCxnSpPr>
        <p:spPr>
          <a:xfrm flipH="1">
            <a:off x="3235109" y="5319626"/>
            <a:ext cx="1155331" cy="39505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44511FF-4C5F-B157-DB64-157BAE54C4A6}"/>
              </a:ext>
            </a:extLst>
          </p:cNvPr>
          <p:cNvCxnSpPr>
            <a:cxnSpLocks/>
            <a:stCxn id="8" idx="3"/>
            <a:endCxn id="7" idx="0"/>
          </p:cNvCxnSpPr>
          <p:nvPr/>
        </p:nvCxnSpPr>
        <p:spPr>
          <a:xfrm flipH="1">
            <a:off x="4390440" y="3716230"/>
            <a:ext cx="776286" cy="52903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0B1EFDF1-2B41-F769-AE5B-FA6516641470}"/>
              </a:ext>
            </a:extLst>
          </p:cNvPr>
          <p:cNvCxnSpPr>
            <a:cxnSpLocks/>
            <a:stCxn id="11" idx="2"/>
            <a:endCxn id="7" idx="0"/>
          </p:cNvCxnSpPr>
          <p:nvPr/>
        </p:nvCxnSpPr>
        <p:spPr>
          <a:xfrm flipH="1">
            <a:off x="4390440" y="2971800"/>
            <a:ext cx="4083011" cy="127346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B4170B6B-3561-8457-C420-DF81B04FF509}"/>
              </a:ext>
            </a:extLst>
          </p:cNvPr>
          <p:cNvCxnSpPr>
            <a:cxnSpLocks/>
            <a:stCxn id="9" idx="2"/>
            <a:endCxn id="6" idx="0"/>
          </p:cNvCxnSpPr>
          <p:nvPr/>
        </p:nvCxnSpPr>
        <p:spPr>
          <a:xfrm flipH="1">
            <a:off x="3235109" y="1526314"/>
            <a:ext cx="1383422" cy="4188368"/>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7DA8F6D0-E6B9-BC24-4A1F-DCD77F2B1DBB}"/>
              </a:ext>
            </a:extLst>
          </p:cNvPr>
          <p:cNvCxnSpPr>
            <a:cxnSpLocks/>
            <a:stCxn id="10" idx="2"/>
            <a:endCxn id="8" idx="0"/>
          </p:cNvCxnSpPr>
          <p:nvPr/>
        </p:nvCxnSpPr>
        <p:spPr>
          <a:xfrm flipH="1">
            <a:off x="5166726" y="2240973"/>
            <a:ext cx="1528890" cy="481647"/>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9DF4D552-E932-1D69-9E86-EAF4B982D4F7}"/>
              </a:ext>
            </a:extLst>
          </p:cNvPr>
          <p:cNvCxnSpPr>
            <a:cxnSpLocks/>
            <a:endCxn id="8" idx="0"/>
          </p:cNvCxnSpPr>
          <p:nvPr/>
        </p:nvCxnSpPr>
        <p:spPr>
          <a:xfrm>
            <a:off x="4618531" y="1526314"/>
            <a:ext cx="548195" cy="119630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3" name="Connector: Elbow 32">
            <a:extLst>
              <a:ext uri="{FF2B5EF4-FFF2-40B4-BE49-F238E27FC236}">
                <a16:creationId xmlns:a16="http://schemas.microsoft.com/office/drawing/2014/main" id="{AFBD4179-BF9E-FDAE-7722-7D3806C08D7F}"/>
              </a:ext>
            </a:extLst>
          </p:cNvPr>
          <p:cNvCxnSpPr>
            <a:cxnSpLocks/>
            <a:stCxn id="6" idx="0"/>
            <a:endCxn id="8" idx="0"/>
          </p:cNvCxnSpPr>
          <p:nvPr/>
        </p:nvCxnSpPr>
        <p:spPr>
          <a:xfrm rot="5400000" flipH="1" flipV="1">
            <a:off x="2704886" y="3252843"/>
            <a:ext cx="2992062" cy="1931617"/>
          </a:xfrm>
          <a:prstGeom prst="bentConnector3">
            <a:avLst>
              <a:gd name="adj1" fmla="val 107640"/>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grpSp>
        <p:nvGrpSpPr>
          <p:cNvPr id="2" name="Group 1">
            <a:extLst>
              <a:ext uri="{FF2B5EF4-FFF2-40B4-BE49-F238E27FC236}">
                <a16:creationId xmlns:a16="http://schemas.microsoft.com/office/drawing/2014/main" id="{B50613C3-F6D1-5137-79E2-8CEE0D29C3D5}"/>
              </a:ext>
            </a:extLst>
          </p:cNvPr>
          <p:cNvGrpSpPr/>
          <p:nvPr/>
        </p:nvGrpSpPr>
        <p:grpSpPr>
          <a:xfrm>
            <a:off x="340659" y="3101788"/>
            <a:ext cx="1631576" cy="646331"/>
            <a:chOff x="340659" y="3101788"/>
            <a:chExt cx="1631576" cy="646331"/>
          </a:xfrm>
        </p:grpSpPr>
        <p:sp>
          <p:nvSpPr>
            <p:cNvPr id="3" name="TextBox 2">
              <a:extLst>
                <a:ext uri="{FF2B5EF4-FFF2-40B4-BE49-F238E27FC236}">
                  <a16:creationId xmlns:a16="http://schemas.microsoft.com/office/drawing/2014/main" id="{74F4B683-5620-FA32-6688-D3CBBFE6F9F5}"/>
                </a:ext>
              </a:extLst>
            </p:cNvPr>
            <p:cNvSpPr txBox="1"/>
            <p:nvPr/>
          </p:nvSpPr>
          <p:spPr>
            <a:xfrm>
              <a:off x="340659" y="3101788"/>
              <a:ext cx="1631576" cy="646331"/>
            </a:xfrm>
            <a:prstGeom prst="rect">
              <a:avLst/>
            </a:prstGeom>
            <a:noFill/>
          </p:spPr>
          <p:txBody>
            <a:bodyPr wrap="square" rtlCol="0">
              <a:spAutoFit/>
            </a:bodyPr>
            <a:lstStyle/>
            <a:p>
              <a:r>
                <a:rPr lang="en-US" dirty="0"/>
                <a:t>Ownership</a:t>
              </a:r>
            </a:p>
            <a:p>
              <a:endParaRPr lang="en-US" dirty="0"/>
            </a:p>
          </p:txBody>
        </p:sp>
        <p:cxnSp>
          <p:nvCxnSpPr>
            <p:cNvPr id="12" name="Straight Arrow Connector 11">
              <a:extLst>
                <a:ext uri="{FF2B5EF4-FFF2-40B4-BE49-F238E27FC236}">
                  <a16:creationId xmlns:a16="http://schemas.microsoft.com/office/drawing/2014/main" id="{213A3F1D-1332-46BD-0EAB-6ADE2B857458}"/>
                </a:ext>
              </a:extLst>
            </p:cNvPr>
            <p:cNvCxnSpPr/>
            <p:nvPr/>
          </p:nvCxnSpPr>
          <p:spPr>
            <a:xfrm>
              <a:off x="457201" y="3491753"/>
              <a:ext cx="12550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865603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51</a:t>
            </a:fld>
            <a:endParaRPr lang="en-US" dirty="0"/>
          </a:p>
        </p:txBody>
      </p:sp>
      <p:pic>
        <p:nvPicPr>
          <p:cNvPr id="5" name="Picture 4">
            <a:extLst>
              <a:ext uri="{FF2B5EF4-FFF2-40B4-BE49-F238E27FC236}">
                <a16:creationId xmlns:a16="http://schemas.microsoft.com/office/drawing/2014/main" id="{12744D6B-0659-7242-2DAD-D4CFC12B4A32}"/>
              </a:ext>
            </a:extLst>
          </p:cNvPr>
          <p:cNvPicPr>
            <a:picLocks noChangeAspect="1"/>
          </p:cNvPicPr>
          <p:nvPr/>
        </p:nvPicPr>
        <p:blipFill rotWithShape="1">
          <a:blip r:embed="rId2"/>
          <a:srcRect l="33833" t="25679" r="27788" b="34770"/>
          <a:stretch/>
        </p:blipFill>
        <p:spPr>
          <a:xfrm>
            <a:off x="2631461" y="559959"/>
            <a:ext cx="8128310" cy="6282317"/>
          </a:xfrm>
          <a:prstGeom prst="rect">
            <a:avLst/>
          </a:prstGeom>
        </p:spPr>
      </p:pic>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grpSp>
        <p:nvGrpSpPr>
          <p:cNvPr id="30" name="Group 29">
            <a:extLst>
              <a:ext uri="{FF2B5EF4-FFF2-40B4-BE49-F238E27FC236}">
                <a16:creationId xmlns:a16="http://schemas.microsoft.com/office/drawing/2014/main" id="{43FBD911-1628-2F5E-4C59-A662D420E8CA}"/>
              </a:ext>
            </a:extLst>
          </p:cNvPr>
          <p:cNvGrpSpPr/>
          <p:nvPr/>
        </p:nvGrpSpPr>
        <p:grpSpPr>
          <a:xfrm>
            <a:off x="2497862" y="611914"/>
            <a:ext cx="6739656" cy="6177125"/>
            <a:chOff x="2497862" y="611914"/>
            <a:chExt cx="6739656" cy="6177125"/>
          </a:xfrm>
        </p:grpSpPr>
        <p:sp>
          <p:nvSpPr>
            <p:cNvPr id="6" name="Isosceles Triangle 5">
              <a:extLst>
                <a:ext uri="{FF2B5EF4-FFF2-40B4-BE49-F238E27FC236}">
                  <a16:creationId xmlns:a16="http://schemas.microsoft.com/office/drawing/2014/main" id="{A2568037-852A-47ED-1018-F5BCFFACA400}"/>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7" name="Isosceles Triangle 6">
              <a:extLst>
                <a:ext uri="{FF2B5EF4-FFF2-40B4-BE49-F238E27FC236}">
                  <a16:creationId xmlns:a16="http://schemas.microsoft.com/office/drawing/2014/main" id="{AEF3274E-438E-37D4-9059-0DCE6050D612}"/>
                </a:ext>
              </a:extLst>
            </p:cNvPr>
            <p:cNvSpPr/>
            <p:nvPr/>
          </p:nvSpPr>
          <p:spPr>
            <a:xfrm>
              <a:off x="3653193" y="4245269"/>
              <a:ext cx="1474493"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8" name="Isosceles Triangle 7">
              <a:extLst>
                <a:ext uri="{FF2B5EF4-FFF2-40B4-BE49-F238E27FC236}">
                  <a16:creationId xmlns:a16="http://schemas.microsoft.com/office/drawing/2014/main" id="{4256EF7F-83B6-6F87-F79F-A0B351AF0A93}"/>
                </a:ext>
              </a:extLst>
            </p:cNvPr>
            <p:cNvSpPr/>
            <p:nvPr/>
          </p:nvSpPr>
          <p:spPr>
            <a:xfrm>
              <a:off x="4475015" y="2722620"/>
              <a:ext cx="1383422" cy="9936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Z</a:t>
              </a:r>
            </a:p>
          </p:txBody>
        </p:sp>
        <p:pic>
          <p:nvPicPr>
            <p:cNvPr id="9" name="Graphic 8" descr="Woman with solid fill">
              <a:extLst>
                <a:ext uri="{FF2B5EF4-FFF2-40B4-BE49-F238E27FC236}">
                  <a16:creationId xmlns:a16="http://schemas.microsoft.com/office/drawing/2014/main" id="{B1AC4187-0695-76D5-7AB9-2100913ED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331" y="611914"/>
              <a:ext cx="914400" cy="914400"/>
            </a:xfrm>
            <a:prstGeom prst="rect">
              <a:avLst/>
            </a:prstGeom>
          </p:spPr>
        </p:pic>
        <p:pic>
          <p:nvPicPr>
            <p:cNvPr id="10" name="Graphic 9" descr="Man with solid fill">
              <a:extLst>
                <a:ext uri="{FF2B5EF4-FFF2-40B4-BE49-F238E27FC236}">
                  <a16:creationId xmlns:a16="http://schemas.microsoft.com/office/drawing/2014/main" id="{0615D2FE-EEF3-D852-BFB6-23FCC5C46B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8416" y="1326573"/>
              <a:ext cx="914400" cy="914400"/>
            </a:xfrm>
            <a:prstGeom prst="rect">
              <a:avLst/>
            </a:prstGeom>
          </p:spPr>
        </p:pic>
        <p:sp>
          <p:nvSpPr>
            <p:cNvPr id="11" name="Rectangle 10">
              <a:extLst>
                <a:ext uri="{FF2B5EF4-FFF2-40B4-BE49-F238E27FC236}">
                  <a16:creationId xmlns:a16="http://schemas.microsoft.com/office/drawing/2014/main" id="{48912E60-81F6-D7BA-AAA4-0B24BB0540A0}"/>
                </a:ext>
              </a:extLst>
            </p:cNvPr>
            <p:cNvSpPr/>
            <p:nvPr/>
          </p:nvSpPr>
          <p:spPr>
            <a:xfrm>
              <a:off x="7709384" y="1910196"/>
              <a:ext cx="1528134" cy="1061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a:t>
              </a:r>
            </a:p>
          </p:txBody>
        </p:sp>
        <p:cxnSp>
          <p:nvCxnSpPr>
            <p:cNvPr id="13" name="Straight Connector 12">
              <a:extLst>
                <a:ext uri="{FF2B5EF4-FFF2-40B4-BE49-F238E27FC236}">
                  <a16:creationId xmlns:a16="http://schemas.microsoft.com/office/drawing/2014/main" id="{886C641B-E329-0540-CCF5-4A94C27FE9EE}"/>
                </a:ext>
              </a:extLst>
            </p:cNvPr>
            <p:cNvCxnSpPr>
              <a:cxnSpLocks/>
              <a:stCxn id="7" idx="3"/>
              <a:endCxn id="6" idx="0"/>
            </p:cNvCxnSpPr>
            <p:nvPr/>
          </p:nvCxnSpPr>
          <p:spPr>
            <a:xfrm flipH="1">
              <a:off x="3235109" y="5319626"/>
              <a:ext cx="1155331" cy="39505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44511FF-4C5F-B157-DB64-157BAE54C4A6}"/>
                </a:ext>
              </a:extLst>
            </p:cNvPr>
            <p:cNvCxnSpPr>
              <a:cxnSpLocks/>
              <a:stCxn id="8" idx="3"/>
              <a:endCxn id="7" idx="0"/>
            </p:cNvCxnSpPr>
            <p:nvPr/>
          </p:nvCxnSpPr>
          <p:spPr>
            <a:xfrm flipH="1">
              <a:off x="4390440" y="3716230"/>
              <a:ext cx="776286" cy="52903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0B1EFDF1-2B41-F769-AE5B-FA6516641470}"/>
                </a:ext>
              </a:extLst>
            </p:cNvPr>
            <p:cNvCxnSpPr>
              <a:cxnSpLocks/>
              <a:stCxn id="11" idx="2"/>
              <a:endCxn id="7" idx="0"/>
            </p:cNvCxnSpPr>
            <p:nvPr/>
          </p:nvCxnSpPr>
          <p:spPr>
            <a:xfrm flipH="1">
              <a:off x="4390440" y="2971800"/>
              <a:ext cx="4083011" cy="127346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B4170B6B-3561-8457-C420-DF81B04FF509}"/>
                </a:ext>
              </a:extLst>
            </p:cNvPr>
            <p:cNvCxnSpPr>
              <a:cxnSpLocks/>
              <a:stCxn id="9" idx="2"/>
              <a:endCxn id="6" idx="0"/>
            </p:cNvCxnSpPr>
            <p:nvPr/>
          </p:nvCxnSpPr>
          <p:spPr>
            <a:xfrm flipH="1">
              <a:off x="3235109" y="1526314"/>
              <a:ext cx="1383422" cy="4188368"/>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7DA8F6D0-E6B9-BC24-4A1F-DCD77F2B1DBB}"/>
                </a:ext>
              </a:extLst>
            </p:cNvPr>
            <p:cNvCxnSpPr>
              <a:cxnSpLocks/>
              <a:stCxn id="10" idx="2"/>
              <a:endCxn id="8" idx="0"/>
            </p:cNvCxnSpPr>
            <p:nvPr/>
          </p:nvCxnSpPr>
          <p:spPr>
            <a:xfrm flipH="1">
              <a:off x="5166726" y="2240973"/>
              <a:ext cx="1528890" cy="481647"/>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9DF4D552-E932-1D69-9E86-EAF4B982D4F7}"/>
                </a:ext>
              </a:extLst>
            </p:cNvPr>
            <p:cNvCxnSpPr>
              <a:cxnSpLocks/>
              <a:endCxn id="8" idx="0"/>
            </p:cNvCxnSpPr>
            <p:nvPr/>
          </p:nvCxnSpPr>
          <p:spPr>
            <a:xfrm>
              <a:off x="4618531" y="1526314"/>
              <a:ext cx="548195" cy="119630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3" name="Connector: Elbow 32">
              <a:extLst>
                <a:ext uri="{FF2B5EF4-FFF2-40B4-BE49-F238E27FC236}">
                  <a16:creationId xmlns:a16="http://schemas.microsoft.com/office/drawing/2014/main" id="{AFBD4179-BF9E-FDAE-7722-7D3806C08D7F}"/>
                </a:ext>
              </a:extLst>
            </p:cNvPr>
            <p:cNvCxnSpPr>
              <a:cxnSpLocks/>
              <a:stCxn id="6" idx="0"/>
              <a:endCxn id="8" idx="0"/>
            </p:cNvCxnSpPr>
            <p:nvPr/>
          </p:nvCxnSpPr>
          <p:spPr>
            <a:xfrm rot="5400000" flipH="1" flipV="1">
              <a:off x="2704886" y="3252843"/>
              <a:ext cx="2992062" cy="1931617"/>
            </a:xfrm>
            <a:prstGeom prst="bentConnector3">
              <a:avLst>
                <a:gd name="adj1" fmla="val 107640"/>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 name="Connector: Curved 2">
              <a:extLst>
                <a:ext uri="{FF2B5EF4-FFF2-40B4-BE49-F238E27FC236}">
                  <a16:creationId xmlns:a16="http://schemas.microsoft.com/office/drawing/2014/main" id="{C28612FF-4DDE-2015-520E-A12345CC7C1A}"/>
                </a:ext>
              </a:extLst>
            </p:cNvPr>
            <p:cNvCxnSpPr>
              <a:stCxn id="6" idx="5"/>
              <a:endCxn id="7" idx="5"/>
            </p:cNvCxnSpPr>
            <p:nvPr/>
          </p:nvCxnSpPr>
          <p:spPr>
            <a:xfrm flipV="1">
              <a:off x="3603733" y="4782448"/>
              <a:ext cx="1155330" cy="1469413"/>
            </a:xfrm>
            <a:prstGeom prst="curvedConnector3">
              <a:avLst>
                <a:gd name="adj1" fmla="val 15169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84138CA1-ECF9-4F00-E528-8B97A7169499}"/>
                </a:ext>
              </a:extLst>
            </p:cNvPr>
            <p:cNvCxnSpPr>
              <a:cxnSpLocks/>
              <a:stCxn id="11" idx="1"/>
              <a:endCxn id="8" idx="5"/>
            </p:cNvCxnSpPr>
            <p:nvPr/>
          </p:nvCxnSpPr>
          <p:spPr>
            <a:xfrm rot="10800000" flipV="1">
              <a:off x="5512582" y="2440997"/>
              <a:ext cx="2196802" cy="778427"/>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6AB96F32-B55B-2145-8DAF-FE1983433C30}"/>
                </a:ext>
              </a:extLst>
            </p:cNvPr>
            <p:cNvCxnSpPr>
              <a:cxnSpLocks/>
              <a:stCxn id="8" idx="1"/>
              <a:endCxn id="6" idx="1"/>
            </p:cNvCxnSpPr>
            <p:nvPr/>
          </p:nvCxnSpPr>
          <p:spPr>
            <a:xfrm rot="10800000" flipV="1">
              <a:off x="2866487" y="3219425"/>
              <a:ext cx="1954385" cy="3032436"/>
            </a:xfrm>
            <a:prstGeom prst="curvedConnector3">
              <a:avLst>
                <a:gd name="adj1" fmla="val 130558"/>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01926B63-94C3-DB53-2352-7B416AE1F64D}"/>
              </a:ext>
            </a:extLst>
          </p:cNvPr>
          <p:cNvGrpSpPr/>
          <p:nvPr/>
        </p:nvGrpSpPr>
        <p:grpSpPr>
          <a:xfrm>
            <a:off x="340659" y="3101788"/>
            <a:ext cx="1631576" cy="646331"/>
            <a:chOff x="340659" y="3101788"/>
            <a:chExt cx="1631576" cy="646331"/>
          </a:xfrm>
        </p:grpSpPr>
        <p:sp>
          <p:nvSpPr>
            <p:cNvPr id="23" name="TextBox 22">
              <a:extLst>
                <a:ext uri="{FF2B5EF4-FFF2-40B4-BE49-F238E27FC236}">
                  <a16:creationId xmlns:a16="http://schemas.microsoft.com/office/drawing/2014/main" id="{7864A4DD-6FA7-A25A-DC7C-141FA241FA29}"/>
                </a:ext>
              </a:extLst>
            </p:cNvPr>
            <p:cNvSpPr txBox="1"/>
            <p:nvPr/>
          </p:nvSpPr>
          <p:spPr>
            <a:xfrm>
              <a:off x="340659" y="3101788"/>
              <a:ext cx="1631576" cy="646331"/>
            </a:xfrm>
            <a:prstGeom prst="rect">
              <a:avLst/>
            </a:prstGeom>
            <a:noFill/>
          </p:spPr>
          <p:txBody>
            <a:bodyPr wrap="square" rtlCol="0">
              <a:spAutoFit/>
            </a:bodyPr>
            <a:lstStyle/>
            <a:p>
              <a:r>
                <a:rPr lang="en-US" dirty="0"/>
                <a:t>Ownership</a:t>
              </a:r>
            </a:p>
            <a:p>
              <a:endParaRPr lang="en-US" dirty="0"/>
            </a:p>
          </p:txBody>
        </p:sp>
        <p:cxnSp>
          <p:nvCxnSpPr>
            <p:cNvPr id="24" name="Straight Arrow Connector 23">
              <a:extLst>
                <a:ext uri="{FF2B5EF4-FFF2-40B4-BE49-F238E27FC236}">
                  <a16:creationId xmlns:a16="http://schemas.microsoft.com/office/drawing/2014/main" id="{35B1291A-B138-5A99-D06F-9B4A6B28E39C}"/>
                </a:ext>
              </a:extLst>
            </p:cNvPr>
            <p:cNvCxnSpPr/>
            <p:nvPr/>
          </p:nvCxnSpPr>
          <p:spPr>
            <a:xfrm>
              <a:off x="457201" y="3491753"/>
              <a:ext cx="12550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6" name="Group 25">
            <a:extLst>
              <a:ext uri="{FF2B5EF4-FFF2-40B4-BE49-F238E27FC236}">
                <a16:creationId xmlns:a16="http://schemas.microsoft.com/office/drawing/2014/main" id="{B1582F53-155C-2BD5-39BA-72836629B89F}"/>
              </a:ext>
            </a:extLst>
          </p:cNvPr>
          <p:cNvGrpSpPr/>
          <p:nvPr/>
        </p:nvGrpSpPr>
        <p:grpSpPr>
          <a:xfrm>
            <a:off x="340659" y="3922103"/>
            <a:ext cx="1631576" cy="646331"/>
            <a:chOff x="340659" y="3101788"/>
            <a:chExt cx="1631576" cy="646331"/>
          </a:xfrm>
        </p:grpSpPr>
        <p:sp>
          <p:nvSpPr>
            <p:cNvPr id="28" name="TextBox 27">
              <a:extLst>
                <a:ext uri="{FF2B5EF4-FFF2-40B4-BE49-F238E27FC236}">
                  <a16:creationId xmlns:a16="http://schemas.microsoft.com/office/drawing/2014/main" id="{D0EFCABE-5932-7E27-940F-D92859FCAC63}"/>
                </a:ext>
              </a:extLst>
            </p:cNvPr>
            <p:cNvSpPr txBox="1"/>
            <p:nvPr/>
          </p:nvSpPr>
          <p:spPr>
            <a:xfrm>
              <a:off x="340659" y="3101788"/>
              <a:ext cx="1631576" cy="646331"/>
            </a:xfrm>
            <a:prstGeom prst="rect">
              <a:avLst/>
            </a:prstGeom>
            <a:noFill/>
          </p:spPr>
          <p:txBody>
            <a:bodyPr wrap="square" rtlCol="0">
              <a:spAutoFit/>
            </a:bodyPr>
            <a:lstStyle/>
            <a:p>
              <a:r>
                <a:rPr lang="en-US" dirty="0"/>
                <a:t>Transactions</a:t>
              </a:r>
            </a:p>
            <a:p>
              <a:endParaRPr lang="en-US" dirty="0"/>
            </a:p>
          </p:txBody>
        </p:sp>
        <p:cxnSp>
          <p:nvCxnSpPr>
            <p:cNvPr id="29" name="Straight Arrow Connector 28">
              <a:extLst>
                <a:ext uri="{FF2B5EF4-FFF2-40B4-BE49-F238E27FC236}">
                  <a16:creationId xmlns:a16="http://schemas.microsoft.com/office/drawing/2014/main" id="{9DC69513-F742-7C95-E847-6AC7E0F989C3}"/>
                </a:ext>
              </a:extLst>
            </p:cNvPr>
            <p:cNvCxnSpPr/>
            <p:nvPr/>
          </p:nvCxnSpPr>
          <p:spPr>
            <a:xfrm>
              <a:off x="457201" y="3491753"/>
              <a:ext cx="1255059" cy="0"/>
            </a:xfrm>
            <a:prstGeom prst="straightConnector1">
              <a:avLst/>
            </a:prstGeom>
            <a:ln w="28575">
              <a:solidFill>
                <a:srgbClr val="00B050"/>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633544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52</a:t>
            </a:fld>
            <a:endParaRPr lang="en-US" dirty="0"/>
          </a:p>
        </p:txBody>
      </p:sp>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grpSp>
        <p:nvGrpSpPr>
          <p:cNvPr id="2" name="Group 1">
            <a:extLst>
              <a:ext uri="{FF2B5EF4-FFF2-40B4-BE49-F238E27FC236}">
                <a16:creationId xmlns:a16="http://schemas.microsoft.com/office/drawing/2014/main" id="{7D65D5F8-9F09-7010-5B78-D51A18F99022}"/>
              </a:ext>
            </a:extLst>
          </p:cNvPr>
          <p:cNvGrpSpPr/>
          <p:nvPr/>
        </p:nvGrpSpPr>
        <p:grpSpPr>
          <a:xfrm>
            <a:off x="6418729" y="2931459"/>
            <a:ext cx="4876800" cy="3910817"/>
            <a:chOff x="2497862" y="559959"/>
            <a:chExt cx="8261909" cy="6282317"/>
          </a:xfrm>
        </p:grpSpPr>
        <p:pic>
          <p:nvPicPr>
            <p:cNvPr id="5" name="Picture 4">
              <a:extLst>
                <a:ext uri="{FF2B5EF4-FFF2-40B4-BE49-F238E27FC236}">
                  <a16:creationId xmlns:a16="http://schemas.microsoft.com/office/drawing/2014/main" id="{12744D6B-0659-7242-2DAD-D4CFC12B4A32}"/>
                </a:ext>
              </a:extLst>
            </p:cNvPr>
            <p:cNvPicPr>
              <a:picLocks noChangeAspect="1"/>
            </p:cNvPicPr>
            <p:nvPr/>
          </p:nvPicPr>
          <p:blipFill rotWithShape="1">
            <a:blip r:embed="rId2"/>
            <a:srcRect l="33833" t="25679" r="27788" b="34770"/>
            <a:stretch/>
          </p:blipFill>
          <p:spPr>
            <a:xfrm>
              <a:off x="2631461" y="559959"/>
              <a:ext cx="8128310" cy="6282317"/>
            </a:xfrm>
            <a:prstGeom prst="rect">
              <a:avLst/>
            </a:prstGeom>
          </p:spPr>
        </p:pic>
        <p:grpSp>
          <p:nvGrpSpPr>
            <p:cNvPr id="30" name="Group 29">
              <a:extLst>
                <a:ext uri="{FF2B5EF4-FFF2-40B4-BE49-F238E27FC236}">
                  <a16:creationId xmlns:a16="http://schemas.microsoft.com/office/drawing/2014/main" id="{43FBD911-1628-2F5E-4C59-A662D420E8CA}"/>
                </a:ext>
              </a:extLst>
            </p:cNvPr>
            <p:cNvGrpSpPr/>
            <p:nvPr/>
          </p:nvGrpSpPr>
          <p:grpSpPr>
            <a:xfrm>
              <a:off x="2497862" y="611914"/>
              <a:ext cx="6739656" cy="6177125"/>
              <a:chOff x="2497862" y="611914"/>
              <a:chExt cx="6739656" cy="6177125"/>
            </a:xfrm>
          </p:grpSpPr>
          <p:sp>
            <p:nvSpPr>
              <p:cNvPr id="6" name="Isosceles Triangle 5">
                <a:extLst>
                  <a:ext uri="{FF2B5EF4-FFF2-40B4-BE49-F238E27FC236}">
                    <a16:creationId xmlns:a16="http://schemas.microsoft.com/office/drawing/2014/main" id="{A2568037-852A-47ED-1018-F5BCFFACA400}"/>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7" name="Isosceles Triangle 6">
                <a:extLst>
                  <a:ext uri="{FF2B5EF4-FFF2-40B4-BE49-F238E27FC236}">
                    <a16:creationId xmlns:a16="http://schemas.microsoft.com/office/drawing/2014/main" id="{AEF3274E-438E-37D4-9059-0DCE6050D612}"/>
                  </a:ext>
                </a:extLst>
              </p:cNvPr>
              <p:cNvSpPr/>
              <p:nvPr/>
            </p:nvSpPr>
            <p:spPr>
              <a:xfrm>
                <a:off x="3653193" y="4245269"/>
                <a:ext cx="1474493"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8" name="Isosceles Triangle 7">
                <a:extLst>
                  <a:ext uri="{FF2B5EF4-FFF2-40B4-BE49-F238E27FC236}">
                    <a16:creationId xmlns:a16="http://schemas.microsoft.com/office/drawing/2014/main" id="{4256EF7F-83B6-6F87-F79F-A0B351AF0A93}"/>
                  </a:ext>
                </a:extLst>
              </p:cNvPr>
              <p:cNvSpPr/>
              <p:nvPr/>
            </p:nvSpPr>
            <p:spPr>
              <a:xfrm>
                <a:off x="4475015" y="2722620"/>
                <a:ext cx="1383422" cy="9936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Z</a:t>
                </a:r>
              </a:p>
            </p:txBody>
          </p:sp>
          <p:pic>
            <p:nvPicPr>
              <p:cNvPr id="9" name="Graphic 8" descr="Woman with solid fill">
                <a:extLst>
                  <a:ext uri="{FF2B5EF4-FFF2-40B4-BE49-F238E27FC236}">
                    <a16:creationId xmlns:a16="http://schemas.microsoft.com/office/drawing/2014/main" id="{B1AC4187-0695-76D5-7AB9-2100913ED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331" y="611914"/>
                <a:ext cx="914400" cy="914400"/>
              </a:xfrm>
              <a:prstGeom prst="rect">
                <a:avLst/>
              </a:prstGeom>
            </p:spPr>
          </p:pic>
          <p:pic>
            <p:nvPicPr>
              <p:cNvPr id="10" name="Graphic 9" descr="Man with solid fill">
                <a:extLst>
                  <a:ext uri="{FF2B5EF4-FFF2-40B4-BE49-F238E27FC236}">
                    <a16:creationId xmlns:a16="http://schemas.microsoft.com/office/drawing/2014/main" id="{0615D2FE-EEF3-D852-BFB6-23FCC5C46B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8416" y="1326573"/>
                <a:ext cx="914400" cy="914400"/>
              </a:xfrm>
              <a:prstGeom prst="rect">
                <a:avLst/>
              </a:prstGeom>
            </p:spPr>
          </p:pic>
          <p:sp>
            <p:nvSpPr>
              <p:cNvPr id="11" name="Rectangle 10">
                <a:extLst>
                  <a:ext uri="{FF2B5EF4-FFF2-40B4-BE49-F238E27FC236}">
                    <a16:creationId xmlns:a16="http://schemas.microsoft.com/office/drawing/2014/main" id="{48912E60-81F6-D7BA-AAA4-0B24BB0540A0}"/>
                  </a:ext>
                </a:extLst>
              </p:cNvPr>
              <p:cNvSpPr/>
              <p:nvPr/>
            </p:nvSpPr>
            <p:spPr>
              <a:xfrm>
                <a:off x="7709384" y="1910196"/>
                <a:ext cx="1528134" cy="1061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a:t>
                </a:r>
              </a:p>
            </p:txBody>
          </p:sp>
          <p:cxnSp>
            <p:nvCxnSpPr>
              <p:cNvPr id="13" name="Straight Connector 12">
                <a:extLst>
                  <a:ext uri="{FF2B5EF4-FFF2-40B4-BE49-F238E27FC236}">
                    <a16:creationId xmlns:a16="http://schemas.microsoft.com/office/drawing/2014/main" id="{886C641B-E329-0540-CCF5-4A94C27FE9EE}"/>
                  </a:ext>
                </a:extLst>
              </p:cNvPr>
              <p:cNvCxnSpPr>
                <a:cxnSpLocks/>
                <a:stCxn id="7" idx="3"/>
                <a:endCxn id="6" idx="0"/>
              </p:cNvCxnSpPr>
              <p:nvPr/>
            </p:nvCxnSpPr>
            <p:spPr>
              <a:xfrm flipH="1">
                <a:off x="3235109" y="5319626"/>
                <a:ext cx="1155331" cy="39505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44511FF-4C5F-B157-DB64-157BAE54C4A6}"/>
                  </a:ext>
                </a:extLst>
              </p:cNvPr>
              <p:cNvCxnSpPr>
                <a:cxnSpLocks/>
                <a:stCxn id="8" idx="3"/>
                <a:endCxn id="7" idx="0"/>
              </p:cNvCxnSpPr>
              <p:nvPr/>
            </p:nvCxnSpPr>
            <p:spPr>
              <a:xfrm flipH="1">
                <a:off x="4390440" y="3716230"/>
                <a:ext cx="776286" cy="52903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0B1EFDF1-2B41-F769-AE5B-FA6516641470}"/>
                  </a:ext>
                </a:extLst>
              </p:cNvPr>
              <p:cNvCxnSpPr>
                <a:cxnSpLocks/>
                <a:stCxn id="11" idx="2"/>
                <a:endCxn id="7" idx="0"/>
              </p:cNvCxnSpPr>
              <p:nvPr/>
            </p:nvCxnSpPr>
            <p:spPr>
              <a:xfrm flipH="1">
                <a:off x="4390440" y="2971800"/>
                <a:ext cx="4083011" cy="127346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B4170B6B-3561-8457-C420-DF81B04FF509}"/>
                  </a:ext>
                </a:extLst>
              </p:cNvPr>
              <p:cNvCxnSpPr>
                <a:cxnSpLocks/>
                <a:stCxn id="9" idx="2"/>
                <a:endCxn id="6" idx="0"/>
              </p:cNvCxnSpPr>
              <p:nvPr/>
            </p:nvCxnSpPr>
            <p:spPr>
              <a:xfrm flipH="1">
                <a:off x="3235109" y="1526314"/>
                <a:ext cx="1383422" cy="4188368"/>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7DA8F6D0-E6B9-BC24-4A1F-DCD77F2B1DBB}"/>
                  </a:ext>
                </a:extLst>
              </p:cNvPr>
              <p:cNvCxnSpPr>
                <a:cxnSpLocks/>
                <a:stCxn id="10" idx="2"/>
                <a:endCxn id="8" idx="0"/>
              </p:cNvCxnSpPr>
              <p:nvPr/>
            </p:nvCxnSpPr>
            <p:spPr>
              <a:xfrm flipH="1">
                <a:off x="5166726" y="2240973"/>
                <a:ext cx="1528890" cy="481647"/>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9DF4D552-E932-1D69-9E86-EAF4B982D4F7}"/>
                  </a:ext>
                </a:extLst>
              </p:cNvPr>
              <p:cNvCxnSpPr>
                <a:cxnSpLocks/>
                <a:endCxn id="8" idx="0"/>
              </p:cNvCxnSpPr>
              <p:nvPr/>
            </p:nvCxnSpPr>
            <p:spPr>
              <a:xfrm>
                <a:off x="4618531" y="1526314"/>
                <a:ext cx="548195" cy="119630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3" name="Connector: Elbow 32">
                <a:extLst>
                  <a:ext uri="{FF2B5EF4-FFF2-40B4-BE49-F238E27FC236}">
                    <a16:creationId xmlns:a16="http://schemas.microsoft.com/office/drawing/2014/main" id="{AFBD4179-BF9E-FDAE-7722-7D3806C08D7F}"/>
                  </a:ext>
                </a:extLst>
              </p:cNvPr>
              <p:cNvCxnSpPr>
                <a:cxnSpLocks/>
                <a:stCxn id="6" idx="0"/>
                <a:endCxn id="8" idx="0"/>
              </p:cNvCxnSpPr>
              <p:nvPr/>
            </p:nvCxnSpPr>
            <p:spPr>
              <a:xfrm rot="5400000" flipH="1" flipV="1">
                <a:off x="2704886" y="3252843"/>
                <a:ext cx="2992062" cy="1931617"/>
              </a:xfrm>
              <a:prstGeom prst="bentConnector3">
                <a:avLst>
                  <a:gd name="adj1" fmla="val 107640"/>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 name="Connector: Curved 2">
                <a:extLst>
                  <a:ext uri="{FF2B5EF4-FFF2-40B4-BE49-F238E27FC236}">
                    <a16:creationId xmlns:a16="http://schemas.microsoft.com/office/drawing/2014/main" id="{C28612FF-4DDE-2015-520E-A12345CC7C1A}"/>
                  </a:ext>
                </a:extLst>
              </p:cNvPr>
              <p:cNvCxnSpPr>
                <a:stCxn id="6" idx="5"/>
                <a:endCxn id="7" idx="5"/>
              </p:cNvCxnSpPr>
              <p:nvPr/>
            </p:nvCxnSpPr>
            <p:spPr>
              <a:xfrm flipV="1">
                <a:off x="3603733" y="4782448"/>
                <a:ext cx="1155330" cy="1469413"/>
              </a:xfrm>
              <a:prstGeom prst="curvedConnector3">
                <a:avLst>
                  <a:gd name="adj1" fmla="val 15169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84138CA1-ECF9-4F00-E528-8B97A7169499}"/>
                  </a:ext>
                </a:extLst>
              </p:cNvPr>
              <p:cNvCxnSpPr>
                <a:cxnSpLocks/>
                <a:stCxn id="11" idx="1"/>
                <a:endCxn id="8" idx="5"/>
              </p:cNvCxnSpPr>
              <p:nvPr/>
            </p:nvCxnSpPr>
            <p:spPr>
              <a:xfrm rot="10800000" flipV="1">
                <a:off x="5512582" y="2440997"/>
                <a:ext cx="2196802" cy="778427"/>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6AB96F32-B55B-2145-8DAF-FE1983433C30}"/>
                  </a:ext>
                </a:extLst>
              </p:cNvPr>
              <p:cNvCxnSpPr>
                <a:cxnSpLocks/>
                <a:stCxn id="8" idx="1"/>
                <a:endCxn id="6" idx="1"/>
              </p:cNvCxnSpPr>
              <p:nvPr/>
            </p:nvCxnSpPr>
            <p:spPr>
              <a:xfrm rot="10800000" flipV="1">
                <a:off x="2866487" y="3219425"/>
                <a:ext cx="1954385" cy="3032436"/>
              </a:xfrm>
              <a:prstGeom prst="curvedConnector3">
                <a:avLst>
                  <a:gd name="adj1" fmla="val 130558"/>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01926B63-94C3-DB53-2352-7B416AE1F64D}"/>
              </a:ext>
            </a:extLst>
          </p:cNvPr>
          <p:cNvGrpSpPr/>
          <p:nvPr/>
        </p:nvGrpSpPr>
        <p:grpSpPr>
          <a:xfrm>
            <a:off x="340659" y="3101788"/>
            <a:ext cx="1631576" cy="646331"/>
            <a:chOff x="340659" y="3101788"/>
            <a:chExt cx="1631576" cy="646331"/>
          </a:xfrm>
        </p:grpSpPr>
        <p:sp>
          <p:nvSpPr>
            <p:cNvPr id="23" name="TextBox 22">
              <a:extLst>
                <a:ext uri="{FF2B5EF4-FFF2-40B4-BE49-F238E27FC236}">
                  <a16:creationId xmlns:a16="http://schemas.microsoft.com/office/drawing/2014/main" id="{7864A4DD-6FA7-A25A-DC7C-141FA241FA29}"/>
                </a:ext>
              </a:extLst>
            </p:cNvPr>
            <p:cNvSpPr txBox="1"/>
            <p:nvPr/>
          </p:nvSpPr>
          <p:spPr>
            <a:xfrm>
              <a:off x="340659" y="3101788"/>
              <a:ext cx="1631576" cy="646331"/>
            </a:xfrm>
            <a:prstGeom prst="rect">
              <a:avLst/>
            </a:prstGeom>
            <a:noFill/>
          </p:spPr>
          <p:txBody>
            <a:bodyPr wrap="square" rtlCol="0">
              <a:spAutoFit/>
            </a:bodyPr>
            <a:lstStyle/>
            <a:p>
              <a:r>
                <a:rPr lang="en-US" dirty="0"/>
                <a:t>Ownership</a:t>
              </a:r>
            </a:p>
            <a:p>
              <a:endParaRPr lang="en-US" dirty="0"/>
            </a:p>
          </p:txBody>
        </p:sp>
        <p:cxnSp>
          <p:nvCxnSpPr>
            <p:cNvPr id="24" name="Straight Arrow Connector 23">
              <a:extLst>
                <a:ext uri="{FF2B5EF4-FFF2-40B4-BE49-F238E27FC236}">
                  <a16:creationId xmlns:a16="http://schemas.microsoft.com/office/drawing/2014/main" id="{35B1291A-B138-5A99-D06F-9B4A6B28E39C}"/>
                </a:ext>
              </a:extLst>
            </p:cNvPr>
            <p:cNvCxnSpPr/>
            <p:nvPr/>
          </p:nvCxnSpPr>
          <p:spPr>
            <a:xfrm>
              <a:off x="457201" y="3491753"/>
              <a:ext cx="12550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6" name="Group 25">
            <a:extLst>
              <a:ext uri="{FF2B5EF4-FFF2-40B4-BE49-F238E27FC236}">
                <a16:creationId xmlns:a16="http://schemas.microsoft.com/office/drawing/2014/main" id="{B1582F53-155C-2BD5-39BA-72836629B89F}"/>
              </a:ext>
            </a:extLst>
          </p:cNvPr>
          <p:cNvGrpSpPr/>
          <p:nvPr/>
        </p:nvGrpSpPr>
        <p:grpSpPr>
          <a:xfrm>
            <a:off x="340659" y="3922103"/>
            <a:ext cx="1631576" cy="646331"/>
            <a:chOff x="340659" y="3101788"/>
            <a:chExt cx="1631576" cy="646331"/>
          </a:xfrm>
        </p:grpSpPr>
        <p:sp>
          <p:nvSpPr>
            <p:cNvPr id="28" name="TextBox 27">
              <a:extLst>
                <a:ext uri="{FF2B5EF4-FFF2-40B4-BE49-F238E27FC236}">
                  <a16:creationId xmlns:a16="http://schemas.microsoft.com/office/drawing/2014/main" id="{D0EFCABE-5932-7E27-940F-D92859FCAC63}"/>
                </a:ext>
              </a:extLst>
            </p:cNvPr>
            <p:cNvSpPr txBox="1"/>
            <p:nvPr/>
          </p:nvSpPr>
          <p:spPr>
            <a:xfrm>
              <a:off x="340659" y="3101788"/>
              <a:ext cx="1631576" cy="646331"/>
            </a:xfrm>
            <a:prstGeom prst="rect">
              <a:avLst/>
            </a:prstGeom>
            <a:noFill/>
          </p:spPr>
          <p:txBody>
            <a:bodyPr wrap="square" rtlCol="0">
              <a:spAutoFit/>
            </a:bodyPr>
            <a:lstStyle/>
            <a:p>
              <a:r>
                <a:rPr lang="en-US" dirty="0"/>
                <a:t>Transactions</a:t>
              </a:r>
            </a:p>
            <a:p>
              <a:endParaRPr lang="en-US" dirty="0"/>
            </a:p>
          </p:txBody>
        </p:sp>
        <p:cxnSp>
          <p:nvCxnSpPr>
            <p:cNvPr id="29" name="Straight Arrow Connector 28">
              <a:extLst>
                <a:ext uri="{FF2B5EF4-FFF2-40B4-BE49-F238E27FC236}">
                  <a16:creationId xmlns:a16="http://schemas.microsoft.com/office/drawing/2014/main" id="{9DC69513-F742-7C95-E847-6AC7E0F989C3}"/>
                </a:ext>
              </a:extLst>
            </p:cNvPr>
            <p:cNvCxnSpPr/>
            <p:nvPr/>
          </p:nvCxnSpPr>
          <p:spPr>
            <a:xfrm>
              <a:off x="457201" y="3491753"/>
              <a:ext cx="1255059" cy="0"/>
            </a:xfrm>
            <a:prstGeom prst="straightConnector1">
              <a:avLst/>
            </a:prstGeom>
            <a:ln w="28575">
              <a:solidFill>
                <a:srgbClr val="00B050"/>
              </a:solidFill>
              <a:tailEnd type="triangle"/>
            </a:ln>
          </p:spPr>
          <p:style>
            <a:lnRef idx="3">
              <a:schemeClr val="dk1"/>
            </a:lnRef>
            <a:fillRef idx="0">
              <a:schemeClr val="dk1"/>
            </a:fillRef>
            <a:effectRef idx="2">
              <a:schemeClr val="dk1"/>
            </a:effectRef>
            <a:fontRef idx="minor">
              <a:schemeClr val="tx1"/>
            </a:fontRef>
          </p:style>
        </p:cxnSp>
      </p:grpSp>
      <p:sp>
        <p:nvSpPr>
          <p:cNvPr id="14" name="TextBox 13">
            <a:extLst>
              <a:ext uri="{FF2B5EF4-FFF2-40B4-BE49-F238E27FC236}">
                <a16:creationId xmlns:a16="http://schemas.microsoft.com/office/drawing/2014/main" id="{844F616F-6660-62BA-7FC5-C3BA8E79AD7C}"/>
              </a:ext>
            </a:extLst>
          </p:cNvPr>
          <p:cNvSpPr txBox="1"/>
          <p:nvPr/>
        </p:nvSpPr>
        <p:spPr>
          <a:xfrm>
            <a:off x="2348754" y="1505032"/>
            <a:ext cx="3877184" cy="1938992"/>
          </a:xfrm>
          <a:prstGeom prst="rect">
            <a:avLst/>
          </a:prstGeom>
          <a:noFill/>
        </p:spPr>
        <p:txBody>
          <a:bodyPr wrap="square" rtlCol="0">
            <a:spAutoFit/>
          </a:bodyPr>
          <a:lstStyle/>
          <a:p>
            <a:r>
              <a:rPr lang="en-US" sz="2400" dirty="0"/>
              <a:t>Do the activities of Partnership Z affect the sourcing of Bob’s distributive share from Partnership Y?</a:t>
            </a:r>
          </a:p>
        </p:txBody>
      </p:sp>
    </p:spTree>
    <p:extLst>
      <p:ext uri="{BB962C8B-B14F-4D97-AF65-F5344CB8AC3E}">
        <p14:creationId xmlns:p14="http://schemas.microsoft.com/office/powerpoint/2010/main" val="4009853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53</a:t>
            </a:fld>
            <a:endParaRPr lang="en-US" dirty="0"/>
          </a:p>
        </p:txBody>
      </p:sp>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grpSp>
        <p:nvGrpSpPr>
          <p:cNvPr id="2" name="Group 1">
            <a:extLst>
              <a:ext uri="{FF2B5EF4-FFF2-40B4-BE49-F238E27FC236}">
                <a16:creationId xmlns:a16="http://schemas.microsoft.com/office/drawing/2014/main" id="{7D65D5F8-9F09-7010-5B78-D51A18F99022}"/>
              </a:ext>
            </a:extLst>
          </p:cNvPr>
          <p:cNvGrpSpPr/>
          <p:nvPr/>
        </p:nvGrpSpPr>
        <p:grpSpPr>
          <a:xfrm>
            <a:off x="6418729" y="2931459"/>
            <a:ext cx="4876800" cy="3910817"/>
            <a:chOff x="2497862" y="559959"/>
            <a:chExt cx="8261909" cy="6282317"/>
          </a:xfrm>
        </p:grpSpPr>
        <p:pic>
          <p:nvPicPr>
            <p:cNvPr id="5" name="Picture 4">
              <a:extLst>
                <a:ext uri="{FF2B5EF4-FFF2-40B4-BE49-F238E27FC236}">
                  <a16:creationId xmlns:a16="http://schemas.microsoft.com/office/drawing/2014/main" id="{12744D6B-0659-7242-2DAD-D4CFC12B4A32}"/>
                </a:ext>
              </a:extLst>
            </p:cNvPr>
            <p:cNvPicPr>
              <a:picLocks noChangeAspect="1"/>
            </p:cNvPicPr>
            <p:nvPr/>
          </p:nvPicPr>
          <p:blipFill rotWithShape="1">
            <a:blip r:embed="rId2"/>
            <a:srcRect l="33833" t="25679" r="27788" b="34770"/>
            <a:stretch/>
          </p:blipFill>
          <p:spPr>
            <a:xfrm>
              <a:off x="2631461" y="559959"/>
              <a:ext cx="8128310" cy="6282317"/>
            </a:xfrm>
            <a:prstGeom prst="rect">
              <a:avLst/>
            </a:prstGeom>
          </p:spPr>
        </p:pic>
        <p:grpSp>
          <p:nvGrpSpPr>
            <p:cNvPr id="30" name="Group 29">
              <a:extLst>
                <a:ext uri="{FF2B5EF4-FFF2-40B4-BE49-F238E27FC236}">
                  <a16:creationId xmlns:a16="http://schemas.microsoft.com/office/drawing/2014/main" id="{43FBD911-1628-2F5E-4C59-A662D420E8CA}"/>
                </a:ext>
              </a:extLst>
            </p:cNvPr>
            <p:cNvGrpSpPr/>
            <p:nvPr/>
          </p:nvGrpSpPr>
          <p:grpSpPr>
            <a:xfrm>
              <a:off x="2497862" y="611914"/>
              <a:ext cx="6739656" cy="6177125"/>
              <a:chOff x="2497862" y="611914"/>
              <a:chExt cx="6739656" cy="6177125"/>
            </a:xfrm>
          </p:grpSpPr>
          <p:sp>
            <p:nvSpPr>
              <p:cNvPr id="6" name="Isosceles Triangle 5">
                <a:extLst>
                  <a:ext uri="{FF2B5EF4-FFF2-40B4-BE49-F238E27FC236}">
                    <a16:creationId xmlns:a16="http://schemas.microsoft.com/office/drawing/2014/main" id="{A2568037-852A-47ED-1018-F5BCFFACA400}"/>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7" name="Isosceles Triangle 6">
                <a:extLst>
                  <a:ext uri="{FF2B5EF4-FFF2-40B4-BE49-F238E27FC236}">
                    <a16:creationId xmlns:a16="http://schemas.microsoft.com/office/drawing/2014/main" id="{AEF3274E-438E-37D4-9059-0DCE6050D612}"/>
                  </a:ext>
                </a:extLst>
              </p:cNvPr>
              <p:cNvSpPr/>
              <p:nvPr/>
            </p:nvSpPr>
            <p:spPr>
              <a:xfrm>
                <a:off x="3653193" y="4245269"/>
                <a:ext cx="1474493"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8" name="Isosceles Triangle 7">
                <a:extLst>
                  <a:ext uri="{FF2B5EF4-FFF2-40B4-BE49-F238E27FC236}">
                    <a16:creationId xmlns:a16="http://schemas.microsoft.com/office/drawing/2014/main" id="{4256EF7F-83B6-6F87-F79F-A0B351AF0A93}"/>
                  </a:ext>
                </a:extLst>
              </p:cNvPr>
              <p:cNvSpPr/>
              <p:nvPr/>
            </p:nvSpPr>
            <p:spPr>
              <a:xfrm>
                <a:off x="4475015" y="2722620"/>
                <a:ext cx="1383422" cy="9936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Z</a:t>
                </a:r>
              </a:p>
            </p:txBody>
          </p:sp>
          <p:pic>
            <p:nvPicPr>
              <p:cNvPr id="9" name="Graphic 8" descr="Woman with solid fill">
                <a:extLst>
                  <a:ext uri="{FF2B5EF4-FFF2-40B4-BE49-F238E27FC236}">
                    <a16:creationId xmlns:a16="http://schemas.microsoft.com/office/drawing/2014/main" id="{B1AC4187-0695-76D5-7AB9-2100913ED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331" y="611914"/>
                <a:ext cx="914400" cy="914400"/>
              </a:xfrm>
              <a:prstGeom prst="rect">
                <a:avLst/>
              </a:prstGeom>
            </p:spPr>
          </p:pic>
          <p:pic>
            <p:nvPicPr>
              <p:cNvPr id="10" name="Graphic 9" descr="Man with solid fill">
                <a:extLst>
                  <a:ext uri="{FF2B5EF4-FFF2-40B4-BE49-F238E27FC236}">
                    <a16:creationId xmlns:a16="http://schemas.microsoft.com/office/drawing/2014/main" id="{0615D2FE-EEF3-D852-BFB6-23FCC5C46B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8416" y="1326573"/>
                <a:ext cx="914400" cy="914400"/>
              </a:xfrm>
              <a:prstGeom prst="rect">
                <a:avLst/>
              </a:prstGeom>
            </p:spPr>
          </p:pic>
          <p:sp>
            <p:nvSpPr>
              <p:cNvPr id="11" name="Rectangle 10">
                <a:extLst>
                  <a:ext uri="{FF2B5EF4-FFF2-40B4-BE49-F238E27FC236}">
                    <a16:creationId xmlns:a16="http://schemas.microsoft.com/office/drawing/2014/main" id="{48912E60-81F6-D7BA-AAA4-0B24BB0540A0}"/>
                  </a:ext>
                </a:extLst>
              </p:cNvPr>
              <p:cNvSpPr/>
              <p:nvPr/>
            </p:nvSpPr>
            <p:spPr>
              <a:xfrm>
                <a:off x="7709384" y="1910196"/>
                <a:ext cx="1528134" cy="1061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a:t>
                </a:r>
              </a:p>
            </p:txBody>
          </p:sp>
          <p:cxnSp>
            <p:nvCxnSpPr>
              <p:cNvPr id="13" name="Straight Connector 12">
                <a:extLst>
                  <a:ext uri="{FF2B5EF4-FFF2-40B4-BE49-F238E27FC236}">
                    <a16:creationId xmlns:a16="http://schemas.microsoft.com/office/drawing/2014/main" id="{886C641B-E329-0540-CCF5-4A94C27FE9EE}"/>
                  </a:ext>
                </a:extLst>
              </p:cNvPr>
              <p:cNvCxnSpPr>
                <a:cxnSpLocks/>
                <a:stCxn id="7" idx="3"/>
                <a:endCxn id="6" idx="0"/>
              </p:cNvCxnSpPr>
              <p:nvPr/>
            </p:nvCxnSpPr>
            <p:spPr>
              <a:xfrm flipH="1">
                <a:off x="3235109" y="5319626"/>
                <a:ext cx="1155331" cy="39505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44511FF-4C5F-B157-DB64-157BAE54C4A6}"/>
                  </a:ext>
                </a:extLst>
              </p:cNvPr>
              <p:cNvCxnSpPr>
                <a:cxnSpLocks/>
                <a:stCxn id="8" idx="3"/>
                <a:endCxn id="7" idx="0"/>
              </p:cNvCxnSpPr>
              <p:nvPr/>
            </p:nvCxnSpPr>
            <p:spPr>
              <a:xfrm flipH="1">
                <a:off x="4390440" y="3716230"/>
                <a:ext cx="776286" cy="52903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0B1EFDF1-2B41-F769-AE5B-FA6516641470}"/>
                  </a:ext>
                </a:extLst>
              </p:cNvPr>
              <p:cNvCxnSpPr>
                <a:cxnSpLocks/>
                <a:stCxn id="11" idx="2"/>
                <a:endCxn id="7" idx="0"/>
              </p:cNvCxnSpPr>
              <p:nvPr/>
            </p:nvCxnSpPr>
            <p:spPr>
              <a:xfrm flipH="1">
                <a:off x="4390440" y="2971800"/>
                <a:ext cx="4083011" cy="127346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B4170B6B-3561-8457-C420-DF81B04FF509}"/>
                  </a:ext>
                </a:extLst>
              </p:cNvPr>
              <p:cNvCxnSpPr>
                <a:cxnSpLocks/>
                <a:stCxn id="9" idx="2"/>
                <a:endCxn id="6" idx="0"/>
              </p:cNvCxnSpPr>
              <p:nvPr/>
            </p:nvCxnSpPr>
            <p:spPr>
              <a:xfrm flipH="1">
                <a:off x="3235109" y="1526314"/>
                <a:ext cx="1383422" cy="4188368"/>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7DA8F6D0-E6B9-BC24-4A1F-DCD77F2B1DBB}"/>
                  </a:ext>
                </a:extLst>
              </p:cNvPr>
              <p:cNvCxnSpPr>
                <a:cxnSpLocks/>
                <a:stCxn id="10" idx="2"/>
                <a:endCxn id="8" idx="0"/>
              </p:cNvCxnSpPr>
              <p:nvPr/>
            </p:nvCxnSpPr>
            <p:spPr>
              <a:xfrm flipH="1">
                <a:off x="5166726" y="2240973"/>
                <a:ext cx="1528890" cy="481647"/>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9DF4D552-E932-1D69-9E86-EAF4B982D4F7}"/>
                  </a:ext>
                </a:extLst>
              </p:cNvPr>
              <p:cNvCxnSpPr>
                <a:cxnSpLocks/>
                <a:endCxn id="8" idx="0"/>
              </p:cNvCxnSpPr>
              <p:nvPr/>
            </p:nvCxnSpPr>
            <p:spPr>
              <a:xfrm>
                <a:off x="4618531" y="1526314"/>
                <a:ext cx="548195" cy="119630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3" name="Connector: Elbow 32">
                <a:extLst>
                  <a:ext uri="{FF2B5EF4-FFF2-40B4-BE49-F238E27FC236}">
                    <a16:creationId xmlns:a16="http://schemas.microsoft.com/office/drawing/2014/main" id="{AFBD4179-BF9E-FDAE-7722-7D3806C08D7F}"/>
                  </a:ext>
                </a:extLst>
              </p:cNvPr>
              <p:cNvCxnSpPr>
                <a:cxnSpLocks/>
                <a:stCxn id="6" idx="0"/>
                <a:endCxn id="8" idx="0"/>
              </p:cNvCxnSpPr>
              <p:nvPr/>
            </p:nvCxnSpPr>
            <p:spPr>
              <a:xfrm rot="5400000" flipH="1" flipV="1">
                <a:off x="2704886" y="3252843"/>
                <a:ext cx="2992062" cy="1931617"/>
              </a:xfrm>
              <a:prstGeom prst="bentConnector3">
                <a:avLst>
                  <a:gd name="adj1" fmla="val 107640"/>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 name="Connector: Curved 2">
                <a:extLst>
                  <a:ext uri="{FF2B5EF4-FFF2-40B4-BE49-F238E27FC236}">
                    <a16:creationId xmlns:a16="http://schemas.microsoft.com/office/drawing/2014/main" id="{C28612FF-4DDE-2015-520E-A12345CC7C1A}"/>
                  </a:ext>
                </a:extLst>
              </p:cNvPr>
              <p:cNvCxnSpPr>
                <a:stCxn id="6" idx="5"/>
                <a:endCxn id="7" idx="5"/>
              </p:cNvCxnSpPr>
              <p:nvPr/>
            </p:nvCxnSpPr>
            <p:spPr>
              <a:xfrm flipV="1">
                <a:off x="3603733" y="4782448"/>
                <a:ext cx="1155330" cy="1469413"/>
              </a:xfrm>
              <a:prstGeom prst="curvedConnector3">
                <a:avLst>
                  <a:gd name="adj1" fmla="val 15169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84138CA1-ECF9-4F00-E528-8B97A7169499}"/>
                  </a:ext>
                </a:extLst>
              </p:cNvPr>
              <p:cNvCxnSpPr>
                <a:cxnSpLocks/>
                <a:stCxn id="11" idx="1"/>
                <a:endCxn id="8" idx="5"/>
              </p:cNvCxnSpPr>
              <p:nvPr/>
            </p:nvCxnSpPr>
            <p:spPr>
              <a:xfrm rot="10800000" flipV="1">
                <a:off x="5512582" y="2440997"/>
                <a:ext cx="2196802" cy="778427"/>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6AB96F32-B55B-2145-8DAF-FE1983433C30}"/>
                  </a:ext>
                </a:extLst>
              </p:cNvPr>
              <p:cNvCxnSpPr>
                <a:cxnSpLocks/>
                <a:stCxn id="8" idx="1"/>
                <a:endCxn id="6" idx="1"/>
              </p:cNvCxnSpPr>
              <p:nvPr/>
            </p:nvCxnSpPr>
            <p:spPr>
              <a:xfrm rot="10800000" flipV="1">
                <a:off x="2866487" y="3219425"/>
                <a:ext cx="1954385" cy="3032436"/>
              </a:xfrm>
              <a:prstGeom prst="curvedConnector3">
                <a:avLst>
                  <a:gd name="adj1" fmla="val 130558"/>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01926B63-94C3-DB53-2352-7B416AE1F64D}"/>
              </a:ext>
            </a:extLst>
          </p:cNvPr>
          <p:cNvGrpSpPr/>
          <p:nvPr/>
        </p:nvGrpSpPr>
        <p:grpSpPr>
          <a:xfrm>
            <a:off x="340659" y="3101788"/>
            <a:ext cx="1631576" cy="646331"/>
            <a:chOff x="340659" y="3101788"/>
            <a:chExt cx="1631576" cy="646331"/>
          </a:xfrm>
        </p:grpSpPr>
        <p:sp>
          <p:nvSpPr>
            <p:cNvPr id="23" name="TextBox 22">
              <a:extLst>
                <a:ext uri="{FF2B5EF4-FFF2-40B4-BE49-F238E27FC236}">
                  <a16:creationId xmlns:a16="http://schemas.microsoft.com/office/drawing/2014/main" id="{7864A4DD-6FA7-A25A-DC7C-141FA241FA29}"/>
                </a:ext>
              </a:extLst>
            </p:cNvPr>
            <p:cNvSpPr txBox="1"/>
            <p:nvPr/>
          </p:nvSpPr>
          <p:spPr>
            <a:xfrm>
              <a:off x="340659" y="3101788"/>
              <a:ext cx="1631576" cy="646331"/>
            </a:xfrm>
            <a:prstGeom prst="rect">
              <a:avLst/>
            </a:prstGeom>
            <a:noFill/>
          </p:spPr>
          <p:txBody>
            <a:bodyPr wrap="square" rtlCol="0">
              <a:spAutoFit/>
            </a:bodyPr>
            <a:lstStyle/>
            <a:p>
              <a:r>
                <a:rPr lang="en-US" dirty="0"/>
                <a:t>Ownership</a:t>
              </a:r>
            </a:p>
            <a:p>
              <a:endParaRPr lang="en-US" dirty="0"/>
            </a:p>
          </p:txBody>
        </p:sp>
        <p:cxnSp>
          <p:nvCxnSpPr>
            <p:cNvPr id="24" name="Straight Arrow Connector 23">
              <a:extLst>
                <a:ext uri="{FF2B5EF4-FFF2-40B4-BE49-F238E27FC236}">
                  <a16:creationId xmlns:a16="http://schemas.microsoft.com/office/drawing/2014/main" id="{35B1291A-B138-5A99-D06F-9B4A6B28E39C}"/>
                </a:ext>
              </a:extLst>
            </p:cNvPr>
            <p:cNvCxnSpPr/>
            <p:nvPr/>
          </p:nvCxnSpPr>
          <p:spPr>
            <a:xfrm>
              <a:off x="457201" y="3491753"/>
              <a:ext cx="12550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6" name="Group 25">
            <a:extLst>
              <a:ext uri="{FF2B5EF4-FFF2-40B4-BE49-F238E27FC236}">
                <a16:creationId xmlns:a16="http://schemas.microsoft.com/office/drawing/2014/main" id="{B1582F53-155C-2BD5-39BA-72836629B89F}"/>
              </a:ext>
            </a:extLst>
          </p:cNvPr>
          <p:cNvGrpSpPr/>
          <p:nvPr/>
        </p:nvGrpSpPr>
        <p:grpSpPr>
          <a:xfrm>
            <a:off x="340659" y="3922103"/>
            <a:ext cx="1631576" cy="646331"/>
            <a:chOff x="340659" y="3101788"/>
            <a:chExt cx="1631576" cy="646331"/>
          </a:xfrm>
        </p:grpSpPr>
        <p:sp>
          <p:nvSpPr>
            <p:cNvPr id="28" name="TextBox 27">
              <a:extLst>
                <a:ext uri="{FF2B5EF4-FFF2-40B4-BE49-F238E27FC236}">
                  <a16:creationId xmlns:a16="http://schemas.microsoft.com/office/drawing/2014/main" id="{D0EFCABE-5932-7E27-940F-D92859FCAC63}"/>
                </a:ext>
              </a:extLst>
            </p:cNvPr>
            <p:cNvSpPr txBox="1"/>
            <p:nvPr/>
          </p:nvSpPr>
          <p:spPr>
            <a:xfrm>
              <a:off x="340659" y="3101788"/>
              <a:ext cx="1631576" cy="646331"/>
            </a:xfrm>
            <a:prstGeom prst="rect">
              <a:avLst/>
            </a:prstGeom>
            <a:noFill/>
          </p:spPr>
          <p:txBody>
            <a:bodyPr wrap="square" rtlCol="0">
              <a:spAutoFit/>
            </a:bodyPr>
            <a:lstStyle/>
            <a:p>
              <a:r>
                <a:rPr lang="en-US" dirty="0"/>
                <a:t>Transactions</a:t>
              </a:r>
            </a:p>
            <a:p>
              <a:endParaRPr lang="en-US" dirty="0"/>
            </a:p>
          </p:txBody>
        </p:sp>
        <p:cxnSp>
          <p:nvCxnSpPr>
            <p:cNvPr id="29" name="Straight Arrow Connector 28">
              <a:extLst>
                <a:ext uri="{FF2B5EF4-FFF2-40B4-BE49-F238E27FC236}">
                  <a16:creationId xmlns:a16="http://schemas.microsoft.com/office/drawing/2014/main" id="{9DC69513-F742-7C95-E847-6AC7E0F989C3}"/>
                </a:ext>
              </a:extLst>
            </p:cNvPr>
            <p:cNvCxnSpPr/>
            <p:nvPr/>
          </p:nvCxnSpPr>
          <p:spPr>
            <a:xfrm>
              <a:off x="457201" y="3491753"/>
              <a:ext cx="1255059" cy="0"/>
            </a:xfrm>
            <a:prstGeom prst="straightConnector1">
              <a:avLst/>
            </a:prstGeom>
            <a:ln w="28575">
              <a:solidFill>
                <a:srgbClr val="00B050"/>
              </a:solidFill>
              <a:tailEnd type="triangle"/>
            </a:ln>
          </p:spPr>
          <p:style>
            <a:lnRef idx="3">
              <a:schemeClr val="dk1"/>
            </a:lnRef>
            <a:fillRef idx="0">
              <a:schemeClr val="dk1"/>
            </a:fillRef>
            <a:effectRef idx="2">
              <a:schemeClr val="dk1"/>
            </a:effectRef>
            <a:fontRef idx="minor">
              <a:schemeClr val="tx1"/>
            </a:fontRef>
          </p:style>
        </p:cxnSp>
      </p:grpSp>
      <p:sp>
        <p:nvSpPr>
          <p:cNvPr id="14" name="TextBox 13">
            <a:extLst>
              <a:ext uri="{FF2B5EF4-FFF2-40B4-BE49-F238E27FC236}">
                <a16:creationId xmlns:a16="http://schemas.microsoft.com/office/drawing/2014/main" id="{844F616F-6660-62BA-7FC5-C3BA8E79AD7C}"/>
              </a:ext>
            </a:extLst>
          </p:cNvPr>
          <p:cNvSpPr txBox="1"/>
          <p:nvPr/>
        </p:nvSpPr>
        <p:spPr>
          <a:xfrm>
            <a:off x="2348754" y="1505032"/>
            <a:ext cx="3877184" cy="4154984"/>
          </a:xfrm>
          <a:prstGeom prst="rect">
            <a:avLst/>
          </a:prstGeom>
          <a:noFill/>
        </p:spPr>
        <p:txBody>
          <a:bodyPr wrap="square" rtlCol="0">
            <a:spAutoFit/>
          </a:bodyPr>
          <a:lstStyle/>
          <a:p>
            <a:r>
              <a:rPr lang="en-US" sz="2400" dirty="0"/>
              <a:t>Do the activities of Partnership Z affect the sourcing of Bob’s distributive share from Partnership Y?</a:t>
            </a:r>
          </a:p>
          <a:p>
            <a:endParaRPr lang="en-US" sz="2400" dirty="0"/>
          </a:p>
          <a:p>
            <a:r>
              <a:rPr lang="en-US" sz="2400" dirty="0"/>
              <a:t>Assume Partnerships Z and Y are part of a unitary business and Partner Bob is a majority, active partner in Partnership Z. </a:t>
            </a:r>
          </a:p>
        </p:txBody>
      </p:sp>
    </p:spTree>
    <p:extLst>
      <p:ext uri="{BB962C8B-B14F-4D97-AF65-F5344CB8AC3E}">
        <p14:creationId xmlns:p14="http://schemas.microsoft.com/office/powerpoint/2010/main" val="2673443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54</a:t>
            </a:fld>
            <a:endParaRPr lang="en-US" dirty="0"/>
          </a:p>
        </p:txBody>
      </p:sp>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grpSp>
        <p:nvGrpSpPr>
          <p:cNvPr id="21" name="Group 20">
            <a:extLst>
              <a:ext uri="{FF2B5EF4-FFF2-40B4-BE49-F238E27FC236}">
                <a16:creationId xmlns:a16="http://schemas.microsoft.com/office/drawing/2014/main" id="{01926B63-94C3-DB53-2352-7B416AE1F64D}"/>
              </a:ext>
            </a:extLst>
          </p:cNvPr>
          <p:cNvGrpSpPr/>
          <p:nvPr/>
        </p:nvGrpSpPr>
        <p:grpSpPr>
          <a:xfrm>
            <a:off x="340659" y="3101788"/>
            <a:ext cx="1631576" cy="646331"/>
            <a:chOff x="340659" y="3101788"/>
            <a:chExt cx="1631576" cy="646331"/>
          </a:xfrm>
        </p:grpSpPr>
        <p:sp>
          <p:nvSpPr>
            <p:cNvPr id="23" name="TextBox 22">
              <a:extLst>
                <a:ext uri="{FF2B5EF4-FFF2-40B4-BE49-F238E27FC236}">
                  <a16:creationId xmlns:a16="http://schemas.microsoft.com/office/drawing/2014/main" id="{7864A4DD-6FA7-A25A-DC7C-141FA241FA29}"/>
                </a:ext>
              </a:extLst>
            </p:cNvPr>
            <p:cNvSpPr txBox="1"/>
            <p:nvPr/>
          </p:nvSpPr>
          <p:spPr>
            <a:xfrm>
              <a:off x="340659" y="3101788"/>
              <a:ext cx="1631576" cy="646331"/>
            </a:xfrm>
            <a:prstGeom prst="rect">
              <a:avLst/>
            </a:prstGeom>
            <a:noFill/>
          </p:spPr>
          <p:txBody>
            <a:bodyPr wrap="square" rtlCol="0">
              <a:spAutoFit/>
            </a:bodyPr>
            <a:lstStyle/>
            <a:p>
              <a:r>
                <a:rPr lang="en-US" dirty="0"/>
                <a:t>Ownership</a:t>
              </a:r>
            </a:p>
            <a:p>
              <a:endParaRPr lang="en-US" dirty="0"/>
            </a:p>
          </p:txBody>
        </p:sp>
        <p:cxnSp>
          <p:nvCxnSpPr>
            <p:cNvPr id="24" name="Straight Arrow Connector 23">
              <a:extLst>
                <a:ext uri="{FF2B5EF4-FFF2-40B4-BE49-F238E27FC236}">
                  <a16:creationId xmlns:a16="http://schemas.microsoft.com/office/drawing/2014/main" id="{35B1291A-B138-5A99-D06F-9B4A6B28E39C}"/>
                </a:ext>
              </a:extLst>
            </p:cNvPr>
            <p:cNvCxnSpPr/>
            <p:nvPr/>
          </p:nvCxnSpPr>
          <p:spPr>
            <a:xfrm>
              <a:off x="457201" y="3491753"/>
              <a:ext cx="12550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6" name="Group 25">
            <a:extLst>
              <a:ext uri="{FF2B5EF4-FFF2-40B4-BE49-F238E27FC236}">
                <a16:creationId xmlns:a16="http://schemas.microsoft.com/office/drawing/2014/main" id="{B1582F53-155C-2BD5-39BA-72836629B89F}"/>
              </a:ext>
            </a:extLst>
          </p:cNvPr>
          <p:cNvGrpSpPr/>
          <p:nvPr/>
        </p:nvGrpSpPr>
        <p:grpSpPr>
          <a:xfrm>
            <a:off x="340659" y="3922103"/>
            <a:ext cx="1631576" cy="646331"/>
            <a:chOff x="340659" y="3101788"/>
            <a:chExt cx="1631576" cy="646331"/>
          </a:xfrm>
        </p:grpSpPr>
        <p:sp>
          <p:nvSpPr>
            <p:cNvPr id="28" name="TextBox 27">
              <a:extLst>
                <a:ext uri="{FF2B5EF4-FFF2-40B4-BE49-F238E27FC236}">
                  <a16:creationId xmlns:a16="http://schemas.microsoft.com/office/drawing/2014/main" id="{D0EFCABE-5932-7E27-940F-D92859FCAC63}"/>
                </a:ext>
              </a:extLst>
            </p:cNvPr>
            <p:cNvSpPr txBox="1"/>
            <p:nvPr/>
          </p:nvSpPr>
          <p:spPr>
            <a:xfrm>
              <a:off x="340659" y="3101788"/>
              <a:ext cx="1631576" cy="646331"/>
            </a:xfrm>
            <a:prstGeom prst="rect">
              <a:avLst/>
            </a:prstGeom>
            <a:noFill/>
          </p:spPr>
          <p:txBody>
            <a:bodyPr wrap="square" rtlCol="0">
              <a:spAutoFit/>
            </a:bodyPr>
            <a:lstStyle/>
            <a:p>
              <a:r>
                <a:rPr lang="en-US" dirty="0"/>
                <a:t>Transactions</a:t>
              </a:r>
            </a:p>
            <a:p>
              <a:endParaRPr lang="en-US" dirty="0"/>
            </a:p>
          </p:txBody>
        </p:sp>
        <p:cxnSp>
          <p:nvCxnSpPr>
            <p:cNvPr id="29" name="Straight Arrow Connector 28">
              <a:extLst>
                <a:ext uri="{FF2B5EF4-FFF2-40B4-BE49-F238E27FC236}">
                  <a16:creationId xmlns:a16="http://schemas.microsoft.com/office/drawing/2014/main" id="{9DC69513-F742-7C95-E847-6AC7E0F989C3}"/>
                </a:ext>
              </a:extLst>
            </p:cNvPr>
            <p:cNvCxnSpPr/>
            <p:nvPr/>
          </p:nvCxnSpPr>
          <p:spPr>
            <a:xfrm>
              <a:off x="457201" y="3491753"/>
              <a:ext cx="1255059" cy="0"/>
            </a:xfrm>
            <a:prstGeom prst="straightConnector1">
              <a:avLst/>
            </a:prstGeom>
            <a:ln w="28575">
              <a:solidFill>
                <a:srgbClr val="00B050"/>
              </a:solidFill>
              <a:tailEnd type="triangle"/>
            </a:ln>
          </p:spPr>
          <p:style>
            <a:lnRef idx="3">
              <a:schemeClr val="dk1"/>
            </a:lnRef>
            <a:fillRef idx="0">
              <a:schemeClr val="dk1"/>
            </a:fillRef>
            <a:effectRef idx="2">
              <a:schemeClr val="dk1"/>
            </a:effectRef>
            <a:fontRef idx="minor">
              <a:schemeClr val="tx1"/>
            </a:fontRef>
          </p:style>
        </p:cxnSp>
      </p:grpSp>
      <p:sp>
        <p:nvSpPr>
          <p:cNvPr id="14" name="TextBox 13">
            <a:extLst>
              <a:ext uri="{FF2B5EF4-FFF2-40B4-BE49-F238E27FC236}">
                <a16:creationId xmlns:a16="http://schemas.microsoft.com/office/drawing/2014/main" id="{844F616F-6660-62BA-7FC5-C3BA8E79AD7C}"/>
              </a:ext>
            </a:extLst>
          </p:cNvPr>
          <p:cNvSpPr txBox="1"/>
          <p:nvPr/>
        </p:nvSpPr>
        <p:spPr>
          <a:xfrm>
            <a:off x="2348754" y="1505032"/>
            <a:ext cx="3877184" cy="1569660"/>
          </a:xfrm>
          <a:prstGeom prst="rect">
            <a:avLst/>
          </a:prstGeom>
          <a:noFill/>
        </p:spPr>
        <p:txBody>
          <a:bodyPr wrap="square" rtlCol="0">
            <a:spAutoFit/>
          </a:bodyPr>
          <a:lstStyle/>
          <a:p>
            <a:r>
              <a:rPr lang="en-US" sz="2400" dirty="0"/>
              <a:t>Do the activities of Partnership Z affect the sourcing Corp’s distributive share from Partnership Y?</a:t>
            </a:r>
          </a:p>
        </p:txBody>
      </p:sp>
      <p:grpSp>
        <p:nvGrpSpPr>
          <p:cNvPr id="16" name="Group 15">
            <a:extLst>
              <a:ext uri="{FF2B5EF4-FFF2-40B4-BE49-F238E27FC236}">
                <a16:creationId xmlns:a16="http://schemas.microsoft.com/office/drawing/2014/main" id="{B59F1BE3-F149-1CAA-6743-19509051DA3C}"/>
              </a:ext>
            </a:extLst>
          </p:cNvPr>
          <p:cNvGrpSpPr/>
          <p:nvPr/>
        </p:nvGrpSpPr>
        <p:grpSpPr>
          <a:xfrm>
            <a:off x="6418729" y="2931459"/>
            <a:ext cx="4876800" cy="3910817"/>
            <a:chOff x="2497862" y="559959"/>
            <a:chExt cx="8261909" cy="6282317"/>
          </a:xfrm>
        </p:grpSpPr>
        <p:pic>
          <p:nvPicPr>
            <p:cNvPr id="18" name="Picture 17">
              <a:extLst>
                <a:ext uri="{FF2B5EF4-FFF2-40B4-BE49-F238E27FC236}">
                  <a16:creationId xmlns:a16="http://schemas.microsoft.com/office/drawing/2014/main" id="{4E0BD7B4-E1FF-CE55-FB63-969F37B295D2}"/>
                </a:ext>
              </a:extLst>
            </p:cNvPr>
            <p:cNvPicPr>
              <a:picLocks noChangeAspect="1"/>
            </p:cNvPicPr>
            <p:nvPr/>
          </p:nvPicPr>
          <p:blipFill rotWithShape="1">
            <a:blip r:embed="rId2"/>
            <a:srcRect l="33833" t="25679" r="27788" b="34770"/>
            <a:stretch/>
          </p:blipFill>
          <p:spPr>
            <a:xfrm>
              <a:off x="2631461" y="559959"/>
              <a:ext cx="8128310" cy="6282317"/>
            </a:xfrm>
            <a:prstGeom prst="rect">
              <a:avLst/>
            </a:prstGeom>
          </p:spPr>
        </p:pic>
        <p:grpSp>
          <p:nvGrpSpPr>
            <p:cNvPr id="20" name="Group 19">
              <a:extLst>
                <a:ext uri="{FF2B5EF4-FFF2-40B4-BE49-F238E27FC236}">
                  <a16:creationId xmlns:a16="http://schemas.microsoft.com/office/drawing/2014/main" id="{EB32F27F-76F5-CDC2-BECA-DCE519EFB6F2}"/>
                </a:ext>
              </a:extLst>
            </p:cNvPr>
            <p:cNvGrpSpPr/>
            <p:nvPr/>
          </p:nvGrpSpPr>
          <p:grpSpPr>
            <a:xfrm>
              <a:off x="2497862" y="611914"/>
              <a:ext cx="6739656" cy="6177125"/>
              <a:chOff x="2497862" y="611914"/>
              <a:chExt cx="6739656" cy="6177125"/>
            </a:xfrm>
          </p:grpSpPr>
          <p:sp>
            <p:nvSpPr>
              <p:cNvPr id="31" name="Isosceles Triangle 30">
                <a:extLst>
                  <a:ext uri="{FF2B5EF4-FFF2-40B4-BE49-F238E27FC236}">
                    <a16:creationId xmlns:a16="http://schemas.microsoft.com/office/drawing/2014/main" id="{BF70089D-079A-4085-3646-82CBDF11B621}"/>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32" name="Isosceles Triangle 31">
                <a:extLst>
                  <a:ext uri="{FF2B5EF4-FFF2-40B4-BE49-F238E27FC236}">
                    <a16:creationId xmlns:a16="http://schemas.microsoft.com/office/drawing/2014/main" id="{E0860033-147E-CD47-0B79-1A9B31ABC0BA}"/>
                  </a:ext>
                </a:extLst>
              </p:cNvPr>
              <p:cNvSpPr/>
              <p:nvPr/>
            </p:nvSpPr>
            <p:spPr>
              <a:xfrm>
                <a:off x="3653193" y="4245269"/>
                <a:ext cx="1474493"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35" name="Isosceles Triangle 34">
                <a:extLst>
                  <a:ext uri="{FF2B5EF4-FFF2-40B4-BE49-F238E27FC236}">
                    <a16:creationId xmlns:a16="http://schemas.microsoft.com/office/drawing/2014/main" id="{E4A99E5F-A2C6-4E4E-A220-B7819E3774D0}"/>
                  </a:ext>
                </a:extLst>
              </p:cNvPr>
              <p:cNvSpPr/>
              <p:nvPr/>
            </p:nvSpPr>
            <p:spPr>
              <a:xfrm>
                <a:off x="4475015" y="2722620"/>
                <a:ext cx="1383422" cy="9936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Z</a:t>
                </a:r>
              </a:p>
            </p:txBody>
          </p:sp>
          <p:pic>
            <p:nvPicPr>
              <p:cNvPr id="36" name="Graphic 35" descr="Woman with solid fill">
                <a:extLst>
                  <a:ext uri="{FF2B5EF4-FFF2-40B4-BE49-F238E27FC236}">
                    <a16:creationId xmlns:a16="http://schemas.microsoft.com/office/drawing/2014/main" id="{FE318545-11C3-425F-D957-7DC238B1A0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331" y="611914"/>
                <a:ext cx="914400" cy="914400"/>
              </a:xfrm>
              <a:prstGeom prst="rect">
                <a:avLst/>
              </a:prstGeom>
            </p:spPr>
          </p:pic>
          <p:pic>
            <p:nvPicPr>
              <p:cNvPr id="37" name="Graphic 36" descr="Man with solid fill">
                <a:extLst>
                  <a:ext uri="{FF2B5EF4-FFF2-40B4-BE49-F238E27FC236}">
                    <a16:creationId xmlns:a16="http://schemas.microsoft.com/office/drawing/2014/main" id="{CD1DAF33-002C-9FC0-FCC4-44B2081CF9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8416" y="1326573"/>
                <a:ext cx="914400" cy="914400"/>
              </a:xfrm>
              <a:prstGeom prst="rect">
                <a:avLst/>
              </a:prstGeom>
            </p:spPr>
          </p:pic>
          <p:sp>
            <p:nvSpPr>
              <p:cNvPr id="38" name="Rectangle 37">
                <a:extLst>
                  <a:ext uri="{FF2B5EF4-FFF2-40B4-BE49-F238E27FC236}">
                    <a16:creationId xmlns:a16="http://schemas.microsoft.com/office/drawing/2014/main" id="{1ECB4AFF-2813-885D-302B-DE00F57B8112}"/>
                  </a:ext>
                </a:extLst>
              </p:cNvPr>
              <p:cNvSpPr/>
              <p:nvPr/>
            </p:nvSpPr>
            <p:spPr>
              <a:xfrm>
                <a:off x="7709384" y="1910196"/>
                <a:ext cx="1528134" cy="1061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a:t>
                </a:r>
              </a:p>
            </p:txBody>
          </p:sp>
          <p:cxnSp>
            <p:nvCxnSpPr>
              <p:cNvPr id="39" name="Straight Connector 38">
                <a:extLst>
                  <a:ext uri="{FF2B5EF4-FFF2-40B4-BE49-F238E27FC236}">
                    <a16:creationId xmlns:a16="http://schemas.microsoft.com/office/drawing/2014/main" id="{BC130DBB-CB59-D2D2-BE45-93B22F4B1F8D}"/>
                  </a:ext>
                </a:extLst>
              </p:cNvPr>
              <p:cNvCxnSpPr>
                <a:cxnSpLocks/>
                <a:stCxn id="32" idx="3"/>
                <a:endCxn id="31" idx="0"/>
              </p:cNvCxnSpPr>
              <p:nvPr/>
            </p:nvCxnSpPr>
            <p:spPr>
              <a:xfrm flipH="1">
                <a:off x="3235109" y="5319626"/>
                <a:ext cx="1155331" cy="39505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D92CB3A1-BE55-259B-667D-7E9F33B108E5}"/>
                  </a:ext>
                </a:extLst>
              </p:cNvPr>
              <p:cNvCxnSpPr>
                <a:cxnSpLocks/>
                <a:stCxn id="35" idx="3"/>
                <a:endCxn id="32" idx="0"/>
              </p:cNvCxnSpPr>
              <p:nvPr/>
            </p:nvCxnSpPr>
            <p:spPr>
              <a:xfrm flipH="1">
                <a:off x="4390440" y="3716230"/>
                <a:ext cx="776286" cy="52903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15650AA6-69C1-FBBA-206B-3A018BDD5C7A}"/>
                  </a:ext>
                </a:extLst>
              </p:cNvPr>
              <p:cNvCxnSpPr>
                <a:cxnSpLocks/>
                <a:stCxn id="38" idx="2"/>
                <a:endCxn id="32" idx="0"/>
              </p:cNvCxnSpPr>
              <p:nvPr/>
            </p:nvCxnSpPr>
            <p:spPr>
              <a:xfrm flipH="1">
                <a:off x="4390440" y="2971800"/>
                <a:ext cx="4083011" cy="127346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A823585C-66D4-3CA9-B2D2-5C717AB41199}"/>
                  </a:ext>
                </a:extLst>
              </p:cNvPr>
              <p:cNvCxnSpPr>
                <a:cxnSpLocks/>
                <a:stCxn id="36" idx="2"/>
                <a:endCxn id="31" idx="0"/>
              </p:cNvCxnSpPr>
              <p:nvPr/>
            </p:nvCxnSpPr>
            <p:spPr>
              <a:xfrm flipH="1">
                <a:off x="3235109" y="1526314"/>
                <a:ext cx="1383422" cy="4188368"/>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1E4961FA-7CCC-9593-63E6-D09197CF4BF7}"/>
                  </a:ext>
                </a:extLst>
              </p:cNvPr>
              <p:cNvCxnSpPr>
                <a:cxnSpLocks/>
                <a:stCxn id="37" idx="2"/>
                <a:endCxn id="35" idx="0"/>
              </p:cNvCxnSpPr>
              <p:nvPr/>
            </p:nvCxnSpPr>
            <p:spPr>
              <a:xfrm flipH="1">
                <a:off x="5166726" y="2240973"/>
                <a:ext cx="1528890" cy="481647"/>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D05F91DF-38AC-EAFC-E298-24B4CE4A0E04}"/>
                  </a:ext>
                </a:extLst>
              </p:cNvPr>
              <p:cNvCxnSpPr>
                <a:cxnSpLocks/>
                <a:endCxn id="35" idx="0"/>
              </p:cNvCxnSpPr>
              <p:nvPr/>
            </p:nvCxnSpPr>
            <p:spPr>
              <a:xfrm>
                <a:off x="4618531" y="1526314"/>
                <a:ext cx="548195" cy="119630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5" name="Connector: Elbow 44">
                <a:extLst>
                  <a:ext uri="{FF2B5EF4-FFF2-40B4-BE49-F238E27FC236}">
                    <a16:creationId xmlns:a16="http://schemas.microsoft.com/office/drawing/2014/main" id="{367510EE-0C4A-AA13-CAFB-521544674174}"/>
                  </a:ext>
                </a:extLst>
              </p:cNvPr>
              <p:cNvCxnSpPr>
                <a:cxnSpLocks/>
                <a:stCxn id="31" idx="0"/>
                <a:endCxn id="35" idx="0"/>
              </p:cNvCxnSpPr>
              <p:nvPr/>
            </p:nvCxnSpPr>
            <p:spPr>
              <a:xfrm rot="5400000" flipH="1" flipV="1">
                <a:off x="2704886" y="3252843"/>
                <a:ext cx="2992062" cy="1931617"/>
              </a:xfrm>
              <a:prstGeom prst="bentConnector3">
                <a:avLst>
                  <a:gd name="adj1" fmla="val 107640"/>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6" name="Connector: Curved 45">
                <a:extLst>
                  <a:ext uri="{FF2B5EF4-FFF2-40B4-BE49-F238E27FC236}">
                    <a16:creationId xmlns:a16="http://schemas.microsoft.com/office/drawing/2014/main" id="{054B0BF6-7A1F-DAAC-3665-98EA92E896F2}"/>
                  </a:ext>
                </a:extLst>
              </p:cNvPr>
              <p:cNvCxnSpPr>
                <a:stCxn id="31" idx="5"/>
                <a:endCxn id="32" idx="5"/>
              </p:cNvCxnSpPr>
              <p:nvPr/>
            </p:nvCxnSpPr>
            <p:spPr>
              <a:xfrm flipV="1">
                <a:off x="3603733" y="4782448"/>
                <a:ext cx="1155330" cy="1469413"/>
              </a:xfrm>
              <a:prstGeom prst="curvedConnector3">
                <a:avLst>
                  <a:gd name="adj1" fmla="val 15169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02E94100-B9BC-A0A1-91EF-CA5CA41BEF03}"/>
                  </a:ext>
                </a:extLst>
              </p:cNvPr>
              <p:cNvCxnSpPr>
                <a:cxnSpLocks/>
                <a:stCxn id="38" idx="1"/>
                <a:endCxn id="35" idx="5"/>
              </p:cNvCxnSpPr>
              <p:nvPr/>
            </p:nvCxnSpPr>
            <p:spPr>
              <a:xfrm rot="10800000" flipV="1">
                <a:off x="5512582" y="2440997"/>
                <a:ext cx="2196802" cy="778427"/>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F9238F29-B9BC-5152-C62F-CDE53EEA663C}"/>
                  </a:ext>
                </a:extLst>
              </p:cNvPr>
              <p:cNvCxnSpPr>
                <a:cxnSpLocks/>
                <a:stCxn id="35" idx="1"/>
                <a:endCxn id="31" idx="1"/>
              </p:cNvCxnSpPr>
              <p:nvPr/>
            </p:nvCxnSpPr>
            <p:spPr>
              <a:xfrm rot="10800000" flipV="1">
                <a:off x="2866487" y="3219425"/>
                <a:ext cx="1954385" cy="3032436"/>
              </a:xfrm>
              <a:prstGeom prst="curvedConnector3">
                <a:avLst>
                  <a:gd name="adj1" fmla="val 130558"/>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10377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55</a:t>
            </a:fld>
            <a:endParaRPr lang="en-US" dirty="0"/>
          </a:p>
        </p:txBody>
      </p:sp>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grpSp>
        <p:nvGrpSpPr>
          <p:cNvPr id="21" name="Group 20">
            <a:extLst>
              <a:ext uri="{FF2B5EF4-FFF2-40B4-BE49-F238E27FC236}">
                <a16:creationId xmlns:a16="http://schemas.microsoft.com/office/drawing/2014/main" id="{01926B63-94C3-DB53-2352-7B416AE1F64D}"/>
              </a:ext>
            </a:extLst>
          </p:cNvPr>
          <p:cNvGrpSpPr/>
          <p:nvPr/>
        </p:nvGrpSpPr>
        <p:grpSpPr>
          <a:xfrm>
            <a:off x="340659" y="3101788"/>
            <a:ext cx="1631576" cy="646331"/>
            <a:chOff x="340659" y="3101788"/>
            <a:chExt cx="1631576" cy="646331"/>
          </a:xfrm>
        </p:grpSpPr>
        <p:sp>
          <p:nvSpPr>
            <p:cNvPr id="23" name="TextBox 22">
              <a:extLst>
                <a:ext uri="{FF2B5EF4-FFF2-40B4-BE49-F238E27FC236}">
                  <a16:creationId xmlns:a16="http://schemas.microsoft.com/office/drawing/2014/main" id="{7864A4DD-6FA7-A25A-DC7C-141FA241FA29}"/>
                </a:ext>
              </a:extLst>
            </p:cNvPr>
            <p:cNvSpPr txBox="1"/>
            <p:nvPr/>
          </p:nvSpPr>
          <p:spPr>
            <a:xfrm>
              <a:off x="340659" y="3101788"/>
              <a:ext cx="1631576" cy="646331"/>
            </a:xfrm>
            <a:prstGeom prst="rect">
              <a:avLst/>
            </a:prstGeom>
            <a:noFill/>
          </p:spPr>
          <p:txBody>
            <a:bodyPr wrap="square" rtlCol="0">
              <a:spAutoFit/>
            </a:bodyPr>
            <a:lstStyle/>
            <a:p>
              <a:r>
                <a:rPr lang="en-US" dirty="0"/>
                <a:t>Ownership</a:t>
              </a:r>
            </a:p>
            <a:p>
              <a:endParaRPr lang="en-US" dirty="0"/>
            </a:p>
          </p:txBody>
        </p:sp>
        <p:cxnSp>
          <p:nvCxnSpPr>
            <p:cNvPr id="24" name="Straight Arrow Connector 23">
              <a:extLst>
                <a:ext uri="{FF2B5EF4-FFF2-40B4-BE49-F238E27FC236}">
                  <a16:creationId xmlns:a16="http://schemas.microsoft.com/office/drawing/2014/main" id="{35B1291A-B138-5A99-D06F-9B4A6B28E39C}"/>
                </a:ext>
              </a:extLst>
            </p:cNvPr>
            <p:cNvCxnSpPr/>
            <p:nvPr/>
          </p:nvCxnSpPr>
          <p:spPr>
            <a:xfrm>
              <a:off x="457201" y="3491753"/>
              <a:ext cx="12550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6" name="Group 25">
            <a:extLst>
              <a:ext uri="{FF2B5EF4-FFF2-40B4-BE49-F238E27FC236}">
                <a16:creationId xmlns:a16="http://schemas.microsoft.com/office/drawing/2014/main" id="{B1582F53-155C-2BD5-39BA-72836629B89F}"/>
              </a:ext>
            </a:extLst>
          </p:cNvPr>
          <p:cNvGrpSpPr/>
          <p:nvPr/>
        </p:nvGrpSpPr>
        <p:grpSpPr>
          <a:xfrm>
            <a:off x="340659" y="3922103"/>
            <a:ext cx="1631576" cy="646331"/>
            <a:chOff x="340659" y="3101788"/>
            <a:chExt cx="1631576" cy="646331"/>
          </a:xfrm>
        </p:grpSpPr>
        <p:sp>
          <p:nvSpPr>
            <p:cNvPr id="28" name="TextBox 27">
              <a:extLst>
                <a:ext uri="{FF2B5EF4-FFF2-40B4-BE49-F238E27FC236}">
                  <a16:creationId xmlns:a16="http://schemas.microsoft.com/office/drawing/2014/main" id="{D0EFCABE-5932-7E27-940F-D92859FCAC63}"/>
                </a:ext>
              </a:extLst>
            </p:cNvPr>
            <p:cNvSpPr txBox="1"/>
            <p:nvPr/>
          </p:nvSpPr>
          <p:spPr>
            <a:xfrm>
              <a:off x="340659" y="3101788"/>
              <a:ext cx="1631576" cy="646331"/>
            </a:xfrm>
            <a:prstGeom prst="rect">
              <a:avLst/>
            </a:prstGeom>
            <a:noFill/>
          </p:spPr>
          <p:txBody>
            <a:bodyPr wrap="square" rtlCol="0">
              <a:spAutoFit/>
            </a:bodyPr>
            <a:lstStyle/>
            <a:p>
              <a:r>
                <a:rPr lang="en-US" dirty="0"/>
                <a:t>Transactions</a:t>
              </a:r>
            </a:p>
            <a:p>
              <a:endParaRPr lang="en-US" dirty="0"/>
            </a:p>
          </p:txBody>
        </p:sp>
        <p:cxnSp>
          <p:nvCxnSpPr>
            <p:cNvPr id="29" name="Straight Arrow Connector 28">
              <a:extLst>
                <a:ext uri="{FF2B5EF4-FFF2-40B4-BE49-F238E27FC236}">
                  <a16:creationId xmlns:a16="http://schemas.microsoft.com/office/drawing/2014/main" id="{9DC69513-F742-7C95-E847-6AC7E0F989C3}"/>
                </a:ext>
              </a:extLst>
            </p:cNvPr>
            <p:cNvCxnSpPr/>
            <p:nvPr/>
          </p:nvCxnSpPr>
          <p:spPr>
            <a:xfrm>
              <a:off x="457201" y="3491753"/>
              <a:ext cx="1255059" cy="0"/>
            </a:xfrm>
            <a:prstGeom prst="straightConnector1">
              <a:avLst/>
            </a:prstGeom>
            <a:ln w="28575">
              <a:solidFill>
                <a:srgbClr val="00B050"/>
              </a:solidFill>
              <a:tailEnd type="triangle"/>
            </a:ln>
          </p:spPr>
          <p:style>
            <a:lnRef idx="3">
              <a:schemeClr val="dk1"/>
            </a:lnRef>
            <a:fillRef idx="0">
              <a:schemeClr val="dk1"/>
            </a:fillRef>
            <a:effectRef idx="2">
              <a:schemeClr val="dk1"/>
            </a:effectRef>
            <a:fontRef idx="minor">
              <a:schemeClr val="tx1"/>
            </a:fontRef>
          </p:style>
        </p:cxnSp>
      </p:grpSp>
      <p:sp>
        <p:nvSpPr>
          <p:cNvPr id="14" name="TextBox 13">
            <a:extLst>
              <a:ext uri="{FF2B5EF4-FFF2-40B4-BE49-F238E27FC236}">
                <a16:creationId xmlns:a16="http://schemas.microsoft.com/office/drawing/2014/main" id="{844F616F-6660-62BA-7FC5-C3BA8E79AD7C}"/>
              </a:ext>
            </a:extLst>
          </p:cNvPr>
          <p:cNvSpPr txBox="1"/>
          <p:nvPr/>
        </p:nvSpPr>
        <p:spPr>
          <a:xfrm>
            <a:off x="2348754" y="1505032"/>
            <a:ext cx="3877184" cy="3785652"/>
          </a:xfrm>
          <a:prstGeom prst="rect">
            <a:avLst/>
          </a:prstGeom>
          <a:noFill/>
        </p:spPr>
        <p:txBody>
          <a:bodyPr wrap="square" rtlCol="0">
            <a:spAutoFit/>
          </a:bodyPr>
          <a:lstStyle/>
          <a:p>
            <a:r>
              <a:rPr lang="en-US" sz="2400" dirty="0"/>
              <a:t>Do the activities of Partnership Z affect the sourcing Corp’s distributive share from Partnership Y?</a:t>
            </a:r>
          </a:p>
          <a:p>
            <a:endParaRPr lang="en-US" sz="2400" dirty="0"/>
          </a:p>
          <a:p>
            <a:r>
              <a:rPr lang="en-US" sz="2400" dirty="0"/>
              <a:t>Assume Partnership Z and Partnership Y are part of a unitary business and Corp is a minority, passive partner in Partnership Y. </a:t>
            </a:r>
          </a:p>
        </p:txBody>
      </p:sp>
      <p:grpSp>
        <p:nvGrpSpPr>
          <p:cNvPr id="16" name="Group 15">
            <a:extLst>
              <a:ext uri="{FF2B5EF4-FFF2-40B4-BE49-F238E27FC236}">
                <a16:creationId xmlns:a16="http://schemas.microsoft.com/office/drawing/2014/main" id="{B59F1BE3-F149-1CAA-6743-19509051DA3C}"/>
              </a:ext>
            </a:extLst>
          </p:cNvPr>
          <p:cNvGrpSpPr/>
          <p:nvPr/>
        </p:nvGrpSpPr>
        <p:grpSpPr>
          <a:xfrm>
            <a:off x="6418729" y="2931459"/>
            <a:ext cx="4876800" cy="3910817"/>
            <a:chOff x="2497862" y="559959"/>
            <a:chExt cx="8261909" cy="6282317"/>
          </a:xfrm>
        </p:grpSpPr>
        <p:pic>
          <p:nvPicPr>
            <p:cNvPr id="18" name="Picture 17">
              <a:extLst>
                <a:ext uri="{FF2B5EF4-FFF2-40B4-BE49-F238E27FC236}">
                  <a16:creationId xmlns:a16="http://schemas.microsoft.com/office/drawing/2014/main" id="{4E0BD7B4-E1FF-CE55-FB63-969F37B295D2}"/>
                </a:ext>
              </a:extLst>
            </p:cNvPr>
            <p:cNvPicPr>
              <a:picLocks noChangeAspect="1"/>
            </p:cNvPicPr>
            <p:nvPr/>
          </p:nvPicPr>
          <p:blipFill rotWithShape="1">
            <a:blip r:embed="rId2"/>
            <a:srcRect l="33833" t="25679" r="27788" b="34770"/>
            <a:stretch/>
          </p:blipFill>
          <p:spPr>
            <a:xfrm>
              <a:off x="2631461" y="559959"/>
              <a:ext cx="8128310" cy="6282317"/>
            </a:xfrm>
            <a:prstGeom prst="rect">
              <a:avLst/>
            </a:prstGeom>
          </p:spPr>
        </p:pic>
        <p:grpSp>
          <p:nvGrpSpPr>
            <p:cNvPr id="20" name="Group 19">
              <a:extLst>
                <a:ext uri="{FF2B5EF4-FFF2-40B4-BE49-F238E27FC236}">
                  <a16:creationId xmlns:a16="http://schemas.microsoft.com/office/drawing/2014/main" id="{EB32F27F-76F5-CDC2-BECA-DCE519EFB6F2}"/>
                </a:ext>
              </a:extLst>
            </p:cNvPr>
            <p:cNvGrpSpPr/>
            <p:nvPr/>
          </p:nvGrpSpPr>
          <p:grpSpPr>
            <a:xfrm>
              <a:off x="2497862" y="611914"/>
              <a:ext cx="6739656" cy="6177125"/>
              <a:chOff x="2497862" y="611914"/>
              <a:chExt cx="6739656" cy="6177125"/>
            </a:xfrm>
          </p:grpSpPr>
          <p:sp>
            <p:nvSpPr>
              <p:cNvPr id="31" name="Isosceles Triangle 30">
                <a:extLst>
                  <a:ext uri="{FF2B5EF4-FFF2-40B4-BE49-F238E27FC236}">
                    <a16:creationId xmlns:a16="http://schemas.microsoft.com/office/drawing/2014/main" id="{BF70089D-079A-4085-3646-82CBDF11B621}"/>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32" name="Isosceles Triangle 31">
                <a:extLst>
                  <a:ext uri="{FF2B5EF4-FFF2-40B4-BE49-F238E27FC236}">
                    <a16:creationId xmlns:a16="http://schemas.microsoft.com/office/drawing/2014/main" id="{E0860033-147E-CD47-0B79-1A9B31ABC0BA}"/>
                  </a:ext>
                </a:extLst>
              </p:cNvPr>
              <p:cNvSpPr/>
              <p:nvPr/>
            </p:nvSpPr>
            <p:spPr>
              <a:xfrm>
                <a:off x="3653193" y="4245269"/>
                <a:ext cx="1474493"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35" name="Isosceles Triangle 34">
                <a:extLst>
                  <a:ext uri="{FF2B5EF4-FFF2-40B4-BE49-F238E27FC236}">
                    <a16:creationId xmlns:a16="http://schemas.microsoft.com/office/drawing/2014/main" id="{E4A99E5F-A2C6-4E4E-A220-B7819E3774D0}"/>
                  </a:ext>
                </a:extLst>
              </p:cNvPr>
              <p:cNvSpPr/>
              <p:nvPr/>
            </p:nvSpPr>
            <p:spPr>
              <a:xfrm>
                <a:off x="4475015" y="2722620"/>
                <a:ext cx="1383422" cy="9936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Z</a:t>
                </a:r>
              </a:p>
            </p:txBody>
          </p:sp>
          <p:pic>
            <p:nvPicPr>
              <p:cNvPr id="36" name="Graphic 35" descr="Woman with solid fill">
                <a:extLst>
                  <a:ext uri="{FF2B5EF4-FFF2-40B4-BE49-F238E27FC236}">
                    <a16:creationId xmlns:a16="http://schemas.microsoft.com/office/drawing/2014/main" id="{FE318545-11C3-425F-D957-7DC238B1A0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331" y="611914"/>
                <a:ext cx="914400" cy="914400"/>
              </a:xfrm>
              <a:prstGeom prst="rect">
                <a:avLst/>
              </a:prstGeom>
            </p:spPr>
          </p:pic>
          <p:pic>
            <p:nvPicPr>
              <p:cNvPr id="37" name="Graphic 36" descr="Man with solid fill">
                <a:extLst>
                  <a:ext uri="{FF2B5EF4-FFF2-40B4-BE49-F238E27FC236}">
                    <a16:creationId xmlns:a16="http://schemas.microsoft.com/office/drawing/2014/main" id="{CD1DAF33-002C-9FC0-FCC4-44B2081CF9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8416" y="1326573"/>
                <a:ext cx="914400" cy="914400"/>
              </a:xfrm>
              <a:prstGeom prst="rect">
                <a:avLst/>
              </a:prstGeom>
            </p:spPr>
          </p:pic>
          <p:sp>
            <p:nvSpPr>
              <p:cNvPr id="38" name="Rectangle 37">
                <a:extLst>
                  <a:ext uri="{FF2B5EF4-FFF2-40B4-BE49-F238E27FC236}">
                    <a16:creationId xmlns:a16="http://schemas.microsoft.com/office/drawing/2014/main" id="{1ECB4AFF-2813-885D-302B-DE00F57B8112}"/>
                  </a:ext>
                </a:extLst>
              </p:cNvPr>
              <p:cNvSpPr/>
              <p:nvPr/>
            </p:nvSpPr>
            <p:spPr>
              <a:xfrm>
                <a:off x="7709384" y="1910196"/>
                <a:ext cx="1528134" cy="1061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a:t>
                </a:r>
              </a:p>
            </p:txBody>
          </p:sp>
          <p:cxnSp>
            <p:nvCxnSpPr>
              <p:cNvPr id="39" name="Straight Connector 38">
                <a:extLst>
                  <a:ext uri="{FF2B5EF4-FFF2-40B4-BE49-F238E27FC236}">
                    <a16:creationId xmlns:a16="http://schemas.microsoft.com/office/drawing/2014/main" id="{BC130DBB-CB59-D2D2-BE45-93B22F4B1F8D}"/>
                  </a:ext>
                </a:extLst>
              </p:cNvPr>
              <p:cNvCxnSpPr>
                <a:cxnSpLocks/>
                <a:stCxn id="32" idx="3"/>
                <a:endCxn id="31" idx="0"/>
              </p:cNvCxnSpPr>
              <p:nvPr/>
            </p:nvCxnSpPr>
            <p:spPr>
              <a:xfrm flipH="1">
                <a:off x="3235109" y="5319626"/>
                <a:ext cx="1155331" cy="39505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D92CB3A1-BE55-259B-667D-7E9F33B108E5}"/>
                  </a:ext>
                </a:extLst>
              </p:cNvPr>
              <p:cNvCxnSpPr>
                <a:cxnSpLocks/>
                <a:stCxn id="35" idx="3"/>
                <a:endCxn id="32" idx="0"/>
              </p:cNvCxnSpPr>
              <p:nvPr/>
            </p:nvCxnSpPr>
            <p:spPr>
              <a:xfrm flipH="1">
                <a:off x="4390440" y="3716230"/>
                <a:ext cx="776286" cy="52903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15650AA6-69C1-FBBA-206B-3A018BDD5C7A}"/>
                  </a:ext>
                </a:extLst>
              </p:cNvPr>
              <p:cNvCxnSpPr>
                <a:cxnSpLocks/>
                <a:stCxn id="38" idx="2"/>
                <a:endCxn id="32" idx="0"/>
              </p:cNvCxnSpPr>
              <p:nvPr/>
            </p:nvCxnSpPr>
            <p:spPr>
              <a:xfrm flipH="1">
                <a:off x="4390440" y="2971800"/>
                <a:ext cx="4083011" cy="127346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A823585C-66D4-3CA9-B2D2-5C717AB41199}"/>
                  </a:ext>
                </a:extLst>
              </p:cNvPr>
              <p:cNvCxnSpPr>
                <a:cxnSpLocks/>
                <a:stCxn id="36" idx="2"/>
                <a:endCxn id="31" idx="0"/>
              </p:cNvCxnSpPr>
              <p:nvPr/>
            </p:nvCxnSpPr>
            <p:spPr>
              <a:xfrm flipH="1">
                <a:off x="3235109" y="1526314"/>
                <a:ext cx="1383422" cy="4188368"/>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1E4961FA-7CCC-9593-63E6-D09197CF4BF7}"/>
                  </a:ext>
                </a:extLst>
              </p:cNvPr>
              <p:cNvCxnSpPr>
                <a:cxnSpLocks/>
                <a:stCxn id="37" idx="2"/>
                <a:endCxn id="35" idx="0"/>
              </p:cNvCxnSpPr>
              <p:nvPr/>
            </p:nvCxnSpPr>
            <p:spPr>
              <a:xfrm flipH="1">
                <a:off x="5166726" y="2240973"/>
                <a:ext cx="1528890" cy="481647"/>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D05F91DF-38AC-EAFC-E298-24B4CE4A0E04}"/>
                  </a:ext>
                </a:extLst>
              </p:cNvPr>
              <p:cNvCxnSpPr>
                <a:cxnSpLocks/>
                <a:endCxn id="35" idx="0"/>
              </p:cNvCxnSpPr>
              <p:nvPr/>
            </p:nvCxnSpPr>
            <p:spPr>
              <a:xfrm>
                <a:off x="4618531" y="1526314"/>
                <a:ext cx="548195" cy="119630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5" name="Connector: Elbow 44">
                <a:extLst>
                  <a:ext uri="{FF2B5EF4-FFF2-40B4-BE49-F238E27FC236}">
                    <a16:creationId xmlns:a16="http://schemas.microsoft.com/office/drawing/2014/main" id="{367510EE-0C4A-AA13-CAFB-521544674174}"/>
                  </a:ext>
                </a:extLst>
              </p:cNvPr>
              <p:cNvCxnSpPr>
                <a:cxnSpLocks/>
                <a:stCxn id="31" idx="0"/>
                <a:endCxn id="35" idx="0"/>
              </p:cNvCxnSpPr>
              <p:nvPr/>
            </p:nvCxnSpPr>
            <p:spPr>
              <a:xfrm rot="5400000" flipH="1" flipV="1">
                <a:off x="2704886" y="3252843"/>
                <a:ext cx="2992062" cy="1931617"/>
              </a:xfrm>
              <a:prstGeom prst="bentConnector3">
                <a:avLst>
                  <a:gd name="adj1" fmla="val 107640"/>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6" name="Connector: Curved 45">
                <a:extLst>
                  <a:ext uri="{FF2B5EF4-FFF2-40B4-BE49-F238E27FC236}">
                    <a16:creationId xmlns:a16="http://schemas.microsoft.com/office/drawing/2014/main" id="{054B0BF6-7A1F-DAAC-3665-98EA92E896F2}"/>
                  </a:ext>
                </a:extLst>
              </p:cNvPr>
              <p:cNvCxnSpPr>
                <a:stCxn id="31" idx="5"/>
                <a:endCxn id="32" idx="5"/>
              </p:cNvCxnSpPr>
              <p:nvPr/>
            </p:nvCxnSpPr>
            <p:spPr>
              <a:xfrm flipV="1">
                <a:off x="3603733" y="4782448"/>
                <a:ext cx="1155330" cy="1469413"/>
              </a:xfrm>
              <a:prstGeom prst="curvedConnector3">
                <a:avLst>
                  <a:gd name="adj1" fmla="val 15169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02E94100-B9BC-A0A1-91EF-CA5CA41BEF03}"/>
                  </a:ext>
                </a:extLst>
              </p:cNvPr>
              <p:cNvCxnSpPr>
                <a:cxnSpLocks/>
                <a:stCxn id="38" idx="1"/>
                <a:endCxn id="35" idx="5"/>
              </p:cNvCxnSpPr>
              <p:nvPr/>
            </p:nvCxnSpPr>
            <p:spPr>
              <a:xfrm rot="10800000" flipV="1">
                <a:off x="5512582" y="2440997"/>
                <a:ext cx="2196802" cy="778427"/>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F9238F29-B9BC-5152-C62F-CDE53EEA663C}"/>
                  </a:ext>
                </a:extLst>
              </p:cNvPr>
              <p:cNvCxnSpPr>
                <a:cxnSpLocks/>
                <a:stCxn id="35" idx="1"/>
                <a:endCxn id="31" idx="1"/>
              </p:cNvCxnSpPr>
              <p:nvPr/>
            </p:nvCxnSpPr>
            <p:spPr>
              <a:xfrm rot="10800000" flipV="1">
                <a:off x="2866487" y="3219425"/>
                <a:ext cx="1954385" cy="3032436"/>
              </a:xfrm>
              <a:prstGeom prst="curvedConnector3">
                <a:avLst>
                  <a:gd name="adj1" fmla="val 130558"/>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9412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56</a:t>
            </a:fld>
            <a:endParaRPr lang="en-US" dirty="0"/>
          </a:p>
        </p:txBody>
      </p:sp>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grpSp>
        <p:nvGrpSpPr>
          <p:cNvPr id="21" name="Group 20">
            <a:extLst>
              <a:ext uri="{FF2B5EF4-FFF2-40B4-BE49-F238E27FC236}">
                <a16:creationId xmlns:a16="http://schemas.microsoft.com/office/drawing/2014/main" id="{01926B63-94C3-DB53-2352-7B416AE1F64D}"/>
              </a:ext>
            </a:extLst>
          </p:cNvPr>
          <p:cNvGrpSpPr/>
          <p:nvPr/>
        </p:nvGrpSpPr>
        <p:grpSpPr>
          <a:xfrm>
            <a:off x="340659" y="3101788"/>
            <a:ext cx="1631576" cy="646331"/>
            <a:chOff x="340659" y="3101788"/>
            <a:chExt cx="1631576" cy="646331"/>
          </a:xfrm>
        </p:grpSpPr>
        <p:sp>
          <p:nvSpPr>
            <p:cNvPr id="23" name="TextBox 22">
              <a:extLst>
                <a:ext uri="{FF2B5EF4-FFF2-40B4-BE49-F238E27FC236}">
                  <a16:creationId xmlns:a16="http://schemas.microsoft.com/office/drawing/2014/main" id="{7864A4DD-6FA7-A25A-DC7C-141FA241FA29}"/>
                </a:ext>
              </a:extLst>
            </p:cNvPr>
            <p:cNvSpPr txBox="1"/>
            <p:nvPr/>
          </p:nvSpPr>
          <p:spPr>
            <a:xfrm>
              <a:off x="340659" y="3101788"/>
              <a:ext cx="1631576" cy="646331"/>
            </a:xfrm>
            <a:prstGeom prst="rect">
              <a:avLst/>
            </a:prstGeom>
            <a:noFill/>
          </p:spPr>
          <p:txBody>
            <a:bodyPr wrap="square" rtlCol="0">
              <a:spAutoFit/>
            </a:bodyPr>
            <a:lstStyle/>
            <a:p>
              <a:r>
                <a:rPr lang="en-US" dirty="0"/>
                <a:t>Ownership</a:t>
              </a:r>
            </a:p>
            <a:p>
              <a:endParaRPr lang="en-US" dirty="0"/>
            </a:p>
          </p:txBody>
        </p:sp>
        <p:cxnSp>
          <p:nvCxnSpPr>
            <p:cNvPr id="24" name="Straight Arrow Connector 23">
              <a:extLst>
                <a:ext uri="{FF2B5EF4-FFF2-40B4-BE49-F238E27FC236}">
                  <a16:creationId xmlns:a16="http://schemas.microsoft.com/office/drawing/2014/main" id="{35B1291A-B138-5A99-D06F-9B4A6B28E39C}"/>
                </a:ext>
              </a:extLst>
            </p:cNvPr>
            <p:cNvCxnSpPr/>
            <p:nvPr/>
          </p:nvCxnSpPr>
          <p:spPr>
            <a:xfrm>
              <a:off x="457201" y="3491753"/>
              <a:ext cx="12550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6" name="Group 25">
            <a:extLst>
              <a:ext uri="{FF2B5EF4-FFF2-40B4-BE49-F238E27FC236}">
                <a16:creationId xmlns:a16="http://schemas.microsoft.com/office/drawing/2014/main" id="{B1582F53-155C-2BD5-39BA-72836629B89F}"/>
              </a:ext>
            </a:extLst>
          </p:cNvPr>
          <p:cNvGrpSpPr/>
          <p:nvPr/>
        </p:nvGrpSpPr>
        <p:grpSpPr>
          <a:xfrm>
            <a:off x="340659" y="3922103"/>
            <a:ext cx="1631576" cy="646331"/>
            <a:chOff x="340659" y="3101788"/>
            <a:chExt cx="1631576" cy="646331"/>
          </a:xfrm>
        </p:grpSpPr>
        <p:sp>
          <p:nvSpPr>
            <p:cNvPr id="28" name="TextBox 27">
              <a:extLst>
                <a:ext uri="{FF2B5EF4-FFF2-40B4-BE49-F238E27FC236}">
                  <a16:creationId xmlns:a16="http://schemas.microsoft.com/office/drawing/2014/main" id="{D0EFCABE-5932-7E27-940F-D92859FCAC63}"/>
                </a:ext>
              </a:extLst>
            </p:cNvPr>
            <p:cNvSpPr txBox="1"/>
            <p:nvPr/>
          </p:nvSpPr>
          <p:spPr>
            <a:xfrm>
              <a:off x="340659" y="3101788"/>
              <a:ext cx="1631576" cy="646331"/>
            </a:xfrm>
            <a:prstGeom prst="rect">
              <a:avLst/>
            </a:prstGeom>
            <a:noFill/>
          </p:spPr>
          <p:txBody>
            <a:bodyPr wrap="square" rtlCol="0">
              <a:spAutoFit/>
            </a:bodyPr>
            <a:lstStyle/>
            <a:p>
              <a:r>
                <a:rPr lang="en-US" dirty="0"/>
                <a:t>Transactions</a:t>
              </a:r>
            </a:p>
            <a:p>
              <a:endParaRPr lang="en-US" dirty="0"/>
            </a:p>
          </p:txBody>
        </p:sp>
        <p:cxnSp>
          <p:nvCxnSpPr>
            <p:cNvPr id="29" name="Straight Arrow Connector 28">
              <a:extLst>
                <a:ext uri="{FF2B5EF4-FFF2-40B4-BE49-F238E27FC236}">
                  <a16:creationId xmlns:a16="http://schemas.microsoft.com/office/drawing/2014/main" id="{9DC69513-F742-7C95-E847-6AC7E0F989C3}"/>
                </a:ext>
              </a:extLst>
            </p:cNvPr>
            <p:cNvCxnSpPr/>
            <p:nvPr/>
          </p:nvCxnSpPr>
          <p:spPr>
            <a:xfrm>
              <a:off x="457201" y="3491753"/>
              <a:ext cx="1255059" cy="0"/>
            </a:xfrm>
            <a:prstGeom prst="straightConnector1">
              <a:avLst/>
            </a:prstGeom>
            <a:ln w="28575">
              <a:solidFill>
                <a:srgbClr val="00B050"/>
              </a:solidFill>
              <a:tailEnd type="triangle"/>
            </a:ln>
          </p:spPr>
          <p:style>
            <a:lnRef idx="3">
              <a:schemeClr val="dk1"/>
            </a:lnRef>
            <a:fillRef idx="0">
              <a:schemeClr val="dk1"/>
            </a:fillRef>
            <a:effectRef idx="2">
              <a:schemeClr val="dk1"/>
            </a:effectRef>
            <a:fontRef idx="minor">
              <a:schemeClr val="tx1"/>
            </a:fontRef>
          </p:style>
        </p:cxnSp>
      </p:grpSp>
      <p:sp>
        <p:nvSpPr>
          <p:cNvPr id="14" name="TextBox 13">
            <a:extLst>
              <a:ext uri="{FF2B5EF4-FFF2-40B4-BE49-F238E27FC236}">
                <a16:creationId xmlns:a16="http://schemas.microsoft.com/office/drawing/2014/main" id="{844F616F-6660-62BA-7FC5-C3BA8E79AD7C}"/>
              </a:ext>
            </a:extLst>
          </p:cNvPr>
          <p:cNvSpPr txBox="1"/>
          <p:nvPr/>
        </p:nvSpPr>
        <p:spPr>
          <a:xfrm>
            <a:off x="2244923" y="1371600"/>
            <a:ext cx="3851078" cy="3785652"/>
          </a:xfrm>
          <a:prstGeom prst="rect">
            <a:avLst/>
          </a:prstGeom>
          <a:noFill/>
        </p:spPr>
        <p:txBody>
          <a:bodyPr wrap="square" rtlCol="0">
            <a:spAutoFit/>
          </a:bodyPr>
          <a:lstStyle/>
          <a:p>
            <a:r>
              <a:rPr lang="en-US" sz="2400" dirty="0"/>
              <a:t>Assume Partnership Y and Partnership X are part of a unitary business. </a:t>
            </a:r>
          </a:p>
          <a:p>
            <a:endParaRPr lang="en-US" sz="2400" dirty="0"/>
          </a:p>
          <a:p>
            <a:r>
              <a:rPr lang="en-US" sz="2400" dirty="0"/>
              <a:t>How does this affect the sourcing of Partner Ann’s partnership income?</a:t>
            </a:r>
          </a:p>
          <a:p>
            <a:endParaRPr lang="en-US" sz="2400" dirty="0"/>
          </a:p>
          <a:p>
            <a:r>
              <a:rPr lang="en-US" sz="2400" dirty="0"/>
              <a:t>Does it matter whether Ann is active in the business?</a:t>
            </a:r>
          </a:p>
        </p:txBody>
      </p:sp>
      <p:grpSp>
        <p:nvGrpSpPr>
          <p:cNvPr id="16" name="Group 15">
            <a:extLst>
              <a:ext uri="{FF2B5EF4-FFF2-40B4-BE49-F238E27FC236}">
                <a16:creationId xmlns:a16="http://schemas.microsoft.com/office/drawing/2014/main" id="{FC5BD44D-3D73-A12F-8E10-A3E36DF4F2FB}"/>
              </a:ext>
            </a:extLst>
          </p:cNvPr>
          <p:cNvGrpSpPr/>
          <p:nvPr/>
        </p:nvGrpSpPr>
        <p:grpSpPr>
          <a:xfrm>
            <a:off x="6418729" y="2931459"/>
            <a:ext cx="4876800" cy="3910817"/>
            <a:chOff x="2497862" y="559959"/>
            <a:chExt cx="8261909" cy="6282317"/>
          </a:xfrm>
        </p:grpSpPr>
        <p:pic>
          <p:nvPicPr>
            <p:cNvPr id="18" name="Picture 17">
              <a:extLst>
                <a:ext uri="{FF2B5EF4-FFF2-40B4-BE49-F238E27FC236}">
                  <a16:creationId xmlns:a16="http://schemas.microsoft.com/office/drawing/2014/main" id="{64D2C59F-4D19-2BB2-1DFC-EAA8D0EEC92D}"/>
                </a:ext>
              </a:extLst>
            </p:cNvPr>
            <p:cNvPicPr>
              <a:picLocks noChangeAspect="1"/>
            </p:cNvPicPr>
            <p:nvPr/>
          </p:nvPicPr>
          <p:blipFill rotWithShape="1">
            <a:blip r:embed="rId2"/>
            <a:srcRect l="33833" t="25679" r="27788" b="34770"/>
            <a:stretch/>
          </p:blipFill>
          <p:spPr>
            <a:xfrm>
              <a:off x="2631461" y="559959"/>
              <a:ext cx="8128310" cy="6282317"/>
            </a:xfrm>
            <a:prstGeom prst="rect">
              <a:avLst/>
            </a:prstGeom>
          </p:spPr>
        </p:pic>
        <p:grpSp>
          <p:nvGrpSpPr>
            <p:cNvPr id="20" name="Group 19">
              <a:extLst>
                <a:ext uri="{FF2B5EF4-FFF2-40B4-BE49-F238E27FC236}">
                  <a16:creationId xmlns:a16="http://schemas.microsoft.com/office/drawing/2014/main" id="{758133B4-06AD-A80F-1155-06D147D0CBBC}"/>
                </a:ext>
              </a:extLst>
            </p:cNvPr>
            <p:cNvGrpSpPr/>
            <p:nvPr/>
          </p:nvGrpSpPr>
          <p:grpSpPr>
            <a:xfrm>
              <a:off x="2497862" y="611914"/>
              <a:ext cx="6739656" cy="6177125"/>
              <a:chOff x="2497862" y="611914"/>
              <a:chExt cx="6739656" cy="6177125"/>
            </a:xfrm>
          </p:grpSpPr>
          <p:sp>
            <p:nvSpPr>
              <p:cNvPr id="31" name="Isosceles Triangle 30">
                <a:extLst>
                  <a:ext uri="{FF2B5EF4-FFF2-40B4-BE49-F238E27FC236}">
                    <a16:creationId xmlns:a16="http://schemas.microsoft.com/office/drawing/2014/main" id="{FBE903A2-AD6D-EC56-BA5B-84A1B10E9793}"/>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32" name="Isosceles Triangle 31">
                <a:extLst>
                  <a:ext uri="{FF2B5EF4-FFF2-40B4-BE49-F238E27FC236}">
                    <a16:creationId xmlns:a16="http://schemas.microsoft.com/office/drawing/2014/main" id="{CECC878D-0773-F905-72FC-6DE6786F52E9}"/>
                  </a:ext>
                </a:extLst>
              </p:cNvPr>
              <p:cNvSpPr/>
              <p:nvPr/>
            </p:nvSpPr>
            <p:spPr>
              <a:xfrm>
                <a:off x="3653193" y="4245269"/>
                <a:ext cx="1474493"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35" name="Isosceles Triangle 34">
                <a:extLst>
                  <a:ext uri="{FF2B5EF4-FFF2-40B4-BE49-F238E27FC236}">
                    <a16:creationId xmlns:a16="http://schemas.microsoft.com/office/drawing/2014/main" id="{A65B1B8B-9E2D-F094-1607-9BCB570C83DD}"/>
                  </a:ext>
                </a:extLst>
              </p:cNvPr>
              <p:cNvSpPr/>
              <p:nvPr/>
            </p:nvSpPr>
            <p:spPr>
              <a:xfrm>
                <a:off x="4475015" y="2722620"/>
                <a:ext cx="1383422" cy="9936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Z</a:t>
                </a:r>
              </a:p>
            </p:txBody>
          </p:sp>
          <p:pic>
            <p:nvPicPr>
              <p:cNvPr id="36" name="Graphic 35" descr="Woman with solid fill">
                <a:extLst>
                  <a:ext uri="{FF2B5EF4-FFF2-40B4-BE49-F238E27FC236}">
                    <a16:creationId xmlns:a16="http://schemas.microsoft.com/office/drawing/2014/main" id="{C956E7E9-842A-FC77-B433-D710B7E9A7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331" y="611914"/>
                <a:ext cx="914400" cy="914400"/>
              </a:xfrm>
              <a:prstGeom prst="rect">
                <a:avLst/>
              </a:prstGeom>
            </p:spPr>
          </p:pic>
          <p:pic>
            <p:nvPicPr>
              <p:cNvPr id="37" name="Graphic 36" descr="Man with solid fill">
                <a:extLst>
                  <a:ext uri="{FF2B5EF4-FFF2-40B4-BE49-F238E27FC236}">
                    <a16:creationId xmlns:a16="http://schemas.microsoft.com/office/drawing/2014/main" id="{3D5D84CB-8568-A8E1-3BDB-B197280BC7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8416" y="1326573"/>
                <a:ext cx="914400" cy="914400"/>
              </a:xfrm>
              <a:prstGeom prst="rect">
                <a:avLst/>
              </a:prstGeom>
            </p:spPr>
          </p:pic>
          <p:sp>
            <p:nvSpPr>
              <p:cNvPr id="38" name="Rectangle 37">
                <a:extLst>
                  <a:ext uri="{FF2B5EF4-FFF2-40B4-BE49-F238E27FC236}">
                    <a16:creationId xmlns:a16="http://schemas.microsoft.com/office/drawing/2014/main" id="{7D755DFC-5E7C-8547-7383-34D77CFC1F80}"/>
                  </a:ext>
                </a:extLst>
              </p:cNvPr>
              <p:cNvSpPr/>
              <p:nvPr/>
            </p:nvSpPr>
            <p:spPr>
              <a:xfrm>
                <a:off x="7709384" y="1910196"/>
                <a:ext cx="1528134" cy="1061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a:t>
                </a:r>
              </a:p>
            </p:txBody>
          </p:sp>
          <p:cxnSp>
            <p:nvCxnSpPr>
              <p:cNvPr id="39" name="Straight Connector 38">
                <a:extLst>
                  <a:ext uri="{FF2B5EF4-FFF2-40B4-BE49-F238E27FC236}">
                    <a16:creationId xmlns:a16="http://schemas.microsoft.com/office/drawing/2014/main" id="{BE2D21F7-E0D4-DA5C-9393-01E15B51B203}"/>
                  </a:ext>
                </a:extLst>
              </p:cNvPr>
              <p:cNvCxnSpPr>
                <a:cxnSpLocks/>
                <a:stCxn id="32" idx="3"/>
                <a:endCxn id="31" idx="0"/>
              </p:cNvCxnSpPr>
              <p:nvPr/>
            </p:nvCxnSpPr>
            <p:spPr>
              <a:xfrm flipH="1">
                <a:off x="3235109" y="5319626"/>
                <a:ext cx="1155331" cy="39505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21C79EEF-ABCF-359A-820E-D0DD71C9DE5E}"/>
                  </a:ext>
                </a:extLst>
              </p:cNvPr>
              <p:cNvCxnSpPr>
                <a:cxnSpLocks/>
                <a:stCxn id="35" idx="3"/>
                <a:endCxn id="32" idx="0"/>
              </p:cNvCxnSpPr>
              <p:nvPr/>
            </p:nvCxnSpPr>
            <p:spPr>
              <a:xfrm flipH="1">
                <a:off x="4390440" y="3716230"/>
                <a:ext cx="776286" cy="52903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49894AF8-D453-1C91-D481-184AEB2FB9E6}"/>
                  </a:ext>
                </a:extLst>
              </p:cNvPr>
              <p:cNvCxnSpPr>
                <a:cxnSpLocks/>
                <a:stCxn id="38" idx="2"/>
                <a:endCxn id="32" idx="0"/>
              </p:cNvCxnSpPr>
              <p:nvPr/>
            </p:nvCxnSpPr>
            <p:spPr>
              <a:xfrm flipH="1">
                <a:off x="4390440" y="2971800"/>
                <a:ext cx="4083011" cy="127346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97999E33-C450-686D-389F-623AAC91AC65}"/>
                  </a:ext>
                </a:extLst>
              </p:cNvPr>
              <p:cNvCxnSpPr>
                <a:cxnSpLocks/>
                <a:stCxn id="36" idx="2"/>
                <a:endCxn id="31" idx="0"/>
              </p:cNvCxnSpPr>
              <p:nvPr/>
            </p:nvCxnSpPr>
            <p:spPr>
              <a:xfrm flipH="1">
                <a:off x="3235109" y="1526314"/>
                <a:ext cx="1383422" cy="4188368"/>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BB05157A-0997-46FF-DBEE-3C61B966E28B}"/>
                  </a:ext>
                </a:extLst>
              </p:cNvPr>
              <p:cNvCxnSpPr>
                <a:cxnSpLocks/>
                <a:stCxn id="37" idx="2"/>
                <a:endCxn id="35" idx="0"/>
              </p:cNvCxnSpPr>
              <p:nvPr/>
            </p:nvCxnSpPr>
            <p:spPr>
              <a:xfrm flipH="1">
                <a:off x="5166726" y="2240973"/>
                <a:ext cx="1528890" cy="481647"/>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E54F61AA-E6D3-E66D-CF86-415069070E21}"/>
                  </a:ext>
                </a:extLst>
              </p:cNvPr>
              <p:cNvCxnSpPr>
                <a:cxnSpLocks/>
                <a:endCxn id="35" idx="0"/>
              </p:cNvCxnSpPr>
              <p:nvPr/>
            </p:nvCxnSpPr>
            <p:spPr>
              <a:xfrm>
                <a:off x="4618531" y="1526314"/>
                <a:ext cx="548195" cy="119630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5" name="Connector: Elbow 44">
                <a:extLst>
                  <a:ext uri="{FF2B5EF4-FFF2-40B4-BE49-F238E27FC236}">
                    <a16:creationId xmlns:a16="http://schemas.microsoft.com/office/drawing/2014/main" id="{037A6782-1B6B-8A79-74E4-1F1EA02A5037}"/>
                  </a:ext>
                </a:extLst>
              </p:cNvPr>
              <p:cNvCxnSpPr>
                <a:cxnSpLocks/>
                <a:stCxn id="31" idx="0"/>
                <a:endCxn id="35" idx="0"/>
              </p:cNvCxnSpPr>
              <p:nvPr/>
            </p:nvCxnSpPr>
            <p:spPr>
              <a:xfrm rot="5400000" flipH="1" flipV="1">
                <a:off x="2704886" y="3252843"/>
                <a:ext cx="2992062" cy="1931617"/>
              </a:xfrm>
              <a:prstGeom prst="bentConnector3">
                <a:avLst>
                  <a:gd name="adj1" fmla="val 107640"/>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6" name="Connector: Curved 45">
                <a:extLst>
                  <a:ext uri="{FF2B5EF4-FFF2-40B4-BE49-F238E27FC236}">
                    <a16:creationId xmlns:a16="http://schemas.microsoft.com/office/drawing/2014/main" id="{686EE2D6-E8C9-E3DE-178E-926EB5842FB9}"/>
                  </a:ext>
                </a:extLst>
              </p:cNvPr>
              <p:cNvCxnSpPr>
                <a:stCxn id="31" idx="5"/>
                <a:endCxn id="32" idx="5"/>
              </p:cNvCxnSpPr>
              <p:nvPr/>
            </p:nvCxnSpPr>
            <p:spPr>
              <a:xfrm flipV="1">
                <a:off x="3603733" y="4782448"/>
                <a:ext cx="1155330" cy="1469413"/>
              </a:xfrm>
              <a:prstGeom prst="curvedConnector3">
                <a:avLst>
                  <a:gd name="adj1" fmla="val 15169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9201C6A8-DA34-29F5-D1A5-B95353D42985}"/>
                  </a:ext>
                </a:extLst>
              </p:cNvPr>
              <p:cNvCxnSpPr>
                <a:cxnSpLocks/>
                <a:stCxn id="38" idx="1"/>
                <a:endCxn id="35" idx="5"/>
              </p:cNvCxnSpPr>
              <p:nvPr/>
            </p:nvCxnSpPr>
            <p:spPr>
              <a:xfrm rot="10800000" flipV="1">
                <a:off x="5512582" y="2440997"/>
                <a:ext cx="2196802" cy="778427"/>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279050C2-1920-BD02-7C06-4BB032A04D89}"/>
                  </a:ext>
                </a:extLst>
              </p:cNvPr>
              <p:cNvCxnSpPr>
                <a:cxnSpLocks/>
                <a:stCxn id="35" idx="1"/>
                <a:endCxn id="31" idx="1"/>
              </p:cNvCxnSpPr>
              <p:nvPr/>
            </p:nvCxnSpPr>
            <p:spPr>
              <a:xfrm rot="10800000" flipV="1">
                <a:off x="2866487" y="3219425"/>
                <a:ext cx="1954385" cy="3032436"/>
              </a:xfrm>
              <a:prstGeom prst="curvedConnector3">
                <a:avLst>
                  <a:gd name="adj1" fmla="val 130558"/>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22619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57</a:t>
            </a:fld>
            <a:endParaRPr lang="en-US" dirty="0"/>
          </a:p>
        </p:txBody>
      </p:sp>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grpSp>
        <p:nvGrpSpPr>
          <p:cNvPr id="21" name="Group 20">
            <a:extLst>
              <a:ext uri="{FF2B5EF4-FFF2-40B4-BE49-F238E27FC236}">
                <a16:creationId xmlns:a16="http://schemas.microsoft.com/office/drawing/2014/main" id="{01926B63-94C3-DB53-2352-7B416AE1F64D}"/>
              </a:ext>
            </a:extLst>
          </p:cNvPr>
          <p:cNvGrpSpPr/>
          <p:nvPr/>
        </p:nvGrpSpPr>
        <p:grpSpPr>
          <a:xfrm>
            <a:off x="340659" y="3101788"/>
            <a:ext cx="1631576" cy="646331"/>
            <a:chOff x="340659" y="3101788"/>
            <a:chExt cx="1631576" cy="646331"/>
          </a:xfrm>
        </p:grpSpPr>
        <p:sp>
          <p:nvSpPr>
            <p:cNvPr id="23" name="TextBox 22">
              <a:extLst>
                <a:ext uri="{FF2B5EF4-FFF2-40B4-BE49-F238E27FC236}">
                  <a16:creationId xmlns:a16="http://schemas.microsoft.com/office/drawing/2014/main" id="{7864A4DD-6FA7-A25A-DC7C-141FA241FA29}"/>
                </a:ext>
              </a:extLst>
            </p:cNvPr>
            <p:cNvSpPr txBox="1"/>
            <p:nvPr/>
          </p:nvSpPr>
          <p:spPr>
            <a:xfrm>
              <a:off x="340659" y="3101788"/>
              <a:ext cx="1631576" cy="646331"/>
            </a:xfrm>
            <a:prstGeom prst="rect">
              <a:avLst/>
            </a:prstGeom>
            <a:noFill/>
          </p:spPr>
          <p:txBody>
            <a:bodyPr wrap="square" rtlCol="0">
              <a:spAutoFit/>
            </a:bodyPr>
            <a:lstStyle/>
            <a:p>
              <a:r>
                <a:rPr lang="en-US" dirty="0"/>
                <a:t>Ownership</a:t>
              </a:r>
            </a:p>
            <a:p>
              <a:endParaRPr lang="en-US" dirty="0"/>
            </a:p>
          </p:txBody>
        </p:sp>
        <p:cxnSp>
          <p:nvCxnSpPr>
            <p:cNvPr id="24" name="Straight Arrow Connector 23">
              <a:extLst>
                <a:ext uri="{FF2B5EF4-FFF2-40B4-BE49-F238E27FC236}">
                  <a16:creationId xmlns:a16="http://schemas.microsoft.com/office/drawing/2014/main" id="{35B1291A-B138-5A99-D06F-9B4A6B28E39C}"/>
                </a:ext>
              </a:extLst>
            </p:cNvPr>
            <p:cNvCxnSpPr/>
            <p:nvPr/>
          </p:nvCxnSpPr>
          <p:spPr>
            <a:xfrm>
              <a:off x="457201" y="3491753"/>
              <a:ext cx="12550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6" name="Group 25">
            <a:extLst>
              <a:ext uri="{FF2B5EF4-FFF2-40B4-BE49-F238E27FC236}">
                <a16:creationId xmlns:a16="http://schemas.microsoft.com/office/drawing/2014/main" id="{B1582F53-155C-2BD5-39BA-72836629B89F}"/>
              </a:ext>
            </a:extLst>
          </p:cNvPr>
          <p:cNvGrpSpPr/>
          <p:nvPr/>
        </p:nvGrpSpPr>
        <p:grpSpPr>
          <a:xfrm>
            <a:off x="340659" y="3922103"/>
            <a:ext cx="1631576" cy="646331"/>
            <a:chOff x="340659" y="3101788"/>
            <a:chExt cx="1631576" cy="646331"/>
          </a:xfrm>
        </p:grpSpPr>
        <p:sp>
          <p:nvSpPr>
            <p:cNvPr id="28" name="TextBox 27">
              <a:extLst>
                <a:ext uri="{FF2B5EF4-FFF2-40B4-BE49-F238E27FC236}">
                  <a16:creationId xmlns:a16="http://schemas.microsoft.com/office/drawing/2014/main" id="{D0EFCABE-5932-7E27-940F-D92859FCAC63}"/>
                </a:ext>
              </a:extLst>
            </p:cNvPr>
            <p:cNvSpPr txBox="1"/>
            <p:nvPr/>
          </p:nvSpPr>
          <p:spPr>
            <a:xfrm>
              <a:off x="340659" y="3101788"/>
              <a:ext cx="1631576" cy="646331"/>
            </a:xfrm>
            <a:prstGeom prst="rect">
              <a:avLst/>
            </a:prstGeom>
            <a:noFill/>
          </p:spPr>
          <p:txBody>
            <a:bodyPr wrap="square" rtlCol="0">
              <a:spAutoFit/>
            </a:bodyPr>
            <a:lstStyle/>
            <a:p>
              <a:r>
                <a:rPr lang="en-US" dirty="0"/>
                <a:t>Transactions</a:t>
              </a:r>
            </a:p>
            <a:p>
              <a:endParaRPr lang="en-US" dirty="0"/>
            </a:p>
          </p:txBody>
        </p:sp>
        <p:cxnSp>
          <p:nvCxnSpPr>
            <p:cNvPr id="29" name="Straight Arrow Connector 28">
              <a:extLst>
                <a:ext uri="{FF2B5EF4-FFF2-40B4-BE49-F238E27FC236}">
                  <a16:creationId xmlns:a16="http://schemas.microsoft.com/office/drawing/2014/main" id="{9DC69513-F742-7C95-E847-6AC7E0F989C3}"/>
                </a:ext>
              </a:extLst>
            </p:cNvPr>
            <p:cNvCxnSpPr/>
            <p:nvPr/>
          </p:nvCxnSpPr>
          <p:spPr>
            <a:xfrm>
              <a:off x="457201" y="3491753"/>
              <a:ext cx="1255059" cy="0"/>
            </a:xfrm>
            <a:prstGeom prst="straightConnector1">
              <a:avLst/>
            </a:prstGeom>
            <a:ln w="28575">
              <a:solidFill>
                <a:srgbClr val="00B050"/>
              </a:solidFill>
              <a:tailEnd type="triangle"/>
            </a:ln>
          </p:spPr>
          <p:style>
            <a:lnRef idx="3">
              <a:schemeClr val="dk1"/>
            </a:lnRef>
            <a:fillRef idx="0">
              <a:schemeClr val="dk1"/>
            </a:fillRef>
            <a:effectRef idx="2">
              <a:schemeClr val="dk1"/>
            </a:effectRef>
            <a:fontRef idx="minor">
              <a:schemeClr val="tx1"/>
            </a:fontRef>
          </p:style>
        </p:cxnSp>
      </p:grpSp>
      <p:sp>
        <p:nvSpPr>
          <p:cNvPr id="14" name="TextBox 13">
            <a:extLst>
              <a:ext uri="{FF2B5EF4-FFF2-40B4-BE49-F238E27FC236}">
                <a16:creationId xmlns:a16="http://schemas.microsoft.com/office/drawing/2014/main" id="{844F616F-6660-62BA-7FC5-C3BA8E79AD7C}"/>
              </a:ext>
            </a:extLst>
          </p:cNvPr>
          <p:cNvSpPr txBox="1"/>
          <p:nvPr/>
        </p:nvSpPr>
        <p:spPr>
          <a:xfrm>
            <a:off x="2244923" y="1371600"/>
            <a:ext cx="3851078" cy="3785652"/>
          </a:xfrm>
          <a:prstGeom prst="rect">
            <a:avLst/>
          </a:prstGeom>
          <a:noFill/>
        </p:spPr>
        <p:txBody>
          <a:bodyPr wrap="square" rtlCol="0">
            <a:spAutoFit/>
          </a:bodyPr>
          <a:lstStyle/>
          <a:p>
            <a:r>
              <a:rPr lang="en-US" sz="2400" dirty="0"/>
              <a:t>Assume Partnership Y and Partnership X are part of a unitary business. </a:t>
            </a:r>
          </a:p>
          <a:p>
            <a:endParaRPr lang="en-US" sz="2400" dirty="0"/>
          </a:p>
          <a:p>
            <a:r>
              <a:rPr lang="en-US" sz="2400" dirty="0"/>
              <a:t>How does this affect the sourcing of Partner Ann’s partnership income?</a:t>
            </a:r>
          </a:p>
          <a:p>
            <a:endParaRPr lang="en-US" sz="2400" dirty="0"/>
          </a:p>
          <a:p>
            <a:r>
              <a:rPr lang="en-US" sz="2400" dirty="0"/>
              <a:t>Does it matter whether Ann is active in the business?</a:t>
            </a:r>
          </a:p>
        </p:txBody>
      </p:sp>
      <p:grpSp>
        <p:nvGrpSpPr>
          <p:cNvPr id="55" name="Group 54">
            <a:extLst>
              <a:ext uri="{FF2B5EF4-FFF2-40B4-BE49-F238E27FC236}">
                <a16:creationId xmlns:a16="http://schemas.microsoft.com/office/drawing/2014/main" id="{3525BD79-CDDE-5BC2-ABBD-902B72AEFC8C}"/>
              </a:ext>
            </a:extLst>
          </p:cNvPr>
          <p:cNvGrpSpPr/>
          <p:nvPr/>
        </p:nvGrpSpPr>
        <p:grpSpPr>
          <a:xfrm>
            <a:off x="6418729" y="2931459"/>
            <a:ext cx="4876800" cy="3910817"/>
            <a:chOff x="2497862" y="559959"/>
            <a:chExt cx="8261909" cy="6282317"/>
          </a:xfrm>
        </p:grpSpPr>
        <p:pic>
          <p:nvPicPr>
            <p:cNvPr id="56" name="Picture 55">
              <a:extLst>
                <a:ext uri="{FF2B5EF4-FFF2-40B4-BE49-F238E27FC236}">
                  <a16:creationId xmlns:a16="http://schemas.microsoft.com/office/drawing/2014/main" id="{B9D30933-E949-1D0E-4A51-6DEF5BC8523D}"/>
                </a:ext>
              </a:extLst>
            </p:cNvPr>
            <p:cNvPicPr>
              <a:picLocks noChangeAspect="1"/>
            </p:cNvPicPr>
            <p:nvPr/>
          </p:nvPicPr>
          <p:blipFill rotWithShape="1">
            <a:blip r:embed="rId2"/>
            <a:srcRect l="33833" t="25679" r="27788" b="34770"/>
            <a:stretch/>
          </p:blipFill>
          <p:spPr>
            <a:xfrm>
              <a:off x="2631461" y="559959"/>
              <a:ext cx="8128310" cy="6282317"/>
            </a:xfrm>
            <a:prstGeom prst="rect">
              <a:avLst/>
            </a:prstGeom>
          </p:spPr>
        </p:pic>
        <p:grpSp>
          <p:nvGrpSpPr>
            <p:cNvPr id="57" name="Group 56">
              <a:extLst>
                <a:ext uri="{FF2B5EF4-FFF2-40B4-BE49-F238E27FC236}">
                  <a16:creationId xmlns:a16="http://schemas.microsoft.com/office/drawing/2014/main" id="{3E96FF9E-99F4-671B-47D5-60C6F2784AD2}"/>
                </a:ext>
              </a:extLst>
            </p:cNvPr>
            <p:cNvGrpSpPr/>
            <p:nvPr/>
          </p:nvGrpSpPr>
          <p:grpSpPr>
            <a:xfrm>
              <a:off x="2497862" y="611914"/>
              <a:ext cx="6739656" cy="6177125"/>
              <a:chOff x="2497862" y="611914"/>
              <a:chExt cx="6739656" cy="6177125"/>
            </a:xfrm>
          </p:grpSpPr>
          <p:sp>
            <p:nvSpPr>
              <p:cNvPr id="58" name="Isosceles Triangle 57">
                <a:extLst>
                  <a:ext uri="{FF2B5EF4-FFF2-40B4-BE49-F238E27FC236}">
                    <a16:creationId xmlns:a16="http://schemas.microsoft.com/office/drawing/2014/main" id="{EFA762CC-8AB2-3DD5-5B8D-672EC0F7B040}"/>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59" name="Isosceles Triangle 58">
                <a:extLst>
                  <a:ext uri="{FF2B5EF4-FFF2-40B4-BE49-F238E27FC236}">
                    <a16:creationId xmlns:a16="http://schemas.microsoft.com/office/drawing/2014/main" id="{EA66D3B1-C43E-64ED-3084-EBC2A7A1D230}"/>
                  </a:ext>
                </a:extLst>
              </p:cNvPr>
              <p:cNvSpPr/>
              <p:nvPr/>
            </p:nvSpPr>
            <p:spPr>
              <a:xfrm>
                <a:off x="3653193" y="4245269"/>
                <a:ext cx="1474493"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60" name="Isosceles Triangle 59">
                <a:extLst>
                  <a:ext uri="{FF2B5EF4-FFF2-40B4-BE49-F238E27FC236}">
                    <a16:creationId xmlns:a16="http://schemas.microsoft.com/office/drawing/2014/main" id="{1BF1FBC4-94FA-4BC0-6CA1-265DD01A633F}"/>
                  </a:ext>
                </a:extLst>
              </p:cNvPr>
              <p:cNvSpPr/>
              <p:nvPr/>
            </p:nvSpPr>
            <p:spPr>
              <a:xfrm>
                <a:off x="4475015" y="2722620"/>
                <a:ext cx="1383422" cy="9936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Z</a:t>
                </a:r>
              </a:p>
            </p:txBody>
          </p:sp>
          <p:pic>
            <p:nvPicPr>
              <p:cNvPr id="61" name="Graphic 60" descr="Woman with solid fill">
                <a:extLst>
                  <a:ext uri="{FF2B5EF4-FFF2-40B4-BE49-F238E27FC236}">
                    <a16:creationId xmlns:a16="http://schemas.microsoft.com/office/drawing/2014/main" id="{1FC98131-96E3-F0D5-CE4F-5A9668BE71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331" y="611914"/>
                <a:ext cx="914400" cy="914400"/>
              </a:xfrm>
              <a:prstGeom prst="rect">
                <a:avLst/>
              </a:prstGeom>
            </p:spPr>
          </p:pic>
          <p:pic>
            <p:nvPicPr>
              <p:cNvPr id="62" name="Graphic 61" descr="Man with solid fill">
                <a:extLst>
                  <a:ext uri="{FF2B5EF4-FFF2-40B4-BE49-F238E27FC236}">
                    <a16:creationId xmlns:a16="http://schemas.microsoft.com/office/drawing/2014/main" id="{C130D98D-268F-6B9C-16B8-AAD5854C2E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8416" y="1326573"/>
                <a:ext cx="914400" cy="914400"/>
              </a:xfrm>
              <a:prstGeom prst="rect">
                <a:avLst/>
              </a:prstGeom>
            </p:spPr>
          </p:pic>
          <p:sp>
            <p:nvSpPr>
              <p:cNvPr id="63" name="Rectangle 62">
                <a:extLst>
                  <a:ext uri="{FF2B5EF4-FFF2-40B4-BE49-F238E27FC236}">
                    <a16:creationId xmlns:a16="http://schemas.microsoft.com/office/drawing/2014/main" id="{48B5DF03-3DBF-8E49-69F5-8D2731EE8DA3}"/>
                  </a:ext>
                </a:extLst>
              </p:cNvPr>
              <p:cNvSpPr/>
              <p:nvPr/>
            </p:nvSpPr>
            <p:spPr>
              <a:xfrm>
                <a:off x="7709384" y="1910196"/>
                <a:ext cx="1528134" cy="1061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a:t>
                </a:r>
              </a:p>
            </p:txBody>
          </p:sp>
          <p:cxnSp>
            <p:nvCxnSpPr>
              <p:cNvPr id="64" name="Straight Connector 63">
                <a:extLst>
                  <a:ext uri="{FF2B5EF4-FFF2-40B4-BE49-F238E27FC236}">
                    <a16:creationId xmlns:a16="http://schemas.microsoft.com/office/drawing/2014/main" id="{5ABC57B6-DE3B-2B5E-66CF-8A84CA5ADF23}"/>
                  </a:ext>
                </a:extLst>
              </p:cNvPr>
              <p:cNvCxnSpPr>
                <a:cxnSpLocks/>
                <a:stCxn id="59" idx="3"/>
                <a:endCxn id="58" idx="0"/>
              </p:cNvCxnSpPr>
              <p:nvPr/>
            </p:nvCxnSpPr>
            <p:spPr>
              <a:xfrm flipH="1">
                <a:off x="3235109" y="5319626"/>
                <a:ext cx="1155331" cy="39505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65" name="Straight Connector 64">
                <a:extLst>
                  <a:ext uri="{FF2B5EF4-FFF2-40B4-BE49-F238E27FC236}">
                    <a16:creationId xmlns:a16="http://schemas.microsoft.com/office/drawing/2014/main" id="{2635329E-868A-D978-FED0-5134C11055FD}"/>
                  </a:ext>
                </a:extLst>
              </p:cNvPr>
              <p:cNvCxnSpPr>
                <a:cxnSpLocks/>
                <a:stCxn id="60" idx="3"/>
                <a:endCxn id="59" idx="0"/>
              </p:cNvCxnSpPr>
              <p:nvPr/>
            </p:nvCxnSpPr>
            <p:spPr>
              <a:xfrm flipH="1">
                <a:off x="4390440" y="3716230"/>
                <a:ext cx="776286" cy="52903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66" name="Straight Connector 65">
                <a:extLst>
                  <a:ext uri="{FF2B5EF4-FFF2-40B4-BE49-F238E27FC236}">
                    <a16:creationId xmlns:a16="http://schemas.microsoft.com/office/drawing/2014/main" id="{7A97AD4B-7C43-9E5A-F277-68C5C18C1DCF}"/>
                  </a:ext>
                </a:extLst>
              </p:cNvPr>
              <p:cNvCxnSpPr>
                <a:cxnSpLocks/>
                <a:stCxn id="63" idx="2"/>
                <a:endCxn id="59" idx="0"/>
              </p:cNvCxnSpPr>
              <p:nvPr/>
            </p:nvCxnSpPr>
            <p:spPr>
              <a:xfrm flipH="1">
                <a:off x="4390440" y="2971800"/>
                <a:ext cx="4083011" cy="127346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67" name="Straight Connector 66">
                <a:extLst>
                  <a:ext uri="{FF2B5EF4-FFF2-40B4-BE49-F238E27FC236}">
                    <a16:creationId xmlns:a16="http://schemas.microsoft.com/office/drawing/2014/main" id="{A73744AA-7908-D6ED-34A1-1A84101C8237}"/>
                  </a:ext>
                </a:extLst>
              </p:cNvPr>
              <p:cNvCxnSpPr>
                <a:cxnSpLocks/>
                <a:stCxn id="61" idx="2"/>
                <a:endCxn id="58" idx="0"/>
              </p:cNvCxnSpPr>
              <p:nvPr/>
            </p:nvCxnSpPr>
            <p:spPr>
              <a:xfrm flipH="1">
                <a:off x="3235109" y="1526314"/>
                <a:ext cx="1383422" cy="4188368"/>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68" name="Straight Connector 67">
                <a:extLst>
                  <a:ext uri="{FF2B5EF4-FFF2-40B4-BE49-F238E27FC236}">
                    <a16:creationId xmlns:a16="http://schemas.microsoft.com/office/drawing/2014/main" id="{73B8545F-365D-1F25-6A3C-E559E163D327}"/>
                  </a:ext>
                </a:extLst>
              </p:cNvPr>
              <p:cNvCxnSpPr>
                <a:cxnSpLocks/>
                <a:stCxn id="62" idx="2"/>
                <a:endCxn id="60" idx="0"/>
              </p:cNvCxnSpPr>
              <p:nvPr/>
            </p:nvCxnSpPr>
            <p:spPr>
              <a:xfrm flipH="1">
                <a:off x="5166726" y="2240973"/>
                <a:ext cx="1528890" cy="481647"/>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E3C4683C-2FDF-2502-B8C4-F3F6A857A1C7}"/>
                  </a:ext>
                </a:extLst>
              </p:cNvPr>
              <p:cNvCxnSpPr>
                <a:cxnSpLocks/>
                <a:endCxn id="60" idx="0"/>
              </p:cNvCxnSpPr>
              <p:nvPr/>
            </p:nvCxnSpPr>
            <p:spPr>
              <a:xfrm>
                <a:off x="4618531" y="1526314"/>
                <a:ext cx="548195" cy="119630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70" name="Connector: Elbow 69">
                <a:extLst>
                  <a:ext uri="{FF2B5EF4-FFF2-40B4-BE49-F238E27FC236}">
                    <a16:creationId xmlns:a16="http://schemas.microsoft.com/office/drawing/2014/main" id="{044B1E20-261D-6E90-FA3C-85249D75475B}"/>
                  </a:ext>
                </a:extLst>
              </p:cNvPr>
              <p:cNvCxnSpPr>
                <a:cxnSpLocks/>
                <a:stCxn id="58" idx="0"/>
                <a:endCxn id="60" idx="0"/>
              </p:cNvCxnSpPr>
              <p:nvPr/>
            </p:nvCxnSpPr>
            <p:spPr>
              <a:xfrm rot="5400000" flipH="1" flipV="1">
                <a:off x="2704886" y="3252843"/>
                <a:ext cx="2992062" cy="1931617"/>
              </a:xfrm>
              <a:prstGeom prst="bentConnector3">
                <a:avLst>
                  <a:gd name="adj1" fmla="val 107640"/>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71" name="Connector: Curved 70">
                <a:extLst>
                  <a:ext uri="{FF2B5EF4-FFF2-40B4-BE49-F238E27FC236}">
                    <a16:creationId xmlns:a16="http://schemas.microsoft.com/office/drawing/2014/main" id="{82708662-432B-D3C8-436A-BB50E65CA7EF}"/>
                  </a:ext>
                </a:extLst>
              </p:cNvPr>
              <p:cNvCxnSpPr>
                <a:stCxn id="58" idx="5"/>
                <a:endCxn id="59" idx="5"/>
              </p:cNvCxnSpPr>
              <p:nvPr/>
            </p:nvCxnSpPr>
            <p:spPr>
              <a:xfrm flipV="1">
                <a:off x="3603733" y="4782448"/>
                <a:ext cx="1155330" cy="1469413"/>
              </a:xfrm>
              <a:prstGeom prst="curvedConnector3">
                <a:avLst>
                  <a:gd name="adj1" fmla="val 15169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AABE3BCB-72BA-AA5E-B065-E61F7157742F}"/>
                  </a:ext>
                </a:extLst>
              </p:cNvPr>
              <p:cNvCxnSpPr>
                <a:cxnSpLocks/>
                <a:stCxn id="63" idx="1"/>
                <a:endCxn id="60" idx="5"/>
              </p:cNvCxnSpPr>
              <p:nvPr/>
            </p:nvCxnSpPr>
            <p:spPr>
              <a:xfrm rot="10800000" flipV="1">
                <a:off x="5512582" y="2440997"/>
                <a:ext cx="2196802" cy="778427"/>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Curved 72">
                <a:extLst>
                  <a:ext uri="{FF2B5EF4-FFF2-40B4-BE49-F238E27FC236}">
                    <a16:creationId xmlns:a16="http://schemas.microsoft.com/office/drawing/2014/main" id="{28558F5D-3AE2-3A35-4CC7-E75596EE1944}"/>
                  </a:ext>
                </a:extLst>
              </p:cNvPr>
              <p:cNvCxnSpPr>
                <a:cxnSpLocks/>
                <a:stCxn id="60" idx="1"/>
                <a:endCxn id="58" idx="1"/>
              </p:cNvCxnSpPr>
              <p:nvPr/>
            </p:nvCxnSpPr>
            <p:spPr>
              <a:xfrm rot="10800000" flipV="1">
                <a:off x="2866487" y="3219425"/>
                <a:ext cx="1954385" cy="3032436"/>
              </a:xfrm>
              <a:prstGeom prst="curvedConnector3">
                <a:avLst>
                  <a:gd name="adj1" fmla="val 130558"/>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p14="http://schemas.microsoft.com/office/powerpoint/2010/main">
        <mc:Choice Requires="p14">
          <p:contentPart p14:bwMode="auto" r:id="rId7">
            <p14:nvContentPartPr>
              <p14:cNvPr id="74" name="Ink 73">
                <a:extLst>
                  <a:ext uri="{FF2B5EF4-FFF2-40B4-BE49-F238E27FC236}">
                    <a16:creationId xmlns:a16="http://schemas.microsoft.com/office/drawing/2014/main" id="{BD6279AA-6732-75B8-37DE-BBAABF15D025}"/>
                  </a:ext>
                </a:extLst>
              </p14:cNvPr>
              <p14:cNvContentPartPr/>
              <p14:nvPr/>
            </p14:nvContentPartPr>
            <p14:xfrm>
              <a:off x="6826489" y="3630268"/>
              <a:ext cx="855720" cy="2424240"/>
            </p14:xfrm>
          </p:contentPart>
        </mc:Choice>
        <mc:Fallback xmlns="">
          <p:pic>
            <p:nvPicPr>
              <p:cNvPr id="74" name="Ink 73">
                <a:extLst>
                  <a:ext uri="{FF2B5EF4-FFF2-40B4-BE49-F238E27FC236}">
                    <a16:creationId xmlns:a16="http://schemas.microsoft.com/office/drawing/2014/main" id="{BD6279AA-6732-75B8-37DE-BBAABF15D025}"/>
                  </a:ext>
                </a:extLst>
              </p:cNvPr>
              <p:cNvPicPr/>
              <p:nvPr/>
            </p:nvPicPr>
            <p:blipFill>
              <a:blip r:embed="rId8"/>
              <a:stretch>
                <a:fillRect/>
              </a:stretch>
            </p:blipFill>
            <p:spPr>
              <a:xfrm>
                <a:off x="6790849" y="3558628"/>
                <a:ext cx="927360" cy="2567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5" name="Ink 74">
                <a:extLst>
                  <a:ext uri="{FF2B5EF4-FFF2-40B4-BE49-F238E27FC236}">
                    <a16:creationId xmlns:a16="http://schemas.microsoft.com/office/drawing/2014/main" id="{8A4C82A1-7E96-82F2-EFAA-E1336D1AAD9C}"/>
                  </a:ext>
                </a:extLst>
              </p14:cNvPr>
              <p14:cNvContentPartPr/>
              <p14:nvPr/>
            </p14:nvContentPartPr>
            <p14:xfrm>
              <a:off x="7681489" y="3630268"/>
              <a:ext cx="474120" cy="714960"/>
            </p14:xfrm>
          </p:contentPart>
        </mc:Choice>
        <mc:Fallback xmlns="">
          <p:pic>
            <p:nvPicPr>
              <p:cNvPr id="75" name="Ink 74">
                <a:extLst>
                  <a:ext uri="{FF2B5EF4-FFF2-40B4-BE49-F238E27FC236}">
                    <a16:creationId xmlns:a16="http://schemas.microsoft.com/office/drawing/2014/main" id="{8A4C82A1-7E96-82F2-EFAA-E1336D1AAD9C}"/>
                  </a:ext>
                </a:extLst>
              </p:cNvPr>
              <p:cNvPicPr/>
              <p:nvPr/>
            </p:nvPicPr>
            <p:blipFill>
              <a:blip r:embed="rId10"/>
              <a:stretch>
                <a:fillRect/>
              </a:stretch>
            </p:blipFill>
            <p:spPr>
              <a:xfrm>
                <a:off x="7645849" y="3558628"/>
                <a:ext cx="545760" cy="858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6" name="Ink 75">
                <a:extLst>
                  <a:ext uri="{FF2B5EF4-FFF2-40B4-BE49-F238E27FC236}">
                    <a16:creationId xmlns:a16="http://schemas.microsoft.com/office/drawing/2014/main" id="{FFFE8D64-8FC4-CE8A-5E71-960D3A76B66B}"/>
                  </a:ext>
                </a:extLst>
              </p14:cNvPr>
              <p14:cNvContentPartPr/>
              <p14:nvPr/>
            </p14:nvContentPartPr>
            <p14:xfrm>
              <a:off x="7666729" y="4858228"/>
              <a:ext cx="374760" cy="323280"/>
            </p14:xfrm>
          </p:contentPart>
        </mc:Choice>
        <mc:Fallback xmlns="">
          <p:pic>
            <p:nvPicPr>
              <p:cNvPr id="76" name="Ink 75">
                <a:extLst>
                  <a:ext uri="{FF2B5EF4-FFF2-40B4-BE49-F238E27FC236}">
                    <a16:creationId xmlns:a16="http://schemas.microsoft.com/office/drawing/2014/main" id="{FFFE8D64-8FC4-CE8A-5E71-960D3A76B66B}"/>
                  </a:ext>
                </a:extLst>
              </p:cNvPr>
              <p:cNvPicPr/>
              <p:nvPr/>
            </p:nvPicPr>
            <p:blipFill>
              <a:blip r:embed="rId12"/>
              <a:stretch>
                <a:fillRect/>
              </a:stretch>
            </p:blipFill>
            <p:spPr>
              <a:xfrm>
                <a:off x="7630729" y="4786228"/>
                <a:ext cx="44640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7" name="Ink 76">
                <a:extLst>
                  <a:ext uri="{FF2B5EF4-FFF2-40B4-BE49-F238E27FC236}">
                    <a16:creationId xmlns:a16="http://schemas.microsoft.com/office/drawing/2014/main" id="{5B392CF3-CF4C-50CE-681F-91166EE81D7A}"/>
                  </a:ext>
                </a:extLst>
              </p14:cNvPr>
              <p14:cNvContentPartPr/>
              <p14:nvPr/>
            </p14:nvContentPartPr>
            <p14:xfrm>
              <a:off x="7042129" y="6014188"/>
              <a:ext cx="461160" cy="102600"/>
            </p14:xfrm>
          </p:contentPart>
        </mc:Choice>
        <mc:Fallback xmlns="">
          <p:pic>
            <p:nvPicPr>
              <p:cNvPr id="77" name="Ink 76">
                <a:extLst>
                  <a:ext uri="{FF2B5EF4-FFF2-40B4-BE49-F238E27FC236}">
                    <a16:creationId xmlns:a16="http://schemas.microsoft.com/office/drawing/2014/main" id="{5B392CF3-CF4C-50CE-681F-91166EE81D7A}"/>
                  </a:ext>
                </a:extLst>
              </p:cNvPr>
              <p:cNvPicPr/>
              <p:nvPr/>
            </p:nvPicPr>
            <p:blipFill>
              <a:blip r:embed="rId14"/>
              <a:stretch>
                <a:fillRect/>
              </a:stretch>
            </p:blipFill>
            <p:spPr>
              <a:xfrm>
                <a:off x="7006489" y="5942548"/>
                <a:ext cx="5328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8" name="Ink 77">
                <a:extLst>
                  <a:ext uri="{FF2B5EF4-FFF2-40B4-BE49-F238E27FC236}">
                    <a16:creationId xmlns:a16="http://schemas.microsoft.com/office/drawing/2014/main" id="{E5DABA37-B0A3-FD7B-5C2F-B982F525131D}"/>
                  </a:ext>
                </a:extLst>
              </p14:cNvPr>
              <p14:cNvContentPartPr/>
              <p14:nvPr/>
            </p14:nvContentPartPr>
            <p14:xfrm>
              <a:off x="6803449" y="4120948"/>
              <a:ext cx="1248840" cy="1840320"/>
            </p14:xfrm>
          </p:contentPart>
        </mc:Choice>
        <mc:Fallback xmlns="">
          <p:pic>
            <p:nvPicPr>
              <p:cNvPr id="78" name="Ink 77">
                <a:extLst>
                  <a:ext uri="{FF2B5EF4-FFF2-40B4-BE49-F238E27FC236}">
                    <a16:creationId xmlns:a16="http://schemas.microsoft.com/office/drawing/2014/main" id="{E5DABA37-B0A3-FD7B-5C2F-B982F525131D}"/>
                  </a:ext>
                </a:extLst>
              </p:cNvPr>
              <p:cNvPicPr/>
              <p:nvPr/>
            </p:nvPicPr>
            <p:blipFill>
              <a:blip r:embed="rId16"/>
              <a:stretch>
                <a:fillRect/>
              </a:stretch>
            </p:blipFill>
            <p:spPr>
              <a:xfrm>
                <a:off x="6767809" y="4049308"/>
                <a:ext cx="1320480" cy="1983960"/>
              </a:xfrm>
              <a:prstGeom prst="rect">
                <a:avLst/>
              </a:prstGeom>
            </p:spPr>
          </p:pic>
        </mc:Fallback>
      </mc:AlternateContent>
    </p:spTree>
    <p:extLst>
      <p:ext uri="{BB962C8B-B14F-4D97-AF65-F5344CB8AC3E}">
        <p14:creationId xmlns:p14="http://schemas.microsoft.com/office/powerpoint/2010/main" val="3151734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58</a:t>
            </a:fld>
            <a:endParaRPr lang="en-US" dirty="0"/>
          </a:p>
        </p:txBody>
      </p:sp>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grpSp>
        <p:nvGrpSpPr>
          <p:cNvPr id="21" name="Group 20">
            <a:extLst>
              <a:ext uri="{FF2B5EF4-FFF2-40B4-BE49-F238E27FC236}">
                <a16:creationId xmlns:a16="http://schemas.microsoft.com/office/drawing/2014/main" id="{01926B63-94C3-DB53-2352-7B416AE1F64D}"/>
              </a:ext>
            </a:extLst>
          </p:cNvPr>
          <p:cNvGrpSpPr/>
          <p:nvPr/>
        </p:nvGrpSpPr>
        <p:grpSpPr>
          <a:xfrm>
            <a:off x="340659" y="3101788"/>
            <a:ext cx="1631576" cy="646331"/>
            <a:chOff x="340659" y="3101788"/>
            <a:chExt cx="1631576" cy="646331"/>
          </a:xfrm>
        </p:grpSpPr>
        <p:sp>
          <p:nvSpPr>
            <p:cNvPr id="23" name="TextBox 22">
              <a:extLst>
                <a:ext uri="{FF2B5EF4-FFF2-40B4-BE49-F238E27FC236}">
                  <a16:creationId xmlns:a16="http://schemas.microsoft.com/office/drawing/2014/main" id="{7864A4DD-6FA7-A25A-DC7C-141FA241FA29}"/>
                </a:ext>
              </a:extLst>
            </p:cNvPr>
            <p:cNvSpPr txBox="1"/>
            <p:nvPr/>
          </p:nvSpPr>
          <p:spPr>
            <a:xfrm>
              <a:off x="340659" y="3101788"/>
              <a:ext cx="1631576" cy="646331"/>
            </a:xfrm>
            <a:prstGeom prst="rect">
              <a:avLst/>
            </a:prstGeom>
            <a:noFill/>
          </p:spPr>
          <p:txBody>
            <a:bodyPr wrap="square" rtlCol="0">
              <a:spAutoFit/>
            </a:bodyPr>
            <a:lstStyle/>
            <a:p>
              <a:r>
                <a:rPr lang="en-US" dirty="0"/>
                <a:t>Ownership</a:t>
              </a:r>
            </a:p>
            <a:p>
              <a:endParaRPr lang="en-US" dirty="0"/>
            </a:p>
          </p:txBody>
        </p:sp>
        <p:cxnSp>
          <p:nvCxnSpPr>
            <p:cNvPr id="24" name="Straight Arrow Connector 23">
              <a:extLst>
                <a:ext uri="{FF2B5EF4-FFF2-40B4-BE49-F238E27FC236}">
                  <a16:creationId xmlns:a16="http://schemas.microsoft.com/office/drawing/2014/main" id="{35B1291A-B138-5A99-D06F-9B4A6B28E39C}"/>
                </a:ext>
              </a:extLst>
            </p:cNvPr>
            <p:cNvCxnSpPr/>
            <p:nvPr/>
          </p:nvCxnSpPr>
          <p:spPr>
            <a:xfrm>
              <a:off x="457201" y="3491753"/>
              <a:ext cx="12550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6" name="Group 25">
            <a:extLst>
              <a:ext uri="{FF2B5EF4-FFF2-40B4-BE49-F238E27FC236}">
                <a16:creationId xmlns:a16="http://schemas.microsoft.com/office/drawing/2014/main" id="{B1582F53-155C-2BD5-39BA-72836629B89F}"/>
              </a:ext>
            </a:extLst>
          </p:cNvPr>
          <p:cNvGrpSpPr/>
          <p:nvPr/>
        </p:nvGrpSpPr>
        <p:grpSpPr>
          <a:xfrm>
            <a:off x="340659" y="3922103"/>
            <a:ext cx="1631576" cy="646331"/>
            <a:chOff x="340659" y="3101788"/>
            <a:chExt cx="1631576" cy="646331"/>
          </a:xfrm>
        </p:grpSpPr>
        <p:sp>
          <p:nvSpPr>
            <p:cNvPr id="28" name="TextBox 27">
              <a:extLst>
                <a:ext uri="{FF2B5EF4-FFF2-40B4-BE49-F238E27FC236}">
                  <a16:creationId xmlns:a16="http://schemas.microsoft.com/office/drawing/2014/main" id="{D0EFCABE-5932-7E27-940F-D92859FCAC63}"/>
                </a:ext>
              </a:extLst>
            </p:cNvPr>
            <p:cNvSpPr txBox="1"/>
            <p:nvPr/>
          </p:nvSpPr>
          <p:spPr>
            <a:xfrm>
              <a:off x="340659" y="3101788"/>
              <a:ext cx="1631576" cy="646331"/>
            </a:xfrm>
            <a:prstGeom prst="rect">
              <a:avLst/>
            </a:prstGeom>
            <a:noFill/>
          </p:spPr>
          <p:txBody>
            <a:bodyPr wrap="square" rtlCol="0">
              <a:spAutoFit/>
            </a:bodyPr>
            <a:lstStyle/>
            <a:p>
              <a:r>
                <a:rPr lang="en-US" dirty="0"/>
                <a:t>Transactions</a:t>
              </a:r>
            </a:p>
            <a:p>
              <a:endParaRPr lang="en-US" dirty="0"/>
            </a:p>
          </p:txBody>
        </p:sp>
        <p:cxnSp>
          <p:nvCxnSpPr>
            <p:cNvPr id="29" name="Straight Arrow Connector 28">
              <a:extLst>
                <a:ext uri="{FF2B5EF4-FFF2-40B4-BE49-F238E27FC236}">
                  <a16:creationId xmlns:a16="http://schemas.microsoft.com/office/drawing/2014/main" id="{9DC69513-F742-7C95-E847-6AC7E0F989C3}"/>
                </a:ext>
              </a:extLst>
            </p:cNvPr>
            <p:cNvCxnSpPr/>
            <p:nvPr/>
          </p:nvCxnSpPr>
          <p:spPr>
            <a:xfrm>
              <a:off x="457201" y="3491753"/>
              <a:ext cx="1255059" cy="0"/>
            </a:xfrm>
            <a:prstGeom prst="straightConnector1">
              <a:avLst/>
            </a:prstGeom>
            <a:ln w="28575">
              <a:solidFill>
                <a:srgbClr val="00B050"/>
              </a:solidFill>
              <a:tailEnd type="triangle"/>
            </a:ln>
          </p:spPr>
          <p:style>
            <a:lnRef idx="3">
              <a:schemeClr val="dk1"/>
            </a:lnRef>
            <a:fillRef idx="0">
              <a:schemeClr val="dk1"/>
            </a:fillRef>
            <a:effectRef idx="2">
              <a:schemeClr val="dk1"/>
            </a:effectRef>
            <a:fontRef idx="minor">
              <a:schemeClr val="tx1"/>
            </a:fontRef>
          </p:style>
        </p:cxnSp>
      </p:grpSp>
      <p:sp>
        <p:nvSpPr>
          <p:cNvPr id="14" name="TextBox 13">
            <a:extLst>
              <a:ext uri="{FF2B5EF4-FFF2-40B4-BE49-F238E27FC236}">
                <a16:creationId xmlns:a16="http://schemas.microsoft.com/office/drawing/2014/main" id="{844F616F-6660-62BA-7FC5-C3BA8E79AD7C}"/>
              </a:ext>
            </a:extLst>
          </p:cNvPr>
          <p:cNvSpPr txBox="1"/>
          <p:nvPr/>
        </p:nvSpPr>
        <p:spPr>
          <a:xfrm>
            <a:off x="2310662" y="1335740"/>
            <a:ext cx="3926952" cy="2308324"/>
          </a:xfrm>
          <a:prstGeom prst="rect">
            <a:avLst/>
          </a:prstGeom>
          <a:noFill/>
        </p:spPr>
        <p:txBody>
          <a:bodyPr wrap="square" rtlCol="0">
            <a:spAutoFit/>
          </a:bodyPr>
          <a:lstStyle/>
          <a:p>
            <a:r>
              <a:rPr lang="en-US" sz="2400" dirty="0"/>
              <a:t>Assume Partner Ann receives a special allocation of income from Partnership X which is nonbusiness/ non-apportionable income to Partnership X. </a:t>
            </a:r>
          </a:p>
        </p:txBody>
      </p:sp>
      <p:grpSp>
        <p:nvGrpSpPr>
          <p:cNvPr id="16" name="Group 15">
            <a:extLst>
              <a:ext uri="{FF2B5EF4-FFF2-40B4-BE49-F238E27FC236}">
                <a16:creationId xmlns:a16="http://schemas.microsoft.com/office/drawing/2014/main" id="{31CDD9B2-CE70-52DF-33CC-99FF60A05E3E}"/>
              </a:ext>
            </a:extLst>
          </p:cNvPr>
          <p:cNvGrpSpPr/>
          <p:nvPr/>
        </p:nvGrpSpPr>
        <p:grpSpPr>
          <a:xfrm>
            <a:off x="6418729" y="2931459"/>
            <a:ext cx="4876800" cy="3910817"/>
            <a:chOff x="2497862" y="559959"/>
            <a:chExt cx="8261909" cy="6282317"/>
          </a:xfrm>
        </p:grpSpPr>
        <p:pic>
          <p:nvPicPr>
            <p:cNvPr id="18" name="Picture 17">
              <a:extLst>
                <a:ext uri="{FF2B5EF4-FFF2-40B4-BE49-F238E27FC236}">
                  <a16:creationId xmlns:a16="http://schemas.microsoft.com/office/drawing/2014/main" id="{2304C188-1BD5-11C4-D831-21E6BE857553}"/>
                </a:ext>
              </a:extLst>
            </p:cNvPr>
            <p:cNvPicPr>
              <a:picLocks noChangeAspect="1"/>
            </p:cNvPicPr>
            <p:nvPr/>
          </p:nvPicPr>
          <p:blipFill rotWithShape="1">
            <a:blip r:embed="rId2"/>
            <a:srcRect l="33833" t="25679" r="27788" b="34770"/>
            <a:stretch/>
          </p:blipFill>
          <p:spPr>
            <a:xfrm>
              <a:off x="2631461" y="559959"/>
              <a:ext cx="8128310" cy="6282317"/>
            </a:xfrm>
            <a:prstGeom prst="rect">
              <a:avLst/>
            </a:prstGeom>
          </p:spPr>
        </p:pic>
        <p:grpSp>
          <p:nvGrpSpPr>
            <p:cNvPr id="20" name="Group 19">
              <a:extLst>
                <a:ext uri="{FF2B5EF4-FFF2-40B4-BE49-F238E27FC236}">
                  <a16:creationId xmlns:a16="http://schemas.microsoft.com/office/drawing/2014/main" id="{A0166598-48D5-3BE0-89B2-96D31803C449}"/>
                </a:ext>
              </a:extLst>
            </p:cNvPr>
            <p:cNvGrpSpPr/>
            <p:nvPr/>
          </p:nvGrpSpPr>
          <p:grpSpPr>
            <a:xfrm>
              <a:off x="2497862" y="611914"/>
              <a:ext cx="6739656" cy="6177125"/>
              <a:chOff x="2497862" y="611914"/>
              <a:chExt cx="6739656" cy="6177125"/>
            </a:xfrm>
          </p:grpSpPr>
          <p:sp>
            <p:nvSpPr>
              <p:cNvPr id="31" name="Isosceles Triangle 30">
                <a:extLst>
                  <a:ext uri="{FF2B5EF4-FFF2-40B4-BE49-F238E27FC236}">
                    <a16:creationId xmlns:a16="http://schemas.microsoft.com/office/drawing/2014/main" id="{03C390F7-1F6A-95F1-71CE-C8AFA8EBA974}"/>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32" name="Isosceles Triangle 31">
                <a:extLst>
                  <a:ext uri="{FF2B5EF4-FFF2-40B4-BE49-F238E27FC236}">
                    <a16:creationId xmlns:a16="http://schemas.microsoft.com/office/drawing/2014/main" id="{8E82EF61-BF7F-F1FC-B452-053964A5550A}"/>
                  </a:ext>
                </a:extLst>
              </p:cNvPr>
              <p:cNvSpPr/>
              <p:nvPr/>
            </p:nvSpPr>
            <p:spPr>
              <a:xfrm>
                <a:off x="3653193" y="4245269"/>
                <a:ext cx="1474493"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35" name="Isosceles Triangle 34">
                <a:extLst>
                  <a:ext uri="{FF2B5EF4-FFF2-40B4-BE49-F238E27FC236}">
                    <a16:creationId xmlns:a16="http://schemas.microsoft.com/office/drawing/2014/main" id="{506387EE-3CFF-92AD-EECB-DAB05A1C6DF4}"/>
                  </a:ext>
                </a:extLst>
              </p:cNvPr>
              <p:cNvSpPr/>
              <p:nvPr/>
            </p:nvSpPr>
            <p:spPr>
              <a:xfrm>
                <a:off x="4475015" y="2722620"/>
                <a:ext cx="1383422" cy="9936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Z</a:t>
                </a:r>
              </a:p>
            </p:txBody>
          </p:sp>
          <p:pic>
            <p:nvPicPr>
              <p:cNvPr id="36" name="Graphic 35" descr="Woman with solid fill">
                <a:extLst>
                  <a:ext uri="{FF2B5EF4-FFF2-40B4-BE49-F238E27FC236}">
                    <a16:creationId xmlns:a16="http://schemas.microsoft.com/office/drawing/2014/main" id="{756A38D5-E1C6-9713-46E9-A21E6ED189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1331" y="611914"/>
                <a:ext cx="914400" cy="914400"/>
              </a:xfrm>
              <a:prstGeom prst="rect">
                <a:avLst/>
              </a:prstGeom>
            </p:spPr>
          </p:pic>
          <p:pic>
            <p:nvPicPr>
              <p:cNvPr id="37" name="Graphic 36" descr="Man with solid fill">
                <a:extLst>
                  <a:ext uri="{FF2B5EF4-FFF2-40B4-BE49-F238E27FC236}">
                    <a16:creationId xmlns:a16="http://schemas.microsoft.com/office/drawing/2014/main" id="{2DB7AB62-A3EF-E1A1-03A4-FBF43046C4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8416" y="1326573"/>
                <a:ext cx="914400" cy="914400"/>
              </a:xfrm>
              <a:prstGeom prst="rect">
                <a:avLst/>
              </a:prstGeom>
            </p:spPr>
          </p:pic>
          <p:sp>
            <p:nvSpPr>
              <p:cNvPr id="38" name="Rectangle 37">
                <a:extLst>
                  <a:ext uri="{FF2B5EF4-FFF2-40B4-BE49-F238E27FC236}">
                    <a16:creationId xmlns:a16="http://schemas.microsoft.com/office/drawing/2014/main" id="{69D0F559-6324-4C75-86C1-3ECB57022615}"/>
                  </a:ext>
                </a:extLst>
              </p:cNvPr>
              <p:cNvSpPr/>
              <p:nvPr/>
            </p:nvSpPr>
            <p:spPr>
              <a:xfrm>
                <a:off x="7709384" y="1910196"/>
                <a:ext cx="1528134" cy="1061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a:t>
                </a:r>
              </a:p>
            </p:txBody>
          </p:sp>
          <p:cxnSp>
            <p:nvCxnSpPr>
              <p:cNvPr id="39" name="Straight Connector 38">
                <a:extLst>
                  <a:ext uri="{FF2B5EF4-FFF2-40B4-BE49-F238E27FC236}">
                    <a16:creationId xmlns:a16="http://schemas.microsoft.com/office/drawing/2014/main" id="{581FA994-9079-1CEF-3C29-F6FC34CC67AD}"/>
                  </a:ext>
                </a:extLst>
              </p:cNvPr>
              <p:cNvCxnSpPr>
                <a:cxnSpLocks/>
                <a:stCxn id="32" idx="3"/>
                <a:endCxn id="31" idx="0"/>
              </p:cNvCxnSpPr>
              <p:nvPr/>
            </p:nvCxnSpPr>
            <p:spPr>
              <a:xfrm flipH="1">
                <a:off x="3235109" y="5319626"/>
                <a:ext cx="1155331" cy="39505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E1F2C807-36D0-ACB5-9202-A17AB660B54B}"/>
                  </a:ext>
                </a:extLst>
              </p:cNvPr>
              <p:cNvCxnSpPr>
                <a:cxnSpLocks/>
                <a:stCxn id="35" idx="3"/>
                <a:endCxn id="32" idx="0"/>
              </p:cNvCxnSpPr>
              <p:nvPr/>
            </p:nvCxnSpPr>
            <p:spPr>
              <a:xfrm flipH="1">
                <a:off x="4390440" y="3716230"/>
                <a:ext cx="776286" cy="52903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541780AC-EFF5-9CA7-9217-09365C611A1E}"/>
                  </a:ext>
                </a:extLst>
              </p:cNvPr>
              <p:cNvCxnSpPr>
                <a:cxnSpLocks/>
                <a:stCxn id="38" idx="2"/>
                <a:endCxn id="32" idx="0"/>
              </p:cNvCxnSpPr>
              <p:nvPr/>
            </p:nvCxnSpPr>
            <p:spPr>
              <a:xfrm flipH="1">
                <a:off x="4390440" y="2971800"/>
                <a:ext cx="4083011" cy="127346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07DB0701-9100-C06E-26EA-D74DA70B6567}"/>
                  </a:ext>
                </a:extLst>
              </p:cNvPr>
              <p:cNvCxnSpPr>
                <a:cxnSpLocks/>
                <a:stCxn id="36" idx="2"/>
                <a:endCxn id="31" idx="0"/>
              </p:cNvCxnSpPr>
              <p:nvPr/>
            </p:nvCxnSpPr>
            <p:spPr>
              <a:xfrm flipH="1">
                <a:off x="3235109" y="1526314"/>
                <a:ext cx="1383422" cy="4188368"/>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697D4F5F-2ADC-FC12-7547-74D8A3BBB80F}"/>
                  </a:ext>
                </a:extLst>
              </p:cNvPr>
              <p:cNvCxnSpPr>
                <a:cxnSpLocks/>
                <a:stCxn id="37" idx="2"/>
                <a:endCxn id="35" idx="0"/>
              </p:cNvCxnSpPr>
              <p:nvPr/>
            </p:nvCxnSpPr>
            <p:spPr>
              <a:xfrm flipH="1">
                <a:off x="5166726" y="2240973"/>
                <a:ext cx="1528890" cy="481647"/>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D4E7BB69-D252-484A-1925-BA35DB0EB428}"/>
                  </a:ext>
                </a:extLst>
              </p:cNvPr>
              <p:cNvCxnSpPr>
                <a:cxnSpLocks/>
                <a:endCxn id="35" idx="0"/>
              </p:cNvCxnSpPr>
              <p:nvPr/>
            </p:nvCxnSpPr>
            <p:spPr>
              <a:xfrm>
                <a:off x="4618531" y="1526314"/>
                <a:ext cx="548195" cy="119630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5" name="Connector: Elbow 44">
                <a:extLst>
                  <a:ext uri="{FF2B5EF4-FFF2-40B4-BE49-F238E27FC236}">
                    <a16:creationId xmlns:a16="http://schemas.microsoft.com/office/drawing/2014/main" id="{171FD496-8A96-465E-CDE0-CE6FB61CE0CC}"/>
                  </a:ext>
                </a:extLst>
              </p:cNvPr>
              <p:cNvCxnSpPr>
                <a:cxnSpLocks/>
                <a:stCxn id="31" idx="0"/>
                <a:endCxn id="35" idx="0"/>
              </p:cNvCxnSpPr>
              <p:nvPr/>
            </p:nvCxnSpPr>
            <p:spPr>
              <a:xfrm rot="5400000" flipH="1" flipV="1">
                <a:off x="2704886" y="3252843"/>
                <a:ext cx="2992062" cy="1931617"/>
              </a:xfrm>
              <a:prstGeom prst="bentConnector3">
                <a:avLst>
                  <a:gd name="adj1" fmla="val 107640"/>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6" name="Connector: Curved 45">
                <a:extLst>
                  <a:ext uri="{FF2B5EF4-FFF2-40B4-BE49-F238E27FC236}">
                    <a16:creationId xmlns:a16="http://schemas.microsoft.com/office/drawing/2014/main" id="{DA6B26C6-196E-7F3C-0A58-16DC45DCAF72}"/>
                  </a:ext>
                </a:extLst>
              </p:cNvPr>
              <p:cNvCxnSpPr>
                <a:stCxn id="31" idx="5"/>
                <a:endCxn id="32" idx="5"/>
              </p:cNvCxnSpPr>
              <p:nvPr/>
            </p:nvCxnSpPr>
            <p:spPr>
              <a:xfrm flipV="1">
                <a:off x="3603733" y="4782448"/>
                <a:ext cx="1155330" cy="1469413"/>
              </a:xfrm>
              <a:prstGeom prst="curvedConnector3">
                <a:avLst>
                  <a:gd name="adj1" fmla="val 15169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CF1072D9-EF52-D27A-08FB-7A43774B0D8A}"/>
                  </a:ext>
                </a:extLst>
              </p:cNvPr>
              <p:cNvCxnSpPr>
                <a:cxnSpLocks/>
                <a:stCxn id="38" idx="1"/>
                <a:endCxn id="35" idx="5"/>
              </p:cNvCxnSpPr>
              <p:nvPr/>
            </p:nvCxnSpPr>
            <p:spPr>
              <a:xfrm rot="10800000" flipV="1">
                <a:off x="5512582" y="2440997"/>
                <a:ext cx="2196802" cy="778427"/>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1D30C26A-7920-F04B-5C10-3F4332FE52C0}"/>
                  </a:ext>
                </a:extLst>
              </p:cNvPr>
              <p:cNvCxnSpPr>
                <a:cxnSpLocks/>
                <a:stCxn id="35" idx="1"/>
                <a:endCxn id="31" idx="1"/>
              </p:cNvCxnSpPr>
              <p:nvPr/>
            </p:nvCxnSpPr>
            <p:spPr>
              <a:xfrm rot="10800000" flipV="1">
                <a:off x="2866487" y="3219425"/>
                <a:ext cx="1954385" cy="3032436"/>
              </a:xfrm>
              <a:prstGeom prst="curvedConnector3">
                <a:avLst>
                  <a:gd name="adj1" fmla="val 130558"/>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337977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a:effectLst/>
        </p:spPr>
        <p:txBody>
          <a:bodyPr/>
          <a:lstStyle/>
          <a:p>
            <a:fld id="{3A98EE3D-8CD1-4C3F-BD1C-C98C9596463C}" type="slidenum">
              <a:rPr lang="en-US" smtClean="0"/>
              <a:t>59</a:t>
            </a:fld>
            <a:endParaRPr lang="en-US" dirty="0"/>
          </a:p>
        </p:txBody>
      </p:sp>
      <p:grpSp>
        <p:nvGrpSpPr>
          <p:cNvPr id="12" name="Group 11">
            <a:extLst>
              <a:ext uri="{FF2B5EF4-FFF2-40B4-BE49-F238E27FC236}">
                <a16:creationId xmlns:a16="http://schemas.microsoft.com/office/drawing/2014/main" id="{C1DC9AE3-6BE7-187E-4528-35FB058CA41F}"/>
              </a:ext>
            </a:extLst>
          </p:cNvPr>
          <p:cNvGrpSpPr/>
          <p:nvPr/>
        </p:nvGrpSpPr>
        <p:grpSpPr>
          <a:xfrm>
            <a:off x="0" y="694552"/>
            <a:ext cx="11558855" cy="5697816"/>
            <a:chOff x="0" y="694552"/>
            <a:chExt cx="11558855" cy="5697816"/>
          </a:xfrm>
          <a:effectLst>
            <a:outerShdw blurRad="1270000" dist="50800" dir="5400000" algn="ctr" rotWithShape="0">
              <a:srgbClr val="000000"/>
            </a:outerShdw>
          </a:effectLst>
        </p:grpSpPr>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65000"/>
                    </a:schemeClr>
                  </a:solidFill>
                </a:rPr>
                <a:t>Identify Potential </a:t>
              </a:r>
              <a:br>
                <a:rPr lang="en-US" b="1" dirty="0">
                  <a:solidFill>
                    <a:schemeClr val="bg1">
                      <a:lumMod val="65000"/>
                    </a:schemeClr>
                  </a:solidFill>
                </a:rPr>
              </a:br>
              <a:r>
                <a:rPr lang="en-US" b="1" dirty="0">
                  <a:solidFill>
                    <a:schemeClr val="bg1">
                      <a:lumMod val="65000"/>
                    </a:schemeClr>
                  </a:solidFill>
                </a:rPr>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65000"/>
                    </a:schemeClr>
                  </a:solidFill>
                </a:rPr>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42682" y="3647610"/>
              <a:ext cx="2711009" cy="1129553"/>
            </a:xfrm>
            <a:prstGeom prst="roundRect">
              <a:avLst/>
            </a:prstGeom>
            <a:solidFill>
              <a:srgbClr val="3B505F"/>
            </a:solidFill>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65000"/>
                    </a:schemeClr>
                  </a:solidFill>
                </a:rPr>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a:effectLst/>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a:effectLst/>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round/>
              <a:headEnd type="none" w="med" len="med"/>
              <a:tailEnd type="arrow" w="med" len="med"/>
            </a:ln>
            <a:effectLst/>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a:effectLst/>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a:effectLst/>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a:off x="2198187" y="4777163"/>
              <a:ext cx="11218" cy="201416"/>
            </a:xfrm>
            <a:prstGeom prst="straightConnector1">
              <a:avLst/>
            </a:prstGeom>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a:effectLst/>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tailEnd type="triangle"/>
            </a:ln>
            <a:effectLst/>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E3652BD-E37B-D0BA-A2DD-2381BDFCE110}"/>
                </a:ext>
              </a:extLst>
            </p:cNvPr>
            <p:cNvCxnSpPr>
              <a:cxnSpLocks/>
              <a:stCxn id="3" idx="3"/>
              <a:endCxn id="55" idx="1"/>
            </p:cNvCxnSpPr>
            <p:nvPr/>
          </p:nvCxnSpPr>
          <p:spPr>
            <a:xfrm>
              <a:off x="3536802" y="5685474"/>
              <a:ext cx="297432" cy="3441"/>
            </a:xfrm>
            <a:prstGeom prst="straightConnector1">
              <a:avLst/>
            </a:prstGeom>
            <a:ln w="19050" cap="flat" cmpd="sng" algn="ctr">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round/>
              <a:headEnd type="none" w="med" len="med"/>
              <a:tailEnd type="arrow" w="med" len="med"/>
            </a:ln>
            <a:effectLst/>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93EA974-4A54-E44F-B472-271A6408912C}"/>
                </a:ext>
              </a:extLst>
            </p:cNvPr>
            <p:cNvSpPr/>
            <p:nvPr/>
          </p:nvSpPr>
          <p:spPr>
            <a:xfrm>
              <a:off x="3834234" y="5124138"/>
              <a:ext cx="1700650" cy="1129553"/>
            </a:xfrm>
            <a:prstGeom prst="roundRect">
              <a:avLst/>
            </a:prstGeom>
            <a:solidFill>
              <a:srgbClr val="3B505F"/>
            </a:solidFill>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65000"/>
                    </a:schemeClr>
                  </a:solidFill>
                </a:rPr>
                <a:t>WORK GROUP APPROVAL</a:t>
              </a:r>
            </a:p>
          </p:txBody>
        </p:sp>
        <p:sp>
          <p:nvSpPr>
            <p:cNvPr id="61" name="Rectangle: Rounded Corners 60">
              <a:extLst>
                <a:ext uri="{FF2B5EF4-FFF2-40B4-BE49-F238E27FC236}">
                  <a16:creationId xmlns:a16="http://schemas.microsoft.com/office/drawing/2014/main" id="{01D436A9-43AB-B2F9-40F6-5901C6F4964C}"/>
                </a:ext>
              </a:extLst>
            </p:cNvPr>
            <p:cNvSpPr/>
            <p:nvPr/>
          </p:nvSpPr>
          <p:spPr>
            <a:xfrm>
              <a:off x="5829284" y="5122421"/>
              <a:ext cx="1700650" cy="1129553"/>
            </a:xfrm>
            <a:prstGeom prst="roundRect">
              <a:avLst/>
            </a:prstGeom>
            <a:solidFill>
              <a:srgbClr val="3B505F"/>
            </a:solidFill>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65000"/>
                    </a:schemeClr>
                  </a:solidFill>
                </a:rPr>
                <a:t>UNIFORMITY COMMITTEE APPROVAL</a:t>
              </a:r>
            </a:p>
          </p:txBody>
        </p:sp>
        <p:cxnSp>
          <p:nvCxnSpPr>
            <p:cNvPr id="62" name="Straight Arrow Connector 61">
              <a:extLst>
                <a:ext uri="{FF2B5EF4-FFF2-40B4-BE49-F238E27FC236}">
                  <a16:creationId xmlns:a16="http://schemas.microsoft.com/office/drawing/2014/main" id="{ADC135C3-B960-09F5-F680-583A774DBAA4}"/>
                </a:ext>
              </a:extLst>
            </p:cNvPr>
            <p:cNvCxnSpPr>
              <a:cxnSpLocks/>
              <a:stCxn id="55" idx="3"/>
              <a:endCxn id="61" idx="1"/>
            </p:cNvCxnSpPr>
            <p:nvPr/>
          </p:nvCxnSpPr>
          <p:spPr>
            <a:xfrm flipV="1">
              <a:off x="5534884" y="5687198"/>
              <a:ext cx="294400" cy="1717"/>
            </a:xfrm>
            <a:prstGeom prst="straightConnector1">
              <a:avLst/>
            </a:prstGeom>
            <a:ln w="19050" cap="flat" cmpd="sng" algn="ctr">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round/>
              <a:headEnd type="none" w="med" len="med"/>
              <a:tailEnd type="arrow" w="med" len="med"/>
            </a:ln>
            <a:effectLst/>
          </p:spPr>
          <p:style>
            <a:lnRef idx="0">
              <a:scrgbClr r="0" g="0" b="0"/>
            </a:lnRef>
            <a:fillRef idx="0">
              <a:scrgbClr r="0" g="0" b="0"/>
            </a:fillRef>
            <a:effectRef idx="0">
              <a:scrgbClr r="0" g="0" b="0"/>
            </a:effectRef>
            <a:fontRef idx="minor">
              <a:schemeClr val="tx1"/>
            </a:fontRef>
          </p:style>
        </p:cxnSp>
        <p:sp>
          <p:nvSpPr>
            <p:cNvPr id="65" name="Rectangle: Rounded Corners 64">
              <a:extLst>
                <a:ext uri="{FF2B5EF4-FFF2-40B4-BE49-F238E27FC236}">
                  <a16:creationId xmlns:a16="http://schemas.microsoft.com/office/drawing/2014/main" id="{40F1B6D1-0DB4-F77B-CE35-4F653F84552F}"/>
                </a:ext>
              </a:extLst>
            </p:cNvPr>
            <p:cNvSpPr/>
            <p:nvPr/>
          </p:nvSpPr>
          <p:spPr>
            <a:xfrm>
              <a:off x="9858205" y="5111733"/>
              <a:ext cx="1700650" cy="1129553"/>
            </a:xfrm>
            <a:prstGeom prst="roundRect">
              <a:avLst/>
            </a:prstGeom>
            <a:solidFill>
              <a:srgbClr val="3B505F"/>
            </a:solidFill>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65000"/>
                    </a:schemeClr>
                  </a:solidFill>
                </a:rPr>
                <a:t>COMMISSION APPROVAL</a:t>
              </a:r>
            </a:p>
          </p:txBody>
        </p:sp>
        <p:sp>
          <p:nvSpPr>
            <p:cNvPr id="66" name="Rectangle: Rounded Corners 65">
              <a:extLst>
                <a:ext uri="{FF2B5EF4-FFF2-40B4-BE49-F238E27FC236}">
                  <a16:creationId xmlns:a16="http://schemas.microsoft.com/office/drawing/2014/main" id="{6A9D22B0-C350-89C7-C232-039588F6347F}"/>
                </a:ext>
              </a:extLst>
            </p:cNvPr>
            <p:cNvSpPr/>
            <p:nvPr/>
          </p:nvSpPr>
          <p:spPr>
            <a:xfrm>
              <a:off x="7845123" y="5122421"/>
              <a:ext cx="1700650" cy="1129553"/>
            </a:xfrm>
            <a:prstGeom prst="roundRect">
              <a:avLst/>
            </a:prstGeom>
            <a:solidFill>
              <a:srgbClr val="3B505F"/>
            </a:solidFill>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65000"/>
                    </a:schemeClr>
                  </a:solidFill>
                </a:rPr>
                <a:t>EXECUTIVE COMMITTEE PUBLIC HEARING</a:t>
              </a:r>
            </a:p>
          </p:txBody>
        </p:sp>
        <p:cxnSp>
          <p:nvCxnSpPr>
            <p:cNvPr id="67" name="Straight Arrow Connector 66">
              <a:extLst>
                <a:ext uri="{FF2B5EF4-FFF2-40B4-BE49-F238E27FC236}">
                  <a16:creationId xmlns:a16="http://schemas.microsoft.com/office/drawing/2014/main" id="{4265FD09-44C1-21CE-F3FF-E01D5F5FFCC2}"/>
                </a:ext>
              </a:extLst>
            </p:cNvPr>
            <p:cNvCxnSpPr>
              <a:cxnSpLocks/>
              <a:stCxn id="61" idx="3"/>
              <a:endCxn id="66" idx="1"/>
            </p:cNvCxnSpPr>
            <p:nvPr/>
          </p:nvCxnSpPr>
          <p:spPr>
            <a:xfrm>
              <a:off x="7529934" y="5687198"/>
              <a:ext cx="315189" cy="0"/>
            </a:xfrm>
            <a:prstGeom prst="straightConnector1">
              <a:avLst/>
            </a:prstGeom>
            <a:ln w="19050" cap="flat" cmpd="sng" algn="ctr">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round/>
              <a:headEnd type="none" w="med" len="med"/>
              <a:tailEnd type="arrow" w="med" len="med"/>
            </a:ln>
            <a:effectLst/>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5CA31C05-DBF1-F676-CFCB-DA504D4CFBCC}"/>
                </a:ext>
              </a:extLst>
            </p:cNvPr>
            <p:cNvCxnSpPr>
              <a:cxnSpLocks/>
              <a:stCxn id="66" idx="3"/>
              <a:endCxn id="65" idx="1"/>
            </p:cNvCxnSpPr>
            <p:nvPr/>
          </p:nvCxnSpPr>
          <p:spPr>
            <a:xfrm flipV="1">
              <a:off x="9545773" y="5676510"/>
              <a:ext cx="312432" cy="10688"/>
            </a:xfrm>
            <a:prstGeom prst="straightConnector1">
              <a:avLst/>
            </a:prstGeom>
            <a:ln w="19050" cap="flat" cmpd="sng" algn="ctr">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round/>
              <a:headEnd type="none" w="med" len="med"/>
              <a:tailEnd type="arrow" w="med" len="med"/>
            </a:ln>
            <a:effectLst/>
          </p:spPr>
          <p:style>
            <a:lnRef idx="0">
              <a:scrgbClr r="0" g="0" b="0"/>
            </a:lnRef>
            <a:fillRef idx="0">
              <a:scrgbClr r="0" g="0" b="0"/>
            </a:fillRef>
            <a:effectRef idx="0">
              <a:scrgbClr r="0" g="0" b="0"/>
            </a:effectRef>
            <a:fontRef idx="minor">
              <a:schemeClr val="tx1"/>
            </a:fontRef>
          </p:style>
        </p:cxn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65000"/>
                    </a:schemeClr>
                  </a:solidFill>
                </a:rPr>
                <a:t>REPEAT or PROCEED</a:t>
              </a:r>
            </a:p>
          </p:txBody>
        </p:sp>
        <p:sp>
          <p:nvSpPr>
            <p:cNvPr id="4" name="Cloud 3">
              <a:extLst>
                <a:ext uri="{FF2B5EF4-FFF2-40B4-BE49-F238E27FC236}">
                  <a16:creationId xmlns:a16="http://schemas.microsoft.com/office/drawing/2014/main" id="{1F47A834-B3A7-07A8-94F9-14F12FBBA417}"/>
                </a:ext>
              </a:extLst>
            </p:cNvPr>
            <p:cNvSpPr/>
            <p:nvPr/>
          </p:nvSpPr>
          <p:spPr>
            <a:xfrm>
              <a:off x="2999557" y="1202341"/>
              <a:ext cx="2561258" cy="1176549"/>
            </a:xfrm>
            <a:prstGeom prst="cloud">
              <a:avLst/>
            </a:prstGeom>
            <a:solidFill>
              <a:schemeClr val="bg2">
                <a:lumMod val="20000"/>
                <a:lumOff val="80000"/>
                <a:alpha val="80000"/>
              </a:schemeClr>
            </a:solidFill>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Background &amp; Training</a:t>
              </a:r>
            </a:p>
          </p:txBody>
        </p:sp>
        <p:sp>
          <p:nvSpPr>
            <p:cNvPr id="11" name="Cloud 10">
              <a:extLst>
                <a:ext uri="{FF2B5EF4-FFF2-40B4-BE49-F238E27FC236}">
                  <a16:creationId xmlns:a16="http://schemas.microsoft.com/office/drawing/2014/main" id="{BB6F70BF-1A95-C02C-97E9-8A3B59EF43DE}"/>
                </a:ext>
              </a:extLst>
            </p:cNvPr>
            <p:cNvSpPr/>
            <p:nvPr/>
          </p:nvSpPr>
          <p:spPr>
            <a:xfrm>
              <a:off x="0" y="1514700"/>
              <a:ext cx="2026213" cy="1111347"/>
            </a:xfrm>
            <a:prstGeom prst="cloud">
              <a:avLst/>
            </a:prstGeom>
            <a:solidFill>
              <a:schemeClr val="bg2">
                <a:lumMod val="40000"/>
                <a:lumOff val="60000"/>
                <a:alpha val="80000"/>
              </a:schemeClr>
            </a:solidFill>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Litigation &amp; Legislation</a:t>
              </a:r>
            </a:p>
          </p:txBody>
        </p:sp>
        <p:sp>
          <p:nvSpPr>
            <p:cNvPr id="6" name="Cloud 5">
              <a:extLst>
                <a:ext uri="{FF2B5EF4-FFF2-40B4-BE49-F238E27FC236}">
                  <a16:creationId xmlns:a16="http://schemas.microsoft.com/office/drawing/2014/main" id="{4C73A203-007F-DB31-68E6-25E23EDAE964}"/>
                </a:ext>
              </a:extLst>
            </p:cNvPr>
            <p:cNvSpPr/>
            <p:nvPr/>
          </p:nvSpPr>
          <p:spPr>
            <a:xfrm>
              <a:off x="2564016" y="2913453"/>
              <a:ext cx="2026213" cy="1257919"/>
            </a:xfrm>
            <a:prstGeom prst="cloud">
              <a:avLst/>
            </a:prstGeom>
            <a:solidFill>
              <a:schemeClr val="bg2">
                <a:lumMod val="40000"/>
                <a:lumOff val="60000"/>
                <a:alpha val="80000"/>
              </a:schemeClr>
            </a:solidFill>
            <a:ln>
              <a:gradFill>
                <a:gsLst>
                  <a:gs pos="6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Expanding Project Page</a:t>
              </a:r>
            </a:p>
          </p:txBody>
        </p:sp>
      </p:grpSp>
      <p:sp>
        <p:nvSpPr>
          <p:cNvPr id="17" name="Cloud 16">
            <a:extLst>
              <a:ext uri="{FF2B5EF4-FFF2-40B4-BE49-F238E27FC236}">
                <a16:creationId xmlns:a16="http://schemas.microsoft.com/office/drawing/2014/main" id="{1BE8E3A6-7721-AB9D-7383-F1AA730FBCCB}"/>
              </a:ext>
            </a:extLst>
          </p:cNvPr>
          <p:cNvSpPr/>
          <p:nvPr/>
        </p:nvSpPr>
        <p:spPr>
          <a:xfrm>
            <a:off x="3314409" y="1097182"/>
            <a:ext cx="6685417" cy="4890460"/>
          </a:xfrm>
          <a:prstGeom prst="cloud">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dirty="0"/>
              <a:t>Complexity</a:t>
            </a:r>
            <a:endParaRPr lang="en-US" b="1" dirty="0"/>
          </a:p>
        </p:txBody>
      </p:sp>
    </p:spTree>
    <p:extLst>
      <p:ext uri="{BB962C8B-B14F-4D97-AF65-F5344CB8AC3E}">
        <p14:creationId xmlns:p14="http://schemas.microsoft.com/office/powerpoint/2010/main" val="379002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Select Issue &amp; Develop Practices or Position</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23754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60</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42682" y="3647610"/>
            <a:ext cx="2711009"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a:effectLst>
            <a:outerShdw blurRad="50800" dist="50800" dir="7320000" sx="122000" sy="122000" algn="ctr" rotWithShape="0">
              <a:schemeClr val="tx1">
                <a:lumMod val="75000"/>
                <a:lumOff val="25000"/>
              </a:schemeClr>
            </a:outerShdw>
          </a:effectLst>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a:effectLst>
            <a:outerShdw blurRad="50800" dist="50800" dir="7320000" sx="122000" sy="122000" algn="ctr" rotWithShape="0">
              <a:schemeClr val="tx1">
                <a:lumMod val="75000"/>
                <a:lumOff val="25000"/>
              </a:schemeClr>
            </a:outerShdw>
          </a:effectLst>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solidFill>
              <a:schemeClr val="accent1"/>
            </a:solidFill>
            <a:prstDash val="solid"/>
            <a:round/>
            <a:headEnd type="none" w="med" len="med"/>
            <a:tailEnd type="none" w="med" len="med"/>
          </a:ln>
          <a:effectLst>
            <a:outerShdw blurRad="50800" dist="50800" dir="7320000" sx="122000" sy="122000" algn="ctr" rotWithShape="0">
              <a:schemeClr val="tx1">
                <a:lumMod val="75000"/>
                <a:lumOff val="25000"/>
              </a:scheme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solidFill>
              <a:srgbClr val="1A1D2C"/>
            </a:solidFill>
            <a:prstDash val="sysDash"/>
            <a:round/>
            <a:headEnd type="none" w="med" len="med"/>
            <a:tailEnd type="arrow" w="med" len="med"/>
          </a:ln>
          <a:effectLst>
            <a:outerShdw blurRad="50800" dist="50800" dir="7320000" sx="122000" sy="122000" algn="ctr" rotWithShape="0">
              <a:schemeClr val="tx1">
                <a:lumMod val="75000"/>
                <a:lumOff val="25000"/>
              </a:schemeClr>
            </a:outerShdw>
          </a:effectLst>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a:effectLst>
            <a:outerShdw blurRad="50800" dist="50800" dir="7320000" sx="122000" sy="122000" algn="ctr" rotWithShape="0">
              <a:schemeClr val="tx1">
                <a:lumMod val="75000"/>
                <a:lumOff val="25000"/>
              </a:schemeClr>
            </a:outerShdw>
          </a:effectLst>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a:effectLst>
            <a:outerShdw blurRad="50800" dist="50800" dir="7320000" sx="122000" sy="122000" algn="ctr" rotWithShape="0">
              <a:schemeClr val="tx1">
                <a:lumMod val="75000"/>
                <a:lumOff val="25000"/>
              </a:schemeClr>
            </a:outerShdw>
          </a:effectLst>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a:off x="2198187" y="4777163"/>
            <a:ext cx="11218" cy="201416"/>
          </a:xfrm>
          <a:prstGeom prst="straightConnector1">
            <a:avLst/>
          </a:prstGeom>
          <a:ln>
            <a:tailEnd type="triangle"/>
          </a:ln>
          <a:effectLst>
            <a:outerShdw blurRad="50800" dist="50800" dir="7320000" sx="122000" sy="122000" algn="ctr" rotWithShape="0">
              <a:schemeClr val="tx1">
                <a:lumMod val="75000"/>
                <a:lumOff val="25000"/>
              </a:schemeClr>
            </a:outerShdw>
          </a:effectLst>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prstDash val="sysDash"/>
            <a:tailEnd type="triangle"/>
          </a:ln>
          <a:effectLst>
            <a:outerShdw blurRad="50800" dist="50800" dir="7320000" sx="122000" sy="122000" algn="ctr" rotWithShape="0">
              <a:schemeClr val="tx1">
                <a:lumMod val="75000"/>
                <a:lumOff val="25000"/>
              </a:schemeClr>
            </a:outerShdw>
          </a:effectLst>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E3652BD-E37B-D0BA-A2DD-2381BDFCE110}"/>
              </a:ext>
            </a:extLst>
          </p:cNvPr>
          <p:cNvCxnSpPr>
            <a:cxnSpLocks/>
            <a:stCxn id="3" idx="3"/>
            <a:endCxn id="55" idx="1"/>
          </p:cNvCxnSpPr>
          <p:nvPr/>
        </p:nvCxnSpPr>
        <p:spPr>
          <a:xfrm>
            <a:off x="3536802" y="5685474"/>
            <a:ext cx="297432" cy="3441"/>
          </a:xfrm>
          <a:prstGeom prst="straightConnector1">
            <a:avLst/>
          </a:prstGeom>
          <a:ln w="19050" cap="flat" cmpd="sng" algn="ctr">
            <a:solidFill>
              <a:srgbClr val="1A1D2C"/>
            </a:solidFill>
            <a:prstDash val="sysDash"/>
            <a:round/>
            <a:headEnd type="none" w="med" len="med"/>
            <a:tailEnd type="arrow" w="med" len="med"/>
          </a:ln>
          <a:effectLst>
            <a:outerShdw blurRad="50800" dist="50800" dir="7320000" sx="122000" sy="122000" algn="ctr" rotWithShape="0">
              <a:schemeClr val="tx1">
                <a:lumMod val="75000"/>
                <a:lumOff val="25000"/>
              </a:schemeClr>
            </a:outerShdw>
          </a:effectLst>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93EA974-4A54-E44F-B472-271A6408912C}"/>
              </a:ext>
            </a:extLst>
          </p:cNvPr>
          <p:cNvSpPr/>
          <p:nvPr/>
        </p:nvSpPr>
        <p:spPr>
          <a:xfrm>
            <a:off x="3834234" y="5124138"/>
            <a:ext cx="1700650"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WORK GROUP APPROVAL</a:t>
            </a:r>
          </a:p>
        </p:txBody>
      </p:sp>
      <p:sp>
        <p:nvSpPr>
          <p:cNvPr id="61" name="Rectangle: Rounded Corners 60">
            <a:extLst>
              <a:ext uri="{FF2B5EF4-FFF2-40B4-BE49-F238E27FC236}">
                <a16:creationId xmlns:a16="http://schemas.microsoft.com/office/drawing/2014/main" id="{01D436A9-43AB-B2F9-40F6-5901C6F4964C}"/>
              </a:ext>
            </a:extLst>
          </p:cNvPr>
          <p:cNvSpPr/>
          <p:nvPr/>
        </p:nvSpPr>
        <p:spPr>
          <a:xfrm>
            <a:off x="5829284" y="5122421"/>
            <a:ext cx="1700650"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UNIFORMITY COMMITTEE APPROVAL</a:t>
            </a:r>
          </a:p>
        </p:txBody>
      </p:sp>
      <p:cxnSp>
        <p:nvCxnSpPr>
          <p:cNvPr id="62" name="Straight Arrow Connector 61">
            <a:extLst>
              <a:ext uri="{FF2B5EF4-FFF2-40B4-BE49-F238E27FC236}">
                <a16:creationId xmlns:a16="http://schemas.microsoft.com/office/drawing/2014/main" id="{ADC135C3-B960-09F5-F680-583A774DBAA4}"/>
              </a:ext>
            </a:extLst>
          </p:cNvPr>
          <p:cNvCxnSpPr>
            <a:cxnSpLocks/>
            <a:stCxn id="55" idx="3"/>
            <a:endCxn id="61" idx="1"/>
          </p:cNvCxnSpPr>
          <p:nvPr/>
        </p:nvCxnSpPr>
        <p:spPr>
          <a:xfrm flipV="1">
            <a:off x="5534884" y="5687198"/>
            <a:ext cx="294400" cy="1717"/>
          </a:xfrm>
          <a:prstGeom prst="straightConnector1">
            <a:avLst/>
          </a:prstGeom>
          <a:ln w="19050" cap="flat" cmpd="sng" algn="ctr">
            <a:solidFill>
              <a:srgbClr val="1A1D2C"/>
            </a:solidFill>
            <a:prstDash val="sysDash"/>
            <a:round/>
            <a:headEnd type="none" w="med" len="med"/>
            <a:tailEnd type="arrow" w="med" len="med"/>
          </a:ln>
          <a:effectLst>
            <a:outerShdw blurRad="50800" dist="50800" dir="7320000" sx="122000" sy="122000" algn="ctr" rotWithShape="0">
              <a:schemeClr val="tx1">
                <a:lumMod val="75000"/>
                <a:lumOff val="25000"/>
              </a:schemeClr>
            </a:outerShdw>
          </a:effectLst>
        </p:spPr>
        <p:style>
          <a:lnRef idx="0">
            <a:scrgbClr r="0" g="0" b="0"/>
          </a:lnRef>
          <a:fillRef idx="0">
            <a:scrgbClr r="0" g="0" b="0"/>
          </a:fillRef>
          <a:effectRef idx="0">
            <a:scrgbClr r="0" g="0" b="0"/>
          </a:effectRef>
          <a:fontRef idx="minor">
            <a:schemeClr val="tx1"/>
          </a:fontRef>
        </p:style>
      </p:cxnSp>
      <p:sp>
        <p:nvSpPr>
          <p:cNvPr id="65" name="Rectangle: Rounded Corners 64">
            <a:extLst>
              <a:ext uri="{FF2B5EF4-FFF2-40B4-BE49-F238E27FC236}">
                <a16:creationId xmlns:a16="http://schemas.microsoft.com/office/drawing/2014/main" id="{40F1B6D1-0DB4-F77B-CE35-4F653F84552F}"/>
              </a:ext>
            </a:extLst>
          </p:cNvPr>
          <p:cNvSpPr/>
          <p:nvPr/>
        </p:nvSpPr>
        <p:spPr>
          <a:xfrm>
            <a:off x="9858205" y="5111733"/>
            <a:ext cx="1700650"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COMMISSION APPROVAL</a:t>
            </a:r>
          </a:p>
        </p:txBody>
      </p:sp>
      <p:sp>
        <p:nvSpPr>
          <p:cNvPr id="66" name="Rectangle: Rounded Corners 65">
            <a:extLst>
              <a:ext uri="{FF2B5EF4-FFF2-40B4-BE49-F238E27FC236}">
                <a16:creationId xmlns:a16="http://schemas.microsoft.com/office/drawing/2014/main" id="{6A9D22B0-C350-89C7-C232-039588F6347F}"/>
              </a:ext>
            </a:extLst>
          </p:cNvPr>
          <p:cNvSpPr/>
          <p:nvPr/>
        </p:nvSpPr>
        <p:spPr>
          <a:xfrm>
            <a:off x="7845123" y="5122421"/>
            <a:ext cx="1700650"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EXECUTIVE COMMITTEE PUBLIC HEARING</a:t>
            </a:r>
          </a:p>
        </p:txBody>
      </p:sp>
      <p:cxnSp>
        <p:nvCxnSpPr>
          <p:cNvPr id="67" name="Straight Arrow Connector 66">
            <a:extLst>
              <a:ext uri="{FF2B5EF4-FFF2-40B4-BE49-F238E27FC236}">
                <a16:creationId xmlns:a16="http://schemas.microsoft.com/office/drawing/2014/main" id="{4265FD09-44C1-21CE-F3FF-E01D5F5FFCC2}"/>
              </a:ext>
            </a:extLst>
          </p:cNvPr>
          <p:cNvCxnSpPr>
            <a:cxnSpLocks/>
            <a:stCxn id="61" idx="3"/>
            <a:endCxn id="66" idx="1"/>
          </p:cNvCxnSpPr>
          <p:nvPr/>
        </p:nvCxnSpPr>
        <p:spPr>
          <a:xfrm>
            <a:off x="7529934" y="5687198"/>
            <a:ext cx="315189" cy="0"/>
          </a:xfrm>
          <a:prstGeom prst="straightConnector1">
            <a:avLst/>
          </a:prstGeom>
          <a:ln w="19050" cap="flat" cmpd="sng" algn="ctr">
            <a:solidFill>
              <a:srgbClr val="1A1D2C"/>
            </a:solidFill>
            <a:prstDash val="sysDash"/>
            <a:round/>
            <a:headEnd type="none" w="med" len="med"/>
            <a:tailEnd type="arrow" w="med" len="med"/>
          </a:ln>
          <a:effectLst>
            <a:outerShdw blurRad="50800" dist="50800" dir="7320000" sx="122000" sy="122000" algn="ctr" rotWithShape="0">
              <a:schemeClr val="tx1">
                <a:lumMod val="75000"/>
                <a:lumOff val="25000"/>
              </a:schemeClr>
            </a:outerShdw>
          </a:effectLst>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5CA31C05-DBF1-F676-CFCB-DA504D4CFBCC}"/>
              </a:ext>
            </a:extLst>
          </p:cNvPr>
          <p:cNvCxnSpPr>
            <a:cxnSpLocks/>
            <a:stCxn id="66" idx="3"/>
            <a:endCxn id="65" idx="1"/>
          </p:cNvCxnSpPr>
          <p:nvPr/>
        </p:nvCxnSpPr>
        <p:spPr>
          <a:xfrm flipV="1">
            <a:off x="9545773" y="5676510"/>
            <a:ext cx="312432" cy="10688"/>
          </a:xfrm>
          <a:prstGeom prst="straightConnector1">
            <a:avLst/>
          </a:prstGeom>
          <a:ln w="19050" cap="flat" cmpd="sng" algn="ctr">
            <a:solidFill>
              <a:srgbClr val="1A1D2C"/>
            </a:solidFill>
            <a:prstDash val="sysDash"/>
            <a:round/>
            <a:headEnd type="none" w="med" len="med"/>
            <a:tailEnd type="arrow" w="med" len="med"/>
          </a:ln>
          <a:effectLst>
            <a:outerShdw blurRad="50800" dist="50800" dir="7320000" sx="122000" sy="122000" algn="ctr" rotWithShape="0">
              <a:schemeClr val="tx1">
                <a:lumMod val="75000"/>
                <a:lumOff val="25000"/>
              </a:schemeClr>
            </a:outerShdw>
          </a:effectLst>
        </p:spPr>
        <p:style>
          <a:lnRef idx="0">
            <a:scrgbClr r="0" g="0" b="0"/>
          </a:lnRef>
          <a:fillRef idx="0">
            <a:scrgbClr r="0" g="0" b="0"/>
          </a:fillRef>
          <a:effectRef idx="0">
            <a:scrgbClr r="0" g="0" b="0"/>
          </a:effectRef>
          <a:fontRef idx="minor">
            <a:schemeClr val="tx1"/>
          </a:fontRef>
        </p:style>
      </p:cxn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REPEAT or PROCEED</a:t>
            </a:r>
          </a:p>
        </p:txBody>
      </p:sp>
      <p:sp>
        <p:nvSpPr>
          <p:cNvPr id="4" name="Cloud 3">
            <a:extLst>
              <a:ext uri="{FF2B5EF4-FFF2-40B4-BE49-F238E27FC236}">
                <a16:creationId xmlns:a16="http://schemas.microsoft.com/office/drawing/2014/main" id="{1F47A834-B3A7-07A8-94F9-14F12FBBA417}"/>
              </a:ext>
            </a:extLst>
          </p:cNvPr>
          <p:cNvSpPr/>
          <p:nvPr/>
        </p:nvSpPr>
        <p:spPr>
          <a:xfrm>
            <a:off x="2999557" y="1202341"/>
            <a:ext cx="2561258" cy="1176549"/>
          </a:xfrm>
          <a:prstGeom prst="cloud">
            <a:avLst/>
          </a:prstGeom>
          <a:solidFill>
            <a:schemeClr val="bg2">
              <a:lumMod val="20000"/>
              <a:lumOff val="80000"/>
              <a:alpha val="80000"/>
            </a:schemeClr>
          </a:solidFill>
          <a:effectLst>
            <a:outerShdw blurRad="50800" dist="50800" dir="7320000" sx="122000" sy="122000" algn="ctr" rotWithShape="0">
              <a:schemeClr val="tx1">
                <a:lumMod val="75000"/>
                <a:lumOff val="25000"/>
              </a:scheme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Background &amp; Training</a:t>
            </a:r>
          </a:p>
        </p:txBody>
      </p:sp>
      <p:sp>
        <p:nvSpPr>
          <p:cNvPr id="11" name="Cloud 10">
            <a:extLst>
              <a:ext uri="{FF2B5EF4-FFF2-40B4-BE49-F238E27FC236}">
                <a16:creationId xmlns:a16="http://schemas.microsoft.com/office/drawing/2014/main" id="{BB6F70BF-1A95-C02C-97E9-8A3B59EF43DE}"/>
              </a:ext>
            </a:extLst>
          </p:cNvPr>
          <p:cNvSpPr/>
          <p:nvPr/>
        </p:nvSpPr>
        <p:spPr>
          <a:xfrm>
            <a:off x="0" y="1514700"/>
            <a:ext cx="2026213" cy="1111347"/>
          </a:xfrm>
          <a:prstGeom prst="cloud">
            <a:avLst/>
          </a:prstGeom>
          <a:solidFill>
            <a:schemeClr val="bg2">
              <a:lumMod val="40000"/>
              <a:lumOff val="60000"/>
              <a:alpha val="80000"/>
            </a:schemeClr>
          </a:solidFill>
          <a:effectLst>
            <a:outerShdw blurRad="50800" dist="50800" dir="7320000" sx="122000" sy="122000" algn="ctr" rotWithShape="0">
              <a:schemeClr val="tx1">
                <a:lumMod val="75000"/>
                <a:lumOff val="25000"/>
              </a:scheme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Litigation &amp; Legislation</a:t>
            </a:r>
          </a:p>
        </p:txBody>
      </p:sp>
      <p:sp>
        <p:nvSpPr>
          <p:cNvPr id="6" name="Cloud 5">
            <a:extLst>
              <a:ext uri="{FF2B5EF4-FFF2-40B4-BE49-F238E27FC236}">
                <a16:creationId xmlns:a16="http://schemas.microsoft.com/office/drawing/2014/main" id="{4C73A203-007F-DB31-68E6-25E23EDAE964}"/>
              </a:ext>
            </a:extLst>
          </p:cNvPr>
          <p:cNvSpPr/>
          <p:nvPr/>
        </p:nvSpPr>
        <p:spPr>
          <a:xfrm>
            <a:off x="2564016" y="2913453"/>
            <a:ext cx="2026213" cy="1257919"/>
          </a:xfrm>
          <a:prstGeom prst="cloud">
            <a:avLst/>
          </a:prstGeom>
          <a:solidFill>
            <a:schemeClr val="bg2">
              <a:lumMod val="40000"/>
              <a:lumOff val="60000"/>
              <a:alpha val="80000"/>
            </a:schemeClr>
          </a:solidFill>
          <a:effectLst>
            <a:outerShdw blurRad="50800" dist="50800" dir="7320000" sx="122000" sy="122000" algn="ctr" rotWithShape="0">
              <a:schemeClr val="tx1">
                <a:lumMod val="75000"/>
                <a:lumOff val="25000"/>
              </a:scheme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Expanding Project Page</a:t>
            </a:r>
          </a:p>
        </p:txBody>
      </p:sp>
      <p:sp>
        <p:nvSpPr>
          <p:cNvPr id="22" name="Sun 21">
            <a:extLst>
              <a:ext uri="{FF2B5EF4-FFF2-40B4-BE49-F238E27FC236}">
                <a16:creationId xmlns:a16="http://schemas.microsoft.com/office/drawing/2014/main" id="{08DFB25E-47ED-7573-3EA8-2841B7E9419C}"/>
              </a:ext>
            </a:extLst>
          </p:cNvPr>
          <p:cNvSpPr/>
          <p:nvPr/>
        </p:nvSpPr>
        <p:spPr>
          <a:xfrm>
            <a:off x="6317673" y="550710"/>
            <a:ext cx="5589482" cy="4571709"/>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85000"/>
                    <a:lumOff val="15000"/>
                  </a:schemeClr>
                </a:solidFill>
              </a:rPr>
              <a:t>Research</a:t>
            </a:r>
            <a:endParaRPr lang="en-US" b="1" dirty="0">
              <a:solidFill>
                <a:schemeClr val="tx1">
                  <a:lumMod val="85000"/>
                  <a:lumOff val="15000"/>
                </a:schemeClr>
              </a:solidFill>
            </a:endParaRPr>
          </a:p>
        </p:txBody>
      </p:sp>
    </p:spTree>
    <p:extLst>
      <p:ext uri="{BB962C8B-B14F-4D97-AF65-F5344CB8AC3E}">
        <p14:creationId xmlns:p14="http://schemas.microsoft.com/office/powerpoint/2010/main" val="10958434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61</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42682" y="3647610"/>
            <a:ext cx="2711009"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a:effectLst>
            <a:outerShdw blurRad="50800" dist="50800" dir="7320000" sx="122000" sy="122000" algn="ctr" rotWithShape="0">
              <a:schemeClr val="tx1">
                <a:lumMod val="75000"/>
                <a:lumOff val="25000"/>
              </a:schemeClr>
            </a:outerShdw>
          </a:effectLst>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a:effectLst>
            <a:outerShdw blurRad="50800" dist="50800" dir="7320000" sx="122000" sy="122000" algn="ctr" rotWithShape="0">
              <a:schemeClr val="tx1">
                <a:lumMod val="75000"/>
                <a:lumOff val="25000"/>
              </a:schemeClr>
            </a:outerShdw>
          </a:effectLst>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solidFill>
              <a:schemeClr val="accent1"/>
            </a:solidFill>
            <a:prstDash val="solid"/>
            <a:round/>
            <a:headEnd type="none" w="med" len="med"/>
            <a:tailEnd type="none" w="med" len="med"/>
          </a:ln>
          <a:effectLst>
            <a:outerShdw blurRad="50800" dist="50800" dir="7320000" sx="122000" sy="122000" algn="ctr" rotWithShape="0">
              <a:schemeClr val="tx1">
                <a:lumMod val="75000"/>
                <a:lumOff val="25000"/>
              </a:scheme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solidFill>
              <a:srgbClr val="1A1D2C"/>
            </a:solidFill>
            <a:prstDash val="sysDash"/>
            <a:round/>
            <a:headEnd type="none" w="med" len="med"/>
            <a:tailEnd type="arrow" w="med" len="med"/>
          </a:ln>
          <a:effectLst>
            <a:outerShdw blurRad="50800" dist="50800" dir="7320000" sx="122000" sy="122000" algn="ctr" rotWithShape="0">
              <a:schemeClr val="tx1">
                <a:lumMod val="75000"/>
                <a:lumOff val="25000"/>
              </a:schemeClr>
            </a:outerShdw>
          </a:effectLst>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a:effectLst>
            <a:outerShdw blurRad="50800" dist="50800" dir="7320000" sx="122000" sy="122000" algn="ctr" rotWithShape="0">
              <a:schemeClr val="tx1">
                <a:lumMod val="75000"/>
                <a:lumOff val="25000"/>
              </a:schemeClr>
            </a:outerShdw>
          </a:effectLst>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a:effectLst>
            <a:outerShdw blurRad="50800" dist="50800" dir="7320000" sx="122000" sy="122000" algn="ctr" rotWithShape="0">
              <a:schemeClr val="tx1">
                <a:lumMod val="75000"/>
                <a:lumOff val="25000"/>
              </a:schemeClr>
            </a:outerShdw>
          </a:effectLst>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a:off x="2198187" y="4777163"/>
            <a:ext cx="11218" cy="201416"/>
          </a:xfrm>
          <a:prstGeom prst="straightConnector1">
            <a:avLst/>
          </a:prstGeom>
          <a:ln>
            <a:tailEnd type="triangle"/>
          </a:ln>
          <a:effectLst>
            <a:outerShdw blurRad="50800" dist="50800" dir="7320000" sx="122000" sy="122000" algn="ctr" rotWithShape="0">
              <a:schemeClr val="tx1">
                <a:lumMod val="75000"/>
                <a:lumOff val="25000"/>
              </a:schemeClr>
            </a:outerShdw>
          </a:effectLst>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prstDash val="sysDash"/>
            <a:tailEnd type="triangle"/>
          </a:ln>
          <a:effectLst>
            <a:outerShdw blurRad="50800" dist="50800" dir="7320000" sx="122000" sy="122000" algn="ctr" rotWithShape="0">
              <a:schemeClr val="tx1">
                <a:lumMod val="75000"/>
                <a:lumOff val="25000"/>
              </a:schemeClr>
            </a:outerShdw>
          </a:effectLst>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E3652BD-E37B-D0BA-A2DD-2381BDFCE110}"/>
              </a:ext>
            </a:extLst>
          </p:cNvPr>
          <p:cNvCxnSpPr>
            <a:cxnSpLocks/>
            <a:stCxn id="3" idx="3"/>
            <a:endCxn id="55" idx="1"/>
          </p:cNvCxnSpPr>
          <p:nvPr/>
        </p:nvCxnSpPr>
        <p:spPr>
          <a:xfrm>
            <a:off x="3536802" y="5685474"/>
            <a:ext cx="297432" cy="3441"/>
          </a:xfrm>
          <a:prstGeom prst="straightConnector1">
            <a:avLst/>
          </a:prstGeom>
          <a:ln w="19050" cap="flat" cmpd="sng" algn="ctr">
            <a:solidFill>
              <a:srgbClr val="1A1D2C"/>
            </a:solidFill>
            <a:prstDash val="sysDash"/>
            <a:round/>
            <a:headEnd type="none" w="med" len="med"/>
            <a:tailEnd type="arrow" w="med" len="med"/>
          </a:ln>
          <a:effectLst>
            <a:outerShdw blurRad="50800" dist="50800" dir="7320000" sx="122000" sy="122000" algn="ctr" rotWithShape="0">
              <a:schemeClr val="tx1">
                <a:lumMod val="75000"/>
                <a:lumOff val="25000"/>
              </a:schemeClr>
            </a:outerShdw>
          </a:effectLst>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93EA974-4A54-E44F-B472-271A6408912C}"/>
              </a:ext>
            </a:extLst>
          </p:cNvPr>
          <p:cNvSpPr/>
          <p:nvPr/>
        </p:nvSpPr>
        <p:spPr>
          <a:xfrm>
            <a:off x="3834234" y="5124138"/>
            <a:ext cx="1700650"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WORK GROUP APPROVAL</a:t>
            </a:r>
          </a:p>
        </p:txBody>
      </p:sp>
      <p:sp>
        <p:nvSpPr>
          <p:cNvPr id="61" name="Rectangle: Rounded Corners 60">
            <a:extLst>
              <a:ext uri="{FF2B5EF4-FFF2-40B4-BE49-F238E27FC236}">
                <a16:creationId xmlns:a16="http://schemas.microsoft.com/office/drawing/2014/main" id="{01D436A9-43AB-B2F9-40F6-5901C6F4964C}"/>
              </a:ext>
            </a:extLst>
          </p:cNvPr>
          <p:cNvSpPr/>
          <p:nvPr/>
        </p:nvSpPr>
        <p:spPr>
          <a:xfrm>
            <a:off x="5829284" y="5122421"/>
            <a:ext cx="1700650"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UNIFORMITY COMMITTEE APPROVAL</a:t>
            </a:r>
          </a:p>
        </p:txBody>
      </p:sp>
      <p:cxnSp>
        <p:nvCxnSpPr>
          <p:cNvPr id="62" name="Straight Arrow Connector 61">
            <a:extLst>
              <a:ext uri="{FF2B5EF4-FFF2-40B4-BE49-F238E27FC236}">
                <a16:creationId xmlns:a16="http://schemas.microsoft.com/office/drawing/2014/main" id="{ADC135C3-B960-09F5-F680-583A774DBAA4}"/>
              </a:ext>
            </a:extLst>
          </p:cNvPr>
          <p:cNvCxnSpPr>
            <a:cxnSpLocks/>
            <a:stCxn id="55" idx="3"/>
            <a:endCxn id="61" idx="1"/>
          </p:cNvCxnSpPr>
          <p:nvPr/>
        </p:nvCxnSpPr>
        <p:spPr>
          <a:xfrm flipV="1">
            <a:off x="5534884" y="5687198"/>
            <a:ext cx="294400" cy="1717"/>
          </a:xfrm>
          <a:prstGeom prst="straightConnector1">
            <a:avLst/>
          </a:prstGeom>
          <a:ln w="19050" cap="flat" cmpd="sng" algn="ctr">
            <a:solidFill>
              <a:srgbClr val="1A1D2C"/>
            </a:solidFill>
            <a:prstDash val="sysDash"/>
            <a:round/>
            <a:headEnd type="none" w="med" len="med"/>
            <a:tailEnd type="arrow" w="med" len="med"/>
          </a:ln>
          <a:effectLst>
            <a:outerShdw blurRad="50800" dist="50800" dir="7320000" sx="122000" sy="122000" algn="ctr" rotWithShape="0">
              <a:schemeClr val="tx1">
                <a:lumMod val="75000"/>
                <a:lumOff val="25000"/>
              </a:schemeClr>
            </a:outerShdw>
          </a:effectLst>
        </p:spPr>
        <p:style>
          <a:lnRef idx="0">
            <a:scrgbClr r="0" g="0" b="0"/>
          </a:lnRef>
          <a:fillRef idx="0">
            <a:scrgbClr r="0" g="0" b="0"/>
          </a:fillRef>
          <a:effectRef idx="0">
            <a:scrgbClr r="0" g="0" b="0"/>
          </a:effectRef>
          <a:fontRef idx="minor">
            <a:schemeClr val="tx1"/>
          </a:fontRef>
        </p:style>
      </p:cxnSp>
      <p:sp>
        <p:nvSpPr>
          <p:cNvPr id="65" name="Rectangle: Rounded Corners 64">
            <a:extLst>
              <a:ext uri="{FF2B5EF4-FFF2-40B4-BE49-F238E27FC236}">
                <a16:creationId xmlns:a16="http://schemas.microsoft.com/office/drawing/2014/main" id="{40F1B6D1-0DB4-F77B-CE35-4F653F84552F}"/>
              </a:ext>
            </a:extLst>
          </p:cNvPr>
          <p:cNvSpPr/>
          <p:nvPr/>
        </p:nvSpPr>
        <p:spPr>
          <a:xfrm>
            <a:off x="9858205" y="5111733"/>
            <a:ext cx="1700650"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COMMISSION APPROVAL</a:t>
            </a:r>
          </a:p>
        </p:txBody>
      </p:sp>
      <p:sp>
        <p:nvSpPr>
          <p:cNvPr id="66" name="Rectangle: Rounded Corners 65">
            <a:extLst>
              <a:ext uri="{FF2B5EF4-FFF2-40B4-BE49-F238E27FC236}">
                <a16:creationId xmlns:a16="http://schemas.microsoft.com/office/drawing/2014/main" id="{6A9D22B0-C350-89C7-C232-039588F6347F}"/>
              </a:ext>
            </a:extLst>
          </p:cNvPr>
          <p:cNvSpPr/>
          <p:nvPr/>
        </p:nvSpPr>
        <p:spPr>
          <a:xfrm>
            <a:off x="7845123" y="5122421"/>
            <a:ext cx="1700650" cy="1129553"/>
          </a:xfrm>
          <a:prstGeom prst="roundRect">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EXECUTIVE COMMITTEE PUBLIC HEARING</a:t>
            </a:r>
          </a:p>
        </p:txBody>
      </p:sp>
      <p:cxnSp>
        <p:nvCxnSpPr>
          <p:cNvPr id="67" name="Straight Arrow Connector 66">
            <a:extLst>
              <a:ext uri="{FF2B5EF4-FFF2-40B4-BE49-F238E27FC236}">
                <a16:creationId xmlns:a16="http://schemas.microsoft.com/office/drawing/2014/main" id="{4265FD09-44C1-21CE-F3FF-E01D5F5FFCC2}"/>
              </a:ext>
            </a:extLst>
          </p:cNvPr>
          <p:cNvCxnSpPr>
            <a:cxnSpLocks/>
            <a:stCxn id="61" idx="3"/>
            <a:endCxn id="66" idx="1"/>
          </p:cNvCxnSpPr>
          <p:nvPr/>
        </p:nvCxnSpPr>
        <p:spPr>
          <a:xfrm>
            <a:off x="7529934" y="5687198"/>
            <a:ext cx="315189" cy="0"/>
          </a:xfrm>
          <a:prstGeom prst="straightConnector1">
            <a:avLst/>
          </a:prstGeom>
          <a:ln w="19050" cap="flat" cmpd="sng" algn="ctr">
            <a:solidFill>
              <a:srgbClr val="1A1D2C"/>
            </a:solidFill>
            <a:prstDash val="sysDash"/>
            <a:round/>
            <a:headEnd type="none" w="med" len="med"/>
            <a:tailEnd type="arrow" w="med" len="med"/>
          </a:ln>
          <a:effectLst>
            <a:outerShdw blurRad="50800" dist="50800" dir="7320000" sx="122000" sy="122000" algn="ctr" rotWithShape="0">
              <a:schemeClr val="tx1">
                <a:lumMod val="75000"/>
                <a:lumOff val="25000"/>
              </a:schemeClr>
            </a:outerShdw>
          </a:effectLst>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5CA31C05-DBF1-F676-CFCB-DA504D4CFBCC}"/>
              </a:ext>
            </a:extLst>
          </p:cNvPr>
          <p:cNvCxnSpPr>
            <a:cxnSpLocks/>
            <a:stCxn id="66" idx="3"/>
            <a:endCxn id="65" idx="1"/>
          </p:cNvCxnSpPr>
          <p:nvPr/>
        </p:nvCxnSpPr>
        <p:spPr>
          <a:xfrm flipV="1">
            <a:off x="9545773" y="5676510"/>
            <a:ext cx="312432" cy="10688"/>
          </a:xfrm>
          <a:prstGeom prst="straightConnector1">
            <a:avLst/>
          </a:prstGeom>
          <a:ln w="19050" cap="flat" cmpd="sng" algn="ctr">
            <a:solidFill>
              <a:srgbClr val="1A1D2C"/>
            </a:solidFill>
            <a:prstDash val="sysDash"/>
            <a:round/>
            <a:headEnd type="none" w="med" len="med"/>
            <a:tailEnd type="arrow" w="med" len="med"/>
          </a:ln>
          <a:effectLst>
            <a:outerShdw blurRad="50800" dist="50800" dir="7320000" sx="122000" sy="122000" algn="ctr" rotWithShape="0">
              <a:schemeClr val="tx1">
                <a:lumMod val="75000"/>
                <a:lumOff val="25000"/>
              </a:schemeClr>
            </a:outerShdw>
          </a:effectLst>
        </p:spPr>
        <p:style>
          <a:lnRef idx="0">
            <a:scrgbClr r="0" g="0" b="0"/>
          </a:lnRef>
          <a:fillRef idx="0">
            <a:scrgbClr r="0" g="0" b="0"/>
          </a:fillRef>
          <a:effectRef idx="0">
            <a:scrgbClr r="0" g="0" b="0"/>
          </a:effectRef>
          <a:fontRef idx="minor">
            <a:schemeClr val="tx1"/>
          </a:fontRef>
        </p:style>
      </p:cxn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a:effectLst>
            <a:outerShdw blurRad="50800" dist="50800" dir="7320000" sx="122000" sy="122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REPEAT or PROCEED</a:t>
            </a:r>
          </a:p>
        </p:txBody>
      </p:sp>
      <p:sp>
        <p:nvSpPr>
          <p:cNvPr id="4" name="Cloud 3">
            <a:extLst>
              <a:ext uri="{FF2B5EF4-FFF2-40B4-BE49-F238E27FC236}">
                <a16:creationId xmlns:a16="http://schemas.microsoft.com/office/drawing/2014/main" id="{1F47A834-B3A7-07A8-94F9-14F12FBBA417}"/>
              </a:ext>
            </a:extLst>
          </p:cNvPr>
          <p:cNvSpPr/>
          <p:nvPr/>
        </p:nvSpPr>
        <p:spPr>
          <a:xfrm>
            <a:off x="2999557" y="1202341"/>
            <a:ext cx="2561258" cy="1176549"/>
          </a:xfrm>
          <a:prstGeom prst="cloud">
            <a:avLst/>
          </a:prstGeom>
          <a:solidFill>
            <a:schemeClr val="bg2">
              <a:lumMod val="20000"/>
              <a:lumOff val="80000"/>
              <a:alpha val="80000"/>
            </a:schemeClr>
          </a:solidFill>
          <a:effectLst>
            <a:outerShdw blurRad="50800" dist="50800" dir="7320000" sx="122000" sy="122000" algn="ctr" rotWithShape="0">
              <a:schemeClr val="tx1">
                <a:lumMod val="75000"/>
                <a:lumOff val="25000"/>
              </a:scheme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Background &amp; Training</a:t>
            </a:r>
          </a:p>
        </p:txBody>
      </p:sp>
      <p:sp>
        <p:nvSpPr>
          <p:cNvPr id="11" name="Cloud 10">
            <a:extLst>
              <a:ext uri="{FF2B5EF4-FFF2-40B4-BE49-F238E27FC236}">
                <a16:creationId xmlns:a16="http://schemas.microsoft.com/office/drawing/2014/main" id="{BB6F70BF-1A95-C02C-97E9-8A3B59EF43DE}"/>
              </a:ext>
            </a:extLst>
          </p:cNvPr>
          <p:cNvSpPr/>
          <p:nvPr/>
        </p:nvSpPr>
        <p:spPr>
          <a:xfrm>
            <a:off x="0" y="1514700"/>
            <a:ext cx="2026213" cy="1111347"/>
          </a:xfrm>
          <a:prstGeom prst="cloud">
            <a:avLst/>
          </a:prstGeom>
          <a:solidFill>
            <a:schemeClr val="bg2">
              <a:lumMod val="40000"/>
              <a:lumOff val="60000"/>
              <a:alpha val="80000"/>
            </a:schemeClr>
          </a:solidFill>
          <a:effectLst>
            <a:outerShdw blurRad="50800" dist="50800" dir="7320000" sx="122000" sy="122000" algn="ctr" rotWithShape="0">
              <a:schemeClr val="tx1">
                <a:lumMod val="75000"/>
                <a:lumOff val="25000"/>
              </a:scheme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Litigation &amp; Legislation</a:t>
            </a:r>
          </a:p>
        </p:txBody>
      </p:sp>
      <p:sp>
        <p:nvSpPr>
          <p:cNvPr id="6" name="Cloud 5">
            <a:extLst>
              <a:ext uri="{FF2B5EF4-FFF2-40B4-BE49-F238E27FC236}">
                <a16:creationId xmlns:a16="http://schemas.microsoft.com/office/drawing/2014/main" id="{4C73A203-007F-DB31-68E6-25E23EDAE964}"/>
              </a:ext>
            </a:extLst>
          </p:cNvPr>
          <p:cNvSpPr/>
          <p:nvPr/>
        </p:nvSpPr>
        <p:spPr>
          <a:xfrm>
            <a:off x="2564016" y="2913453"/>
            <a:ext cx="2026213" cy="1257919"/>
          </a:xfrm>
          <a:prstGeom prst="cloud">
            <a:avLst/>
          </a:prstGeom>
          <a:solidFill>
            <a:schemeClr val="bg2">
              <a:lumMod val="40000"/>
              <a:lumOff val="60000"/>
              <a:alpha val="80000"/>
            </a:schemeClr>
          </a:solidFill>
          <a:effectLst>
            <a:outerShdw blurRad="50800" dist="50800" dir="7320000" sx="122000" sy="122000" algn="ctr" rotWithShape="0">
              <a:schemeClr val="tx1">
                <a:lumMod val="75000"/>
                <a:lumOff val="25000"/>
              </a:scheme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Expanding Project Page</a:t>
            </a:r>
          </a:p>
        </p:txBody>
      </p:sp>
      <p:sp>
        <p:nvSpPr>
          <p:cNvPr id="22" name="Sun 21">
            <a:extLst>
              <a:ext uri="{FF2B5EF4-FFF2-40B4-BE49-F238E27FC236}">
                <a16:creationId xmlns:a16="http://schemas.microsoft.com/office/drawing/2014/main" id="{08DFB25E-47ED-7573-3EA8-2841B7E9419C}"/>
              </a:ext>
            </a:extLst>
          </p:cNvPr>
          <p:cNvSpPr/>
          <p:nvPr/>
        </p:nvSpPr>
        <p:spPr>
          <a:xfrm>
            <a:off x="6317673" y="550710"/>
            <a:ext cx="5589482" cy="4571709"/>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85000"/>
                    <a:lumOff val="15000"/>
                  </a:schemeClr>
                </a:solidFill>
              </a:rPr>
              <a:t>General Framework</a:t>
            </a:r>
            <a:endParaRPr lang="en-US" b="1" dirty="0">
              <a:solidFill>
                <a:schemeClr val="tx1">
                  <a:lumMod val="85000"/>
                  <a:lumOff val="15000"/>
                </a:schemeClr>
              </a:solidFill>
            </a:endParaRPr>
          </a:p>
        </p:txBody>
      </p:sp>
    </p:spTree>
    <p:extLst>
      <p:ext uri="{BB962C8B-B14F-4D97-AF65-F5344CB8AC3E}">
        <p14:creationId xmlns:p14="http://schemas.microsoft.com/office/powerpoint/2010/main" val="20390955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5676-38BA-DF95-9FFE-405803723A6F}"/>
              </a:ext>
            </a:extLst>
          </p:cNvPr>
          <p:cNvSpPr>
            <a:spLocks noGrp="1"/>
          </p:cNvSpPr>
          <p:nvPr>
            <p:ph type="title"/>
          </p:nvPr>
        </p:nvSpPr>
        <p:spPr>
          <a:xfrm>
            <a:off x="581192" y="702156"/>
            <a:ext cx="11029616" cy="552903"/>
          </a:xfrm>
        </p:spPr>
        <p:txBody>
          <a:bodyPr/>
          <a:lstStyle/>
          <a:p>
            <a:r>
              <a:rPr lang="en-US">
                <a:solidFill>
                  <a:schemeClr val="accent1">
                    <a:lumMod val="75000"/>
                  </a:schemeClr>
                </a:solidFill>
              </a:rPr>
              <a:t>General Framework</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6D360D2-C08E-7AE6-0AA2-D0198B0568CC}"/>
              </a:ext>
            </a:extLst>
          </p:cNvPr>
          <p:cNvSpPr>
            <a:spLocks noGrp="1"/>
          </p:cNvSpPr>
          <p:nvPr>
            <p:ph idx="1"/>
          </p:nvPr>
        </p:nvSpPr>
        <p:spPr>
          <a:xfrm>
            <a:off x="2248627" y="1470212"/>
            <a:ext cx="7352573" cy="4876800"/>
          </a:xfrm>
        </p:spPr>
        <p:txBody>
          <a:bodyPr anchor="t"/>
          <a:lstStyle/>
          <a:p>
            <a:pPr marL="0" indent="0">
              <a:lnSpc>
                <a:spcPct val="100000"/>
              </a:lnSpc>
              <a:spcBef>
                <a:spcPts val="0"/>
              </a:spcBef>
              <a:spcAft>
                <a:spcPts val="1800"/>
              </a:spcAft>
              <a:buNone/>
            </a:pPr>
            <a:r>
              <a:rPr lang="en-US" b="1"/>
              <a:t>General –</a:t>
            </a:r>
          </a:p>
          <a:p>
            <a:pPr marL="0" indent="0">
              <a:lnSpc>
                <a:spcPct val="100000"/>
              </a:lnSpc>
              <a:spcBef>
                <a:spcPts val="0"/>
              </a:spcBef>
              <a:spcAft>
                <a:spcPts val="1800"/>
              </a:spcAft>
              <a:buNone/>
            </a:pPr>
            <a:r>
              <a:rPr lang="en-US"/>
              <a:t>1.	State law governs the formation of different types of partnerships and the basic rights of partners, including any rights to: </a:t>
            </a:r>
          </a:p>
          <a:p>
            <a:pPr marL="457200" indent="0">
              <a:lnSpc>
                <a:spcPct val="100000"/>
              </a:lnSpc>
              <a:spcBef>
                <a:spcPts val="0"/>
              </a:spcBef>
              <a:spcAft>
                <a:spcPts val="1800"/>
              </a:spcAft>
              <a:buNone/>
            </a:pPr>
            <a:r>
              <a:rPr lang="en-US"/>
              <a:t>a.	Divest or transfer their interests;</a:t>
            </a:r>
          </a:p>
          <a:p>
            <a:pPr marL="457200" indent="0">
              <a:lnSpc>
                <a:spcPct val="100000"/>
              </a:lnSpc>
              <a:spcBef>
                <a:spcPts val="0"/>
              </a:spcBef>
              <a:spcAft>
                <a:spcPts val="1800"/>
              </a:spcAft>
              <a:buNone/>
            </a:pPr>
            <a:r>
              <a:rPr lang="en-US"/>
              <a:t>b.	Receive liquidating distributions; and</a:t>
            </a:r>
          </a:p>
          <a:p>
            <a:pPr marL="457200" indent="0">
              <a:lnSpc>
                <a:spcPct val="100000"/>
              </a:lnSpc>
              <a:spcBef>
                <a:spcPts val="0"/>
              </a:spcBef>
              <a:spcAft>
                <a:spcPts val="1800"/>
              </a:spcAft>
              <a:buNone/>
            </a:pPr>
            <a:r>
              <a:rPr lang="en-US"/>
              <a:t>c.	Alter certain legal and economic rights and relationships by agreement.  </a:t>
            </a:r>
          </a:p>
          <a:p>
            <a:pPr marL="0" indent="0">
              <a:lnSpc>
                <a:spcPct val="100000"/>
              </a:lnSpc>
              <a:spcBef>
                <a:spcPts val="0"/>
              </a:spcBef>
              <a:spcAft>
                <a:spcPts val="1800"/>
              </a:spcAft>
              <a:buNone/>
            </a:pPr>
            <a:r>
              <a:rPr lang="en-US"/>
              <a:t>2.	States allow entities formed in other jurisdictions to operate in the state, provided they comply with state regulatory requirements. </a:t>
            </a:r>
          </a:p>
          <a:p>
            <a:pPr marL="0" indent="0">
              <a:lnSpc>
                <a:spcPct val="100000"/>
              </a:lnSpc>
              <a:spcBef>
                <a:spcPts val="0"/>
              </a:spcBef>
              <a:spcAft>
                <a:spcPts val="1800"/>
              </a:spcAft>
              <a:buNone/>
            </a:pPr>
            <a:r>
              <a:rPr lang="en-US"/>
              <a:t>3.	State income taxes generally conform to applicable federal substantive tax provisions for computing and characterizing items of income for individuals and corporations, and follow the IRS interpretation of those provisions. </a:t>
            </a:r>
          </a:p>
          <a:p>
            <a:endParaRPr lang="en-US" dirty="0"/>
          </a:p>
        </p:txBody>
      </p:sp>
      <p:sp>
        <p:nvSpPr>
          <p:cNvPr id="4" name="Slide Number Placeholder 3">
            <a:extLst>
              <a:ext uri="{FF2B5EF4-FFF2-40B4-BE49-F238E27FC236}">
                <a16:creationId xmlns:a16="http://schemas.microsoft.com/office/drawing/2014/main" id="{F6649221-17A8-B6A6-1A6D-1D514AF94B08}"/>
              </a:ext>
            </a:extLst>
          </p:cNvPr>
          <p:cNvSpPr>
            <a:spLocks noGrp="1"/>
          </p:cNvSpPr>
          <p:nvPr>
            <p:ph type="sldNum" sz="quarter" idx="12"/>
          </p:nvPr>
        </p:nvSpPr>
        <p:spPr/>
        <p:txBody>
          <a:bodyPr/>
          <a:lstStyle/>
          <a:p>
            <a:fld id="{3A98EE3D-8CD1-4C3F-BD1C-C98C9596463C}" type="slidenum">
              <a:rPr lang="en-US" smtClean="0"/>
              <a:t>62</a:t>
            </a:fld>
            <a:endParaRPr lang="en-US" dirty="0"/>
          </a:p>
        </p:txBody>
      </p:sp>
      <p:pic>
        <p:nvPicPr>
          <p:cNvPr id="6" name="Picture 5">
            <a:extLst>
              <a:ext uri="{FF2B5EF4-FFF2-40B4-BE49-F238E27FC236}">
                <a16:creationId xmlns:a16="http://schemas.microsoft.com/office/drawing/2014/main" id="{A8477F1F-960E-3138-D60C-2294FD8833F8}"/>
              </a:ext>
            </a:extLst>
          </p:cNvPr>
          <p:cNvPicPr>
            <a:picLocks noChangeAspect="1"/>
          </p:cNvPicPr>
          <p:nvPr/>
        </p:nvPicPr>
        <p:blipFill>
          <a:blip r:embed="rId2">
            <a:alphaModFix amt="5000"/>
          </a:blip>
          <a:stretch>
            <a:fillRect/>
          </a:stretch>
        </p:blipFill>
        <p:spPr>
          <a:xfrm>
            <a:off x="-10918" y="1470212"/>
            <a:ext cx="2259545" cy="537703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680596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5676-38BA-DF95-9FFE-405803723A6F}"/>
              </a:ext>
            </a:extLst>
          </p:cNvPr>
          <p:cNvSpPr>
            <a:spLocks noGrp="1"/>
          </p:cNvSpPr>
          <p:nvPr>
            <p:ph type="title"/>
          </p:nvPr>
        </p:nvSpPr>
        <p:spPr>
          <a:xfrm>
            <a:off x="581192" y="702156"/>
            <a:ext cx="11029616" cy="552903"/>
          </a:xfrm>
        </p:spPr>
        <p:txBody>
          <a:bodyPr/>
          <a:lstStyle/>
          <a:p>
            <a:r>
              <a:rPr lang="en-US" dirty="0">
                <a:solidFill>
                  <a:schemeClr val="accent1">
                    <a:lumMod val="75000"/>
                  </a:schemeClr>
                </a:solidFill>
              </a:rPr>
              <a:t>General Framework</a:t>
            </a:r>
          </a:p>
        </p:txBody>
      </p:sp>
      <p:sp>
        <p:nvSpPr>
          <p:cNvPr id="3" name="Content Placeholder 2">
            <a:extLst>
              <a:ext uri="{FF2B5EF4-FFF2-40B4-BE49-F238E27FC236}">
                <a16:creationId xmlns:a16="http://schemas.microsoft.com/office/drawing/2014/main" id="{06D360D2-C08E-7AE6-0AA2-D0198B0568CC}"/>
              </a:ext>
            </a:extLst>
          </p:cNvPr>
          <p:cNvSpPr>
            <a:spLocks noGrp="1"/>
          </p:cNvSpPr>
          <p:nvPr>
            <p:ph idx="1"/>
          </p:nvPr>
        </p:nvSpPr>
        <p:spPr>
          <a:xfrm>
            <a:off x="2248627" y="1470212"/>
            <a:ext cx="7352573" cy="4876800"/>
          </a:xfrm>
        </p:spPr>
        <p:txBody>
          <a:bodyPr anchor="t">
            <a:normAutofit/>
          </a:bodyPr>
          <a:lstStyle/>
          <a:p>
            <a:pPr marL="0" indent="0">
              <a:lnSpc>
                <a:spcPct val="100000"/>
              </a:lnSpc>
              <a:spcBef>
                <a:spcPts val="0"/>
              </a:spcBef>
              <a:spcAft>
                <a:spcPts val="1800"/>
              </a:spcAft>
              <a:buNone/>
            </a:pPr>
            <a:r>
              <a:rPr lang="en-US" b="1" dirty="0"/>
              <a:t>General (cont’d) –</a:t>
            </a:r>
          </a:p>
          <a:p>
            <a:pPr marL="0" indent="0">
              <a:lnSpc>
                <a:spcPct val="100000"/>
              </a:lnSpc>
              <a:spcBef>
                <a:spcPts val="0"/>
              </a:spcBef>
              <a:spcAft>
                <a:spcPts val="1800"/>
              </a:spcAft>
              <a:buNone/>
            </a:pPr>
            <a:r>
              <a:rPr lang="en-US" dirty="0"/>
              <a:t>4.	State pass-through tax systems generally conform to the provisions of IRC Subchapter K and follow IRS interpretations of those provisions. The critical elements of Subchapter K include: </a:t>
            </a:r>
          </a:p>
          <a:p>
            <a:pPr marL="457200" indent="0">
              <a:lnSpc>
                <a:spcPct val="100000"/>
              </a:lnSpc>
              <a:spcBef>
                <a:spcPts val="0"/>
              </a:spcBef>
              <a:spcAft>
                <a:spcPts val="1800"/>
              </a:spcAft>
              <a:buNone/>
            </a:pPr>
            <a:r>
              <a:rPr lang="en-US" dirty="0"/>
              <a:t>a.	Partnership income is taxed when earned (IRC § 702 &amp; 703).</a:t>
            </a:r>
          </a:p>
          <a:p>
            <a:pPr marL="457200" indent="0">
              <a:lnSpc>
                <a:spcPct val="100000"/>
              </a:lnSpc>
              <a:spcBef>
                <a:spcPts val="0"/>
              </a:spcBef>
              <a:spcAft>
                <a:spcPts val="1800"/>
              </a:spcAft>
              <a:buNone/>
            </a:pPr>
            <a:r>
              <a:rPr lang="en-US" dirty="0"/>
              <a:t>b.	Partners are required to report and pay tax on their shares of partnership items of income, expense, gain or loss, regardless of whether they receive any actual distribution (IRC § 704).</a:t>
            </a:r>
          </a:p>
          <a:p>
            <a:pPr marL="457200" indent="0">
              <a:lnSpc>
                <a:spcPct val="100000"/>
              </a:lnSpc>
              <a:spcBef>
                <a:spcPts val="0"/>
              </a:spcBef>
              <a:spcAft>
                <a:spcPts val="1800"/>
              </a:spcAft>
              <a:buNone/>
            </a:pPr>
            <a:r>
              <a:rPr lang="en-US" dirty="0"/>
              <a:t>c.	Distributions are not taxable to the extent they represent contributions by or income already recognized by the partner (IRC § 731). </a:t>
            </a:r>
          </a:p>
          <a:p>
            <a:pPr marL="457200" indent="0">
              <a:lnSpc>
                <a:spcPct val="100000"/>
              </a:lnSpc>
              <a:spcBef>
                <a:spcPts val="0"/>
              </a:spcBef>
              <a:spcAft>
                <a:spcPts val="1800"/>
              </a:spcAft>
              <a:buNone/>
            </a:pPr>
            <a:r>
              <a:rPr lang="en-US" dirty="0"/>
              <a:t>d.	Partners may agree to vary their shares of partnership items and change those shares over time and the tax result will reflect their agreement provided the allocations of items have substantial economic effect. (IRC § 704(b)). </a:t>
            </a:r>
          </a:p>
        </p:txBody>
      </p:sp>
      <p:sp>
        <p:nvSpPr>
          <p:cNvPr id="4" name="Slide Number Placeholder 3">
            <a:extLst>
              <a:ext uri="{FF2B5EF4-FFF2-40B4-BE49-F238E27FC236}">
                <a16:creationId xmlns:a16="http://schemas.microsoft.com/office/drawing/2014/main" id="{F6649221-17A8-B6A6-1A6D-1D514AF94B08}"/>
              </a:ext>
            </a:extLst>
          </p:cNvPr>
          <p:cNvSpPr>
            <a:spLocks noGrp="1"/>
          </p:cNvSpPr>
          <p:nvPr>
            <p:ph type="sldNum" sz="quarter" idx="12"/>
          </p:nvPr>
        </p:nvSpPr>
        <p:spPr/>
        <p:txBody>
          <a:bodyPr/>
          <a:lstStyle/>
          <a:p>
            <a:fld id="{3A98EE3D-8CD1-4C3F-BD1C-C98C9596463C}" type="slidenum">
              <a:rPr lang="en-US" smtClean="0"/>
              <a:t>63</a:t>
            </a:fld>
            <a:endParaRPr lang="en-US" dirty="0"/>
          </a:p>
        </p:txBody>
      </p:sp>
      <p:pic>
        <p:nvPicPr>
          <p:cNvPr id="6" name="Picture 5">
            <a:extLst>
              <a:ext uri="{FF2B5EF4-FFF2-40B4-BE49-F238E27FC236}">
                <a16:creationId xmlns:a16="http://schemas.microsoft.com/office/drawing/2014/main" id="{903CB24C-49DF-E915-C300-76384C70D5DF}"/>
              </a:ext>
            </a:extLst>
          </p:cNvPr>
          <p:cNvPicPr>
            <a:picLocks noChangeAspect="1"/>
          </p:cNvPicPr>
          <p:nvPr/>
        </p:nvPicPr>
        <p:blipFill>
          <a:blip r:embed="rId2">
            <a:alphaModFix amt="10000"/>
          </a:blip>
          <a:stretch>
            <a:fillRect/>
          </a:stretch>
        </p:blipFill>
        <p:spPr>
          <a:xfrm>
            <a:off x="-10918" y="1470212"/>
            <a:ext cx="2259545" cy="537703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5228441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5676-38BA-DF95-9FFE-405803723A6F}"/>
              </a:ext>
            </a:extLst>
          </p:cNvPr>
          <p:cNvSpPr>
            <a:spLocks noGrp="1"/>
          </p:cNvSpPr>
          <p:nvPr>
            <p:ph type="title"/>
          </p:nvPr>
        </p:nvSpPr>
        <p:spPr>
          <a:xfrm>
            <a:off x="581192" y="702156"/>
            <a:ext cx="11029616" cy="552903"/>
          </a:xfrm>
        </p:spPr>
        <p:txBody>
          <a:bodyPr/>
          <a:lstStyle/>
          <a:p>
            <a:r>
              <a:rPr lang="en-US" dirty="0">
                <a:solidFill>
                  <a:schemeClr val="accent1">
                    <a:lumMod val="75000"/>
                  </a:schemeClr>
                </a:solidFill>
              </a:rPr>
              <a:t>General Framework</a:t>
            </a:r>
          </a:p>
        </p:txBody>
      </p:sp>
      <p:sp>
        <p:nvSpPr>
          <p:cNvPr id="3" name="Content Placeholder 2">
            <a:extLst>
              <a:ext uri="{FF2B5EF4-FFF2-40B4-BE49-F238E27FC236}">
                <a16:creationId xmlns:a16="http://schemas.microsoft.com/office/drawing/2014/main" id="{06D360D2-C08E-7AE6-0AA2-D0198B0568CC}"/>
              </a:ext>
            </a:extLst>
          </p:cNvPr>
          <p:cNvSpPr>
            <a:spLocks noGrp="1"/>
          </p:cNvSpPr>
          <p:nvPr>
            <p:ph idx="1"/>
          </p:nvPr>
        </p:nvSpPr>
        <p:spPr>
          <a:xfrm>
            <a:off x="2248627" y="1470212"/>
            <a:ext cx="7352573" cy="4876800"/>
          </a:xfrm>
        </p:spPr>
        <p:txBody>
          <a:bodyPr anchor="t">
            <a:normAutofit/>
          </a:bodyPr>
          <a:lstStyle/>
          <a:p>
            <a:pPr marL="0" indent="0">
              <a:lnSpc>
                <a:spcPct val="100000"/>
              </a:lnSpc>
              <a:spcBef>
                <a:spcPts val="0"/>
              </a:spcBef>
              <a:spcAft>
                <a:spcPts val="1800"/>
              </a:spcAft>
              <a:buNone/>
            </a:pPr>
            <a:r>
              <a:rPr lang="en-US" b="1" dirty="0"/>
              <a:t>General (cont’d) –</a:t>
            </a:r>
          </a:p>
          <a:p>
            <a:pPr marL="0" indent="0">
              <a:lnSpc>
                <a:spcPct val="100000"/>
              </a:lnSpc>
              <a:spcBef>
                <a:spcPts val="0"/>
              </a:spcBef>
              <a:spcAft>
                <a:spcPts val="1800"/>
              </a:spcAft>
              <a:buNone/>
            </a:pPr>
            <a:r>
              <a:rPr lang="en-US" dirty="0"/>
              <a:t>5.	The IRS has adopted certain anti-abuse rules deemed essential for the federal pass-through system to function properly but the application at the state level may be unclear. </a:t>
            </a:r>
          </a:p>
          <a:p>
            <a:pPr marL="0" indent="0">
              <a:lnSpc>
                <a:spcPct val="100000"/>
              </a:lnSpc>
              <a:spcBef>
                <a:spcPts val="0"/>
              </a:spcBef>
              <a:spcAft>
                <a:spcPts val="1800"/>
              </a:spcAft>
              <a:buNone/>
            </a:pPr>
            <a:r>
              <a:rPr lang="en-US" dirty="0"/>
              <a:t>6.	Both general state law and Subchapter K allow partnerships to have partners that are corporations (whether taxed as C corporations or S corporations), individuals, trusts, and other partnerships.</a:t>
            </a:r>
          </a:p>
          <a:p>
            <a:pPr marL="0" indent="0">
              <a:lnSpc>
                <a:spcPct val="100000"/>
              </a:lnSpc>
              <a:spcBef>
                <a:spcPts val="0"/>
              </a:spcBef>
              <a:spcAft>
                <a:spcPts val="1800"/>
              </a:spcAft>
              <a:buNone/>
            </a:pPr>
            <a:r>
              <a:rPr lang="en-US" dirty="0"/>
              <a:t>7.	Most states that impose tax on partnership income on a pass-through basis have also adopted elective pass-through entity taxes under which partnerships can report income and pay tax at the entity level in lieu of the tax on partners.</a:t>
            </a:r>
          </a:p>
        </p:txBody>
      </p:sp>
      <p:sp>
        <p:nvSpPr>
          <p:cNvPr id="4" name="Slide Number Placeholder 3">
            <a:extLst>
              <a:ext uri="{FF2B5EF4-FFF2-40B4-BE49-F238E27FC236}">
                <a16:creationId xmlns:a16="http://schemas.microsoft.com/office/drawing/2014/main" id="{F6649221-17A8-B6A6-1A6D-1D514AF94B08}"/>
              </a:ext>
            </a:extLst>
          </p:cNvPr>
          <p:cNvSpPr>
            <a:spLocks noGrp="1"/>
          </p:cNvSpPr>
          <p:nvPr>
            <p:ph type="sldNum" sz="quarter" idx="12"/>
          </p:nvPr>
        </p:nvSpPr>
        <p:spPr/>
        <p:txBody>
          <a:bodyPr/>
          <a:lstStyle/>
          <a:p>
            <a:fld id="{3A98EE3D-8CD1-4C3F-BD1C-C98C9596463C}" type="slidenum">
              <a:rPr lang="en-US" smtClean="0"/>
              <a:t>64</a:t>
            </a:fld>
            <a:endParaRPr lang="en-US" dirty="0"/>
          </a:p>
        </p:txBody>
      </p:sp>
      <p:pic>
        <p:nvPicPr>
          <p:cNvPr id="5" name="Picture 4">
            <a:extLst>
              <a:ext uri="{FF2B5EF4-FFF2-40B4-BE49-F238E27FC236}">
                <a16:creationId xmlns:a16="http://schemas.microsoft.com/office/drawing/2014/main" id="{AAF2E1FA-841E-9AAC-638E-6C60846C0574}"/>
              </a:ext>
            </a:extLst>
          </p:cNvPr>
          <p:cNvPicPr>
            <a:picLocks noChangeAspect="1"/>
          </p:cNvPicPr>
          <p:nvPr/>
        </p:nvPicPr>
        <p:blipFill>
          <a:blip r:embed="rId2">
            <a:alphaModFix amt="15000"/>
          </a:blip>
          <a:stretch>
            <a:fillRect/>
          </a:stretch>
        </p:blipFill>
        <p:spPr>
          <a:xfrm>
            <a:off x="-10918" y="1470212"/>
            <a:ext cx="2259545" cy="537703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6369804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5676-38BA-DF95-9FFE-405803723A6F}"/>
              </a:ext>
            </a:extLst>
          </p:cNvPr>
          <p:cNvSpPr>
            <a:spLocks noGrp="1"/>
          </p:cNvSpPr>
          <p:nvPr>
            <p:ph type="title"/>
          </p:nvPr>
        </p:nvSpPr>
        <p:spPr>
          <a:xfrm>
            <a:off x="581192" y="702156"/>
            <a:ext cx="11029616" cy="552903"/>
          </a:xfrm>
        </p:spPr>
        <p:txBody>
          <a:bodyPr/>
          <a:lstStyle/>
          <a:p>
            <a:r>
              <a:rPr lang="en-US" dirty="0">
                <a:solidFill>
                  <a:schemeClr val="accent1">
                    <a:lumMod val="75000"/>
                  </a:schemeClr>
                </a:solidFill>
              </a:rPr>
              <a:t>General Framework</a:t>
            </a:r>
          </a:p>
        </p:txBody>
      </p:sp>
      <p:sp>
        <p:nvSpPr>
          <p:cNvPr id="3" name="Content Placeholder 2">
            <a:extLst>
              <a:ext uri="{FF2B5EF4-FFF2-40B4-BE49-F238E27FC236}">
                <a16:creationId xmlns:a16="http://schemas.microsoft.com/office/drawing/2014/main" id="{06D360D2-C08E-7AE6-0AA2-D0198B0568CC}"/>
              </a:ext>
            </a:extLst>
          </p:cNvPr>
          <p:cNvSpPr>
            <a:spLocks noGrp="1"/>
          </p:cNvSpPr>
          <p:nvPr>
            <p:ph idx="1"/>
          </p:nvPr>
        </p:nvSpPr>
        <p:spPr>
          <a:xfrm>
            <a:off x="2248627" y="1470212"/>
            <a:ext cx="7352573" cy="4876800"/>
          </a:xfrm>
        </p:spPr>
        <p:txBody>
          <a:bodyPr anchor="t"/>
          <a:lstStyle/>
          <a:p>
            <a:pPr marL="0" indent="0">
              <a:lnSpc>
                <a:spcPct val="100000"/>
              </a:lnSpc>
              <a:spcBef>
                <a:spcPts val="0"/>
              </a:spcBef>
              <a:spcAft>
                <a:spcPts val="1800"/>
              </a:spcAft>
              <a:buNone/>
            </a:pPr>
            <a:r>
              <a:rPr lang="en-US" b="1" dirty="0"/>
              <a:t>General Regulatory Jurisdiction  –</a:t>
            </a:r>
          </a:p>
          <a:p>
            <a:pPr marL="0" indent="0">
              <a:lnSpc>
                <a:spcPct val="100000"/>
              </a:lnSpc>
              <a:spcBef>
                <a:spcPts val="0"/>
              </a:spcBef>
              <a:spcAft>
                <a:spcPts val="1800"/>
              </a:spcAft>
              <a:buNone/>
            </a:pPr>
            <a:r>
              <a:rPr lang="en-US" dirty="0"/>
              <a:t>8.	Over the Entity: If a partnership has assets or activities with a sufficient connection to a state, the state may exercise general regulatory jurisdiction over that partnership, including: </a:t>
            </a:r>
          </a:p>
          <a:p>
            <a:pPr marL="457200" indent="0">
              <a:lnSpc>
                <a:spcPct val="100000"/>
              </a:lnSpc>
              <a:spcBef>
                <a:spcPts val="0"/>
              </a:spcBef>
              <a:spcAft>
                <a:spcPts val="1800"/>
              </a:spcAft>
              <a:buNone/>
            </a:pPr>
            <a:r>
              <a:rPr lang="en-US" dirty="0"/>
              <a:t>a.	Requirements to register;</a:t>
            </a:r>
          </a:p>
          <a:p>
            <a:pPr marL="457200" indent="0">
              <a:lnSpc>
                <a:spcPct val="100000"/>
              </a:lnSpc>
              <a:spcBef>
                <a:spcPts val="0"/>
              </a:spcBef>
              <a:spcAft>
                <a:spcPts val="1800"/>
              </a:spcAft>
              <a:buNone/>
            </a:pPr>
            <a:r>
              <a:rPr lang="en-US" dirty="0"/>
              <a:t>b.	Requirements to report activities in the state; and</a:t>
            </a:r>
          </a:p>
          <a:p>
            <a:pPr marL="457200" indent="0">
              <a:lnSpc>
                <a:spcPct val="100000"/>
              </a:lnSpc>
              <a:spcBef>
                <a:spcPts val="0"/>
              </a:spcBef>
              <a:spcAft>
                <a:spcPts val="1800"/>
              </a:spcAft>
              <a:buNone/>
            </a:pPr>
            <a:r>
              <a:rPr lang="en-US" dirty="0"/>
              <a:t>c.	Requirements to provide certain information about the partners regardless of a partner’s control of or role in the partnership.</a:t>
            </a:r>
          </a:p>
          <a:p>
            <a:pPr marL="0" indent="0">
              <a:lnSpc>
                <a:spcPct val="100000"/>
              </a:lnSpc>
              <a:spcBef>
                <a:spcPts val="0"/>
              </a:spcBef>
              <a:spcAft>
                <a:spcPts val="1800"/>
              </a:spcAft>
              <a:buNone/>
            </a:pPr>
            <a:r>
              <a:rPr lang="en-US" dirty="0"/>
              <a:t>9.	Over the Partners: If a state has general regulatory jurisdiction over the partnership, that jurisdiction generally extends to the partners in matters involving activities of the partnership, although there remains some uncertainty as to whether it extends to passive or indirect partners in all cases. </a:t>
            </a:r>
          </a:p>
          <a:p>
            <a:endParaRPr lang="en-US" dirty="0"/>
          </a:p>
        </p:txBody>
      </p:sp>
      <p:sp>
        <p:nvSpPr>
          <p:cNvPr id="4" name="Slide Number Placeholder 3">
            <a:extLst>
              <a:ext uri="{FF2B5EF4-FFF2-40B4-BE49-F238E27FC236}">
                <a16:creationId xmlns:a16="http://schemas.microsoft.com/office/drawing/2014/main" id="{F6649221-17A8-B6A6-1A6D-1D514AF94B08}"/>
              </a:ext>
            </a:extLst>
          </p:cNvPr>
          <p:cNvSpPr>
            <a:spLocks noGrp="1"/>
          </p:cNvSpPr>
          <p:nvPr>
            <p:ph type="sldNum" sz="quarter" idx="12"/>
          </p:nvPr>
        </p:nvSpPr>
        <p:spPr/>
        <p:txBody>
          <a:bodyPr/>
          <a:lstStyle/>
          <a:p>
            <a:fld id="{3A98EE3D-8CD1-4C3F-BD1C-C98C9596463C}" type="slidenum">
              <a:rPr lang="en-US" smtClean="0"/>
              <a:t>65</a:t>
            </a:fld>
            <a:endParaRPr lang="en-US" dirty="0"/>
          </a:p>
        </p:txBody>
      </p:sp>
      <p:pic>
        <p:nvPicPr>
          <p:cNvPr id="5" name="Picture 4">
            <a:extLst>
              <a:ext uri="{FF2B5EF4-FFF2-40B4-BE49-F238E27FC236}">
                <a16:creationId xmlns:a16="http://schemas.microsoft.com/office/drawing/2014/main" id="{CB5EB2C6-23A4-2B75-B50B-E2549F17CFCA}"/>
              </a:ext>
            </a:extLst>
          </p:cNvPr>
          <p:cNvPicPr>
            <a:picLocks noChangeAspect="1"/>
          </p:cNvPicPr>
          <p:nvPr/>
        </p:nvPicPr>
        <p:blipFill>
          <a:blip r:embed="rId2">
            <a:alphaModFix amt="20000"/>
          </a:blip>
          <a:stretch>
            <a:fillRect/>
          </a:stretch>
        </p:blipFill>
        <p:spPr>
          <a:xfrm>
            <a:off x="-10918" y="1470212"/>
            <a:ext cx="2259545" cy="537703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7821209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5676-38BA-DF95-9FFE-405803723A6F}"/>
              </a:ext>
            </a:extLst>
          </p:cNvPr>
          <p:cNvSpPr>
            <a:spLocks noGrp="1"/>
          </p:cNvSpPr>
          <p:nvPr>
            <p:ph type="title"/>
          </p:nvPr>
        </p:nvSpPr>
        <p:spPr>
          <a:xfrm>
            <a:off x="581192" y="702156"/>
            <a:ext cx="11029616" cy="552903"/>
          </a:xfrm>
        </p:spPr>
        <p:txBody>
          <a:bodyPr/>
          <a:lstStyle/>
          <a:p>
            <a:r>
              <a:rPr lang="en-US" dirty="0">
                <a:solidFill>
                  <a:schemeClr val="accent1">
                    <a:lumMod val="75000"/>
                  </a:schemeClr>
                </a:solidFill>
              </a:rPr>
              <a:t>General Framework</a:t>
            </a:r>
          </a:p>
        </p:txBody>
      </p:sp>
      <p:sp>
        <p:nvSpPr>
          <p:cNvPr id="3" name="Content Placeholder 2">
            <a:extLst>
              <a:ext uri="{FF2B5EF4-FFF2-40B4-BE49-F238E27FC236}">
                <a16:creationId xmlns:a16="http://schemas.microsoft.com/office/drawing/2014/main" id="{06D360D2-C08E-7AE6-0AA2-D0198B0568CC}"/>
              </a:ext>
            </a:extLst>
          </p:cNvPr>
          <p:cNvSpPr>
            <a:spLocks noGrp="1"/>
          </p:cNvSpPr>
          <p:nvPr>
            <p:ph idx="1"/>
          </p:nvPr>
        </p:nvSpPr>
        <p:spPr>
          <a:xfrm>
            <a:off x="2248627" y="1470212"/>
            <a:ext cx="7352573" cy="4876800"/>
          </a:xfrm>
        </p:spPr>
        <p:txBody>
          <a:bodyPr anchor="t"/>
          <a:lstStyle/>
          <a:p>
            <a:pPr marL="0" indent="0">
              <a:lnSpc>
                <a:spcPct val="100000"/>
              </a:lnSpc>
              <a:spcBef>
                <a:spcPts val="0"/>
              </a:spcBef>
              <a:spcAft>
                <a:spcPts val="1800"/>
              </a:spcAft>
              <a:buNone/>
            </a:pPr>
            <a:r>
              <a:rPr lang="en-US" b="1" dirty="0"/>
              <a:t>Constitutional Tax Nexus and State Doing Business Standards –</a:t>
            </a:r>
          </a:p>
          <a:p>
            <a:pPr marL="0" indent="0">
              <a:lnSpc>
                <a:spcPct val="100000"/>
              </a:lnSpc>
              <a:spcBef>
                <a:spcPts val="0"/>
              </a:spcBef>
              <a:spcAft>
                <a:spcPts val="1800"/>
              </a:spcAft>
              <a:buNone/>
            </a:pPr>
            <a:r>
              <a:rPr lang="en-US" dirty="0"/>
              <a:t>10.	A business’s choice of entity—sole proprietorship, partnership, corporation, etc.—does not affect constitutional limits on the state taxation of the business’s income.</a:t>
            </a:r>
          </a:p>
          <a:p>
            <a:pPr marL="0" indent="0">
              <a:lnSpc>
                <a:spcPct val="100000"/>
              </a:lnSpc>
              <a:spcBef>
                <a:spcPts val="0"/>
              </a:spcBef>
              <a:spcAft>
                <a:spcPts val="1800"/>
              </a:spcAft>
              <a:buNone/>
            </a:pPr>
            <a:r>
              <a:rPr lang="en-US" dirty="0"/>
              <a:t>11.	States have due process nexus to impose tax on the income of a business, including a partnership, to the extent there is a sufficient connection between the assets or activities giving rise to that income and the state. </a:t>
            </a:r>
          </a:p>
          <a:p>
            <a:pPr marL="0" indent="0">
              <a:lnSpc>
                <a:spcPct val="100000"/>
              </a:lnSpc>
              <a:spcBef>
                <a:spcPts val="0"/>
              </a:spcBef>
              <a:spcAft>
                <a:spcPts val="1800"/>
              </a:spcAft>
              <a:buNone/>
            </a:pPr>
            <a:r>
              <a:rPr lang="en-US" dirty="0"/>
              <a:t>12.	States have commerce clause nexus to impose tax on the income of a business, including a partnership, to the extent the income or a share of it is fairly sourced (or “apportioned,” as that term is used generally in Supreme Court precedent), the tax does not discriminate against interstate commerce, and the tax does not impose an undue burden on interstate commerce. </a:t>
            </a:r>
          </a:p>
        </p:txBody>
      </p:sp>
      <p:sp>
        <p:nvSpPr>
          <p:cNvPr id="4" name="Slide Number Placeholder 3">
            <a:extLst>
              <a:ext uri="{FF2B5EF4-FFF2-40B4-BE49-F238E27FC236}">
                <a16:creationId xmlns:a16="http://schemas.microsoft.com/office/drawing/2014/main" id="{F6649221-17A8-B6A6-1A6D-1D514AF94B08}"/>
              </a:ext>
            </a:extLst>
          </p:cNvPr>
          <p:cNvSpPr>
            <a:spLocks noGrp="1"/>
          </p:cNvSpPr>
          <p:nvPr>
            <p:ph type="sldNum" sz="quarter" idx="12"/>
          </p:nvPr>
        </p:nvSpPr>
        <p:spPr/>
        <p:txBody>
          <a:bodyPr/>
          <a:lstStyle/>
          <a:p>
            <a:fld id="{3A98EE3D-8CD1-4C3F-BD1C-C98C9596463C}" type="slidenum">
              <a:rPr lang="en-US" smtClean="0"/>
              <a:t>66</a:t>
            </a:fld>
            <a:endParaRPr lang="en-US" dirty="0"/>
          </a:p>
        </p:txBody>
      </p:sp>
      <p:pic>
        <p:nvPicPr>
          <p:cNvPr id="5" name="Picture 4">
            <a:extLst>
              <a:ext uri="{FF2B5EF4-FFF2-40B4-BE49-F238E27FC236}">
                <a16:creationId xmlns:a16="http://schemas.microsoft.com/office/drawing/2014/main" id="{11899813-E7D9-2D1C-B001-469AB17D003B}"/>
              </a:ext>
            </a:extLst>
          </p:cNvPr>
          <p:cNvPicPr>
            <a:picLocks noChangeAspect="1"/>
          </p:cNvPicPr>
          <p:nvPr/>
        </p:nvPicPr>
        <p:blipFill>
          <a:blip r:embed="rId2">
            <a:alphaModFix amt="25000"/>
          </a:blip>
          <a:stretch>
            <a:fillRect/>
          </a:stretch>
        </p:blipFill>
        <p:spPr>
          <a:xfrm>
            <a:off x="-10918" y="1470212"/>
            <a:ext cx="2259545" cy="537703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614337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5676-38BA-DF95-9FFE-405803723A6F}"/>
              </a:ext>
            </a:extLst>
          </p:cNvPr>
          <p:cNvSpPr>
            <a:spLocks noGrp="1"/>
          </p:cNvSpPr>
          <p:nvPr>
            <p:ph type="title"/>
          </p:nvPr>
        </p:nvSpPr>
        <p:spPr>
          <a:xfrm>
            <a:off x="581192" y="702156"/>
            <a:ext cx="11029616" cy="552903"/>
          </a:xfrm>
        </p:spPr>
        <p:txBody>
          <a:bodyPr/>
          <a:lstStyle/>
          <a:p>
            <a:r>
              <a:rPr lang="en-US" dirty="0">
                <a:solidFill>
                  <a:schemeClr val="accent1">
                    <a:lumMod val="75000"/>
                  </a:schemeClr>
                </a:solidFill>
              </a:rPr>
              <a:t>General Framework</a:t>
            </a:r>
          </a:p>
        </p:txBody>
      </p:sp>
      <p:sp>
        <p:nvSpPr>
          <p:cNvPr id="3" name="Content Placeholder 2">
            <a:extLst>
              <a:ext uri="{FF2B5EF4-FFF2-40B4-BE49-F238E27FC236}">
                <a16:creationId xmlns:a16="http://schemas.microsoft.com/office/drawing/2014/main" id="{06D360D2-C08E-7AE6-0AA2-D0198B0568CC}"/>
              </a:ext>
            </a:extLst>
          </p:cNvPr>
          <p:cNvSpPr>
            <a:spLocks noGrp="1"/>
          </p:cNvSpPr>
          <p:nvPr>
            <p:ph idx="1"/>
          </p:nvPr>
        </p:nvSpPr>
        <p:spPr>
          <a:xfrm>
            <a:off x="2248627" y="1470212"/>
            <a:ext cx="7352573" cy="4876800"/>
          </a:xfrm>
        </p:spPr>
        <p:txBody>
          <a:bodyPr anchor="t">
            <a:normAutofit lnSpcReduction="10000"/>
          </a:bodyPr>
          <a:lstStyle/>
          <a:p>
            <a:pPr marL="0" indent="0">
              <a:lnSpc>
                <a:spcPct val="100000"/>
              </a:lnSpc>
              <a:spcBef>
                <a:spcPts val="0"/>
              </a:spcBef>
              <a:spcAft>
                <a:spcPts val="1800"/>
              </a:spcAft>
              <a:buNone/>
            </a:pPr>
            <a:r>
              <a:rPr lang="en-US" b="1" dirty="0"/>
              <a:t>Constitutional Tax Nexus and State Doing Business Standards (cont’d) –</a:t>
            </a:r>
          </a:p>
          <a:p>
            <a:pPr marL="0" indent="0">
              <a:lnSpc>
                <a:spcPct val="100000"/>
              </a:lnSpc>
              <a:spcBef>
                <a:spcPts val="0"/>
              </a:spcBef>
              <a:spcAft>
                <a:spcPts val="1800"/>
              </a:spcAft>
              <a:buNone/>
            </a:pPr>
            <a:r>
              <a:rPr lang="en-US" dirty="0"/>
              <a:t>13.	States that have due process and commerce clause nexus over the income of a partnership taxed on a pass-through basis also have due process and commerce clause nexus to apply the tax to partners generally. And while there have been some conflicting opinions in the past, this nexus extends to both direct and indirect partners and applies regardless of whether the partner is active or passive, holds a majority share of partnership capital, or controls or does not control the partnership, provided the state takes reasonable steps so as not to burden interstate commerce.</a:t>
            </a:r>
          </a:p>
          <a:p>
            <a:pPr marL="0" indent="0">
              <a:lnSpc>
                <a:spcPct val="100000"/>
              </a:lnSpc>
              <a:spcBef>
                <a:spcPts val="0"/>
              </a:spcBef>
              <a:spcAft>
                <a:spcPts val="1800"/>
              </a:spcAft>
              <a:buNone/>
            </a:pPr>
            <a:r>
              <a:rPr lang="en-US" dirty="0"/>
              <a:t>14.	States’ doing business or tax imposition statutes, as applied to partnerships, should be consistent with other businesses and may apply a factor-presence nexus standard or threshold at the entity level. </a:t>
            </a:r>
          </a:p>
          <a:p>
            <a:pPr marL="0" indent="0">
              <a:lnSpc>
                <a:spcPct val="100000"/>
              </a:lnSpc>
              <a:spcBef>
                <a:spcPts val="0"/>
              </a:spcBef>
              <a:spcAft>
                <a:spcPts val="1800"/>
              </a:spcAft>
              <a:buNone/>
            </a:pPr>
            <a:r>
              <a:rPr lang="en-US" dirty="0"/>
              <a:t>15.	As with nexus, if a partnership exceeds any doing business standard or threshold, then states should make clear that the standard or threshold is also met by any direct or indirect partner, regardless of whether the partner is active or passive, holds a majority share of partnership capital, or controls or does not control the partnership.</a:t>
            </a:r>
          </a:p>
        </p:txBody>
      </p:sp>
      <p:sp>
        <p:nvSpPr>
          <p:cNvPr id="4" name="Slide Number Placeholder 3">
            <a:extLst>
              <a:ext uri="{FF2B5EF4-FFF2-40B4-BE49-F238E27FC236}">
                <a16:creationId xmlns:a16="http://schemas.microsoft.com/office/drawing/2014/main" id="{F6649221-17A8-B6A6-1A6D-1D514AF94B08}"/>
              </a:ext>
            </a:extLst>
          </p:cNvPr>
          <p:cNvSpPr>
            <a:spLocks noGrp="1"/>
          </p:cNvSpPr>
          <p:nvPr>
            <p:ph type="sldNum" sz="quarter" idx="12"/>
          </p:nvPr>
        </p:nvSpPr>
        <p:spPr/>
        <p:txBody>
          <a:bodyPr/>
          <a:lstStyle/>
          <a:p>
            <a:fld id="{3A98EE3D-8CD1-4C3F-BD1C-C98C9596463C}" type="slidenum">
              <a:rPr lang="en-US" smtClean="0"/>
              <a:t>67</a:t>
            </a:fld>
            <a:endParaRPr lang="en-US" dirty="0"/>
          </a:p>
        </p:txBody>
      </p:sp>
      <p:pic>
        <p:nvPicPr>
          <p:cNvPr id="5" name="Picture 4">
            <a:extLst>
              <a:ext uri="{FF2B5EF4-FFF2-40B4-BE49-F238E27FC236}">
                <a16:creationId xmlns:a16="http://schemas.microsoft.com/office/drawing/2014/main" id="{F91ED48F-7E13-A704-240F-27D24839C032}"/>
              </a:ext>
            </a:extLst>
          </p:cNvPr>
          <p:cNvPicPr>
            <a:picLocks noChangeAspect="1"/>
          </p:cNvPicPr>
          <p:nvPr/>
        </p:nvPicPr>
        <p:blipFill>
          <a:blip r:embed="rId2">
            <a:alphaModFix amt="30000"/>
          </a:blip>
          <a:stretch>
            <a:fillRect/>
          </a:stretch>
        </p:blipFill>
        <p:spPr>
          <a:xfrm>
            <a:off x="-10918" y="1470212"/>
            <a:ext cx="2259545" cy="537703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5097691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5676-38BA-DF95-9FFE-405803723A6F}"/>
              </a:ext>
            </a:extLst>
          </p:cNvPr>
          <p:cNvSpPr>
            <a:spLocks noGrp="1"/>
          </p:cNvSpPr>
          <p:nvPr>
            <p:ph type="title"/>
          </p:nvPr>
        </p:nvSpPr>
        <p:spPr>
          <a:xfrm>
            <a:off x="581192" y="702156"/>
            <a:ext cx="11029616" cy="552903"/>
          </a:xfrm>
        </p:spPr>
        <p:txBody>
          <a:bodyPr/>
          <a:lstStyle/>
          <a:p>
            <a:r>
              <a:rPr lang="en-US" dirty="0">
                <a:solidFill>
                  <a:schemeClr val="accent1">
                    <a:lumMod val="75000"/>
                  </a:schemeClr>
                </a:solidFill>
              </a:rPr>
              <a:t>General Framework</a:t>
            </a:r>
          </a:p>
        </p:txBody>
      </p:sp>
      <p:sp>
        <p:nvSpPr>
          <p:cNvPr id="3" name="Content Placeholder 2">
            <a:extLst>
              <a:ext uri="{FF2B5EF4-FFF2-40B4-BE49-F238E27FC236}">
                <a16:creationId xmlns:a16="http://schemas.microsoft.com/office/drawing/2014/main" id="{06D360D2-C08E-7AE6-0AA2-D0198B0568CC}"/>
              </a:ext>
            </a:extLst>
          </p:cNvPr>
          <p:cNvSpPr>
            <a:spLocks noGrp="1"/>
          </p:cNvSpPr>
          <p:nvPr>
            <p:ph idx="1"/>
          </p:nvPr>
        </p:nvSpPr>
        <p:spPr>
          <a:xfrm>
            <a:off x="2248627" y="1470212"/>
            <a:ext cx="7352573" cy="4876800"/>
          </a:xfrm>
        </p:spPr>
        <p:txBody>
          <a:bodyPr anchor="t">
            <a:normAutofit/>
          </a:bodyPr>
          <a:lstStyle/>
          <a:p>
            <a:pPr marL="0" indent="0">
              <a:lnSpc>
                <a:spcPct val="100000"/>
              </a:lnSpc>
              <a:spcBef>
                <a:spcPts val="0"/>
              </a:spcBef>
              <a:spcAft>
                <a:spcPts val="1800"/>
              </a:spcAft>
              <a:buNone/>
            </a:pPr>
            <a:r>
              <a:rPr lang="en-US" b="1" dirty="0"/>
              <a:t>Sourcing –</a:t>
            </a:r>
          </a:p>
          <a:p>
            <a:pPr marL="0" indent="0">
              <a:lnSpc>
                <a:spcPct val="100000"/>
              </a:lnSpc>
              <a:spcBef>
                <a:spcPts val="0"/>
              </a:spcBef>
              <a:spcAft>
                <a:spcPts val="1800"/>
              </a:spcAft>
              <a:buNone/>
            </a:pPr>
            <a:r>
              <a:rPr lang="en-US" dirty="0"/>
              <a:t>16.	States generally conform to the federal rules for domestic sourcing of multinational income,  but do not apply these federal rules to the sourcing of domestic income between the states.</a:t>
            </a:r>
          </a:p>
          <a:p>
            <a:pPr marL="0" indent="0">
              <a:lnSpc>
                <a:spcPct val="100000"/>
              </a:lnSpc>
              <a:spcBef>
                <a:spcPts val="0"/>
              </a:spcBef>
              <a:spcAft>
                <a:spcPts val="1800"/>
              </a:spcAft>
              <a:buNone/>
            </a:pPr>
            <a:r>
              <a:rPr lang="en-US" dirty="0"/>
              <a:t>17.	States generally apply formulary apportionment and specific rules of assignment to source income of multistate businesses. </a:t>
            </a:r>
          </a:p>
          <a:p>
            <a:pPr marL="0" indent="0">
              <a:lnSpc>
                <a:spcPct val="100000"/>
              </a:lnSpc>
              <a:spcBef>
                <a:spcPts val="0"/>
              </a:spcBef>
              <a:spcAft>
                <a:spcPts val="1800"/>
              </a:spcAft>
              <a:buNone/>
            </a:pPr>
            <a:r>
              <a:rPr lang="en-US" dirty="0"/>
              <a:t>18.	Under the dormant commerce clause, apportionable income is limited to income that has a sufficient connection to the apportionment  formula and factors in the state, and it may include income that is part of a unitary business to which the factors relate.</a:t>
            </a:r>
          </a:p>
          <a:p>
            <a:pPr marL="0" indent="0">
              <a:lnSpc>
                <a:spcPct val="100000"/>
              </a:lnSpc>
              <a:spcBef>
                <a:spcPts val="0"/>
              </a:spcBef>
              <a:spcAft>
                <a:spcPts val="1800"/>
              </a:spcAft>
              <a:buNone/>
            </a:pPr>
            <a:r>
              <a:rPr lang="en-US" dirty="0"/>
              <a:t>19.	Non-apportionable income can be sourced using state rules of assignment provided there is a sufficient connection between the basis for the rule and the income to be sourced.</a:t>
            </a:r>
          </a:p>
        </p:txBody>
      </p:sp>
      <p:sp>
        <p:nvSpPr>
          <p:cNvPr id="4" name="Slide Number Placeholder 3">
            <a:extLst>
              <a:ext uri="{FF2B5EF4-FFF2-40B4-BE49-F238E27FC236}">
                <a16:creationId xmlns:a16="http://schemas.microsoft.com/office/drawing/2014/main" id="{F6649221-17A8-B6A6-1A6D-1D514AF94B08}"/>
              </a:ext>
            </a:extLst>
          </p:cNvPr>
          <p:cNvSpPr>
            <a:spLocks noGrp="1"/>
          </p:cNvSpPr>
          <p:nvPr>
            <p:ph type="sldNum" sz="quarter" idx="12"/>
          </p:nvPr>
        </p:nvSpPr>
        <p:spPr/>
        <p:txBody>
          <a:bodyPr/>
          <a:lstStyle/>
          <a:p>
            <a:fld id="{3A98EE3D-8CD1-4C3F-BD1C-C98C9596463C}" type="slidenum">
              <a:rPr lang="en-US" smtClean="0"/>
              <a:t>68</a:t>
            </a:fld>
            <a:endParaRPr lang="en-US" dirty="0"/>
          </a:p>
        </p:txBody>
      </p:sp>
      <p:pic>
        <p:nvPicPr>
          <p:cNvPr id="5" name="Picture 4">
            <a:extLst>
              <a:ext uri="{FF2B5EF4-FFF2-40B4-BE49-F238E27FC236}">
                <a16:creationId xmlns:a16="http://schemas.microsoft.com/office/drawing/2014/main" id="{56A79405-F52E-3FDA-D52E-F8FA0654E781}"/>
              </a:ext>
            </a:extLst>
          </p:cNvPr>
          <p:cNvPicPr>
            <a:picLocks noChangeAspect="1"/>
          </p:cNvPicPr>
          <p:nvPr/>
        </p:nvPicPr>
        <p:blipFill>
          <a:blip r:embed="rId2">
            <a:alphaModFix amt="35000"/>
          </a:blip>
          <a:stretch>
            <a:fillRect/>
          </a:stretch>
        </p:blipFill>
        <p:spPr>
          <a:xfrm>
            <a:off x="-10918" y="1470212"/>
            <a:ext cx="2259545" cy="537703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739262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5676-38BA-DF95-9FFE-405803723A6F}"/>
              </a:ext>
            </a:extLst>
          </p:cNvPr>
          <p:cNvSpPr>
            <a:spLocks noGrp="1"/>
          </p:cNvSpPr>
          <p:nvPr>
            <p:ph type="title"/>
          </p:nvPr>
        </p:nvSpPr>
        <p:spPr>
          <a:xfrm>
            <a:off x="581192" y="702156"/>
            <a:ext cx="11029616" cy="552903"/>
          </a:xfrm>
        </p:spPr>
        <p:txBody>
          <a:bodyPr/>
          <a:lstStyle/>
          <a:p>
            <a:r>
              <a:rPr lang="en-US" dirty="0">
                <a:solidFill>
                  <a:schemeClr val="accent1">
                    <a:lumMod val="75000"/>
                  </a:schemeClr>
                </a:solidFill>
              </a:rPr>
              <a:t>General Framework</a:t>
            </a:r>
          </a:p>
        </p:txBody>
      </p:sp>
      <p:sp>
        <p:nvSpPr>
          <p:cNvPr id="3" name="Content Placeholder 2">
            <a:extLst>
              <a:ext uri="{FF2B5EF4-FFF2-40B4-BE49-F238E27FC236}">
                <a16:creationId xmlns:a16="http://schemas.microsoft.com/office/drawing/2014/main" id="{06D360D2-C08E-7AE6-0AA2-D0198B0568CC}"/>
              </a:ext>
            </a:extLst>
          </p:cNvPr>
          <p:cNvSpPr>
            <a:spLocks noGrp="1"/>
          </p:cNvSpPr>
          <p:nvPr>
            <p:ph idx="1"/>
          </p:nvPr>
        </p:nvSpPr>
        <p:spPr>
          <a:xfrm>
            <a:off x="2248627" y="1470212"/>
            <a:ext cx="7352573" cy="4876800"/>
          </a:xfrm>
        </p:spPr>
        <p:txBody>
          <a:bodyPr anchor="t">
            <a:normAutofit fontScale="92500" lnSpcReduction="10000"/>
          </a:bodyPr>
          <a:lstStyle/>
          <a:p>
            <a:pPr marL="0" indent="0">
              <a:lnSpc>
                <a:spcPct val="100000"/>
              </a:lnSpc>
              <a:spcBef>
                <a:spcPts val="0"/>
              </a:spcBef>
              <a:spcAft>
                <a:spcPts val="1800"/>
              </a:spcAft>
              <a:buNone/>
            </a:pPr>
            <a:r>
              <a:rPr lang="en-US" b="1" dirty="0"/>
              <a:t>Sourcing (cont’d) –</a:t>
            </a:r>
          </a:p>
          <a:p>
            <a:pPr marL="0" indent="0">
              <a:lnSpc>
                <a:spcPct val="100000"/>
              </a:lnSpc>
              <a:spcBef>
                <a:spcPts val="0"/>
              </a:spcBef>
              <a:spcAft>
                <a:spcPts val="1800"/>
              </a:spcAft>
              <a:buNone/>
            </a:pPr>
            <a:r>
              <a:rPr lang="en-US" dirty="0"/>
              <a:t>20.	Formulary apportionment and state rules of assignment can be properly applied to the partnership income or items at the entity level, based on the activities and assets of the partnership. </a:t>
            </a:r>
          </a:p>
          <a:p>
            <a:pPr marL="0" indent="0">
              <a:lnSpc>
                <a:spcPct val="100000"/>
              </a:lnSpc>
              <a:spcBef>
                <a:spcPts val="0"/>
              </a:spcBef>
              <a:spcAft>
                <a:spcPts val="1800"/>
              </a:spcAft>
              <a:buNone/>
            </a:pPr>
            <a:r>
              <a:rPr lang="en-US" dirty="0"/>
              <a:t>21.	The sourcing of partnership income or items at the entity level can be attributed to any direct or indirect partner that receives a share of that income or items, regardless of whether the partner is active or passive, holds a majority share of partnership capital, or controls or does not control the partnership, unless the partner is separately engaged in a business and –</a:t>
            </a:r>
          </a:p>
          <a:p>
            <a:pPr marL="457200" indent="0">
              <a:lnSpc>
                <a:spcPct val="100000"/>
              </a:lnSpc>
              <a:spcBef>
                <a:spcPts val="0"/>
              </a:spcBef>
              <a:spcAft>
                <a:spcPts val="1800"/>
              </a:spcAft>
              <a:buNone/>
            </a:pPr>
            <a:r>
              <a:rPr lang="en-US" dirty="0"/>
              <a:t>a.	That business is unitary with the business conducted by the partnership, or</a:t>
            </a:r>
          </a:p>
          <a:p>
            <a:pPr marL="457200" indent="0">
              <a:lnSpc>
                <a:spcPct val="100000"/>
              </a:lnSpc>
              <a:spcBef>
                <a:spcPts val="0"/>
              </a:spcBef>
              <a:spcAft>
                <a:spcPts val="1800"/>
              </a:spcAft>
              <a:buNone/>
            </a:pPr>
            <a:r>
              <a:rPr lang="en-US" dirty="0"/>
              <a:t>b.	That partnership interest held by the partner serves a unitary purpose in that business. </a:t>
            </a:r>
          </a:p>
          <a:p>
            <a:pPr marL="0" indent="0">
              <a:lnSpc>
                <a:spcPct val="100000"/>
              </a:lnSpc>
              <a:spcBef>
                <a:spcPts val="0"/>
              </a:spcBef>
              <a:spcAft>
                <a:spcPts val="1800"/>
              </a:spcAft>
              <a:buNone/>
            </a:pPr>
            <a:r>
              <a:rPr lang="en-US" dirty="0"/>
              <a:t>In that case, the factors related to the partner’s business may also be taken into account in sourcing the partner’s share of the partnership income or items.</a:t>
            </a:r>
          </a:p>
        </p:txBody>
      </p:sp>
      <p:sp>
        <p:nvSpPr>
          <p:cNvPr id="4" name="Slide Number Placeholder 3">
            <a:extLst>
              <a:ext uri="{FF2B5EF4-FFF2-40B4-BE49-F238E27FC236}">
                <a16:creationId xmlns:a16="http://schemas.microsoft.com/office/drawing/2014/main" id="{F6649221-17A8-B6A6-1A6D-1D514AF94B08}"/>
              </a:ext>
            </a:extLst>
          </p:cNvPr>
          <p:cNvSpPr>
            <a:spLocks noGrp="1"/>
          </p:cNvSpPr>
          <p:nvPr>
            <p:ph type="sldNum" sz="quarter" idx="12"/>
          </p:nvPr>
        </p:nvSpPr>
        <p:spPr/>
        <p:txBody>
          <a:bodyPr/>
          <a:lstStyle/>
          <a:p>
            <a:fld id="{3A98EE3D-8CD1-4C3F-BD1C-C98C9596463C}" type="slidenum">
              <a:rPr lang="en-US" smtClean="0"/>
              <a:t>69</a:t>
            </a:fld>
            <a:endParaRPr lang="en-US" dirty="0"/>
          </a:p>
        </p:txBody>
      </p:sp>
      <p:pic>
        <p:nvPicPr>
          <p:cNvPr id="5" name="Picture 4">
            <a:extLst>
              <a:ext uri="{FF2B5EF4-FFF2-40B4-BE49-F238E27FC236}">
                <a16:creationId xmlns:a16="http://schemas.microsoft.com/office/drawing/2014/main" id="{C9C15077-2041-44D1-D77E-6F0AF24983B9}"/>
              </a:ext>
            </a:extLst>
          </p:cNvPr>
          <p:cNvPicPr>
            <a:picLocks noChangeAspect="1"/>
          </p:cNvPicPr>
          <p:nvPr/>
        </p:nvPicPr>
        <p:blipFill>
          <a:blip r:embed="rId2">
            <a:alphaModFix amt="40000"/>
          </a:blip>
          <a:stretch>
            <a:fillRect/>
          </a:stretch>
        </p:blipFill>
        <p:spPr>
          <a:xfrm>
            <a:off x="-10918" y="1470212"/>
            <a:ext cx="2259545" cy="537703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87962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CB4CC400-62AA-CCD9-B167-D2E644F7C7E8}"/>
              </a:ext>
            </a:extLst>
          </p:cNvPr>
          <p:cNvSpPr/>
          <p:nvPr/>
        </p:nvSpPr>
        <p:spPr>
          <a:xfrm>
            <a:off x="6224153" y="729081"/>
            <a:ext cx="5559138" cy="418581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nSpc>
                <a:spcPct val="120000"/>
              </a:lnSpc>
              <a:buFont typeface="Arial" panose="020B0604020202020204" pitchFamily="34" charset="0"/>
              <a:buChar char="•"/>
            </a:pPr>
            <a:endParaRPr lang="en-US" sz="1600" b="1" dirty="0">
              <a:solidFill>
                <a:schemeClr val="tx1"/>
              </a:solidFill>
            </a:endParaRPr>
          </a:p>
          <a:p>
            <a:pPr marL="285750" indent="-285750">
              <a:lnSpc>
                <a:spcPct val="120000"/>
              </a:lnSpc>
              <a:buFont typeface="Arial" panose="020B0604020202020204" pitchFamily="34" charset="0"/>
              <a:buChar char="•"/>
            </a:pPr>
            <a:endParaRPr lang="en-US" sz="1600" b="1" dirty="0">
              <a:solidFill>
                <a:schemeClr val="tx1"/>
              </a:solidFill>
            </a:endParaRPr>
          </a:p>
          <a:p>
            <a:pPr marL="285750" indent="-285750">
              <a:lnSpc>
                <a:spcPct val="120000"/>
              </a:lnSpc>
              <a:buFont typeface="Arial" panose="020B0604020202020204" pitchFamily="34" charset="0"/>
              <a:buChar char="•"/>
            </a:pPr>
            <a:endParaRPr lang="en-US" sz="1600" b="1" dirty="0">
              <a:solidFill>
                <a:schemeClr val="tx1"/>
              </a:solidFill>
            </a:endParaRPr>
          </a:p>
          <a:p>
            <a:pPr marL="285750" indent="-285750">
              <a:lnSpc>
                <a:spcPct val="120000"/>
              </a:lnSpc>
              <a:buFont typeface="Arial" panose="020B0604020202020204" pitchFamily="34" charset="0"/>
              <a:buChar char="•"/>
            </a:pPr>
            <a:endParaRPr lang="en-US" sz="1600" b="1" dirty="0">
              <a:solidFill>
                <a:schemeClr val="tx1"/>
              </a:solidFill>
            </a:endParaRPr>
          </a:p>
          <a:p>
            <a:pPr marL="285750" indent="-285750">
              <a:lnSpc>
                <a:spcPct val="120000"/>
              </a:lnSpc>
              <a:buFont typeface="Arial" panose="020B0604020202020204" pitchFamily="34" charset="0"/>
              <a:buChar char="•"/>
            </a:pPr>
            <a:r>
              <a:rPr lang="en-US" sz="1600" b="1" dirty="0">
                <a:solidFill>
                  <a:schemeClr val="tx1"/>
                </a:solidFill>
              </a:rPr>
              <a:t>Sourcing – </a:t>
            </a:r>
          </a:p>
          <a:p>
            <a:pPr marL="742950" lvl="1" indent="-285750">
              <a:lnSpc>
                <a:spcPct val="120000"/>
              </a:lnSpc>
              <a:buFont typeface="Arial" panose="020B0604020202020204" pitchFamily="34" charset="0"/>
              <a:buChar char="•"/>
            </a:pPr>
            <a:r>
              <a:rPr lang="en-US" sz="1600" b="1" dirty="0">
                <a:solidFill>
                  <a:schemeClr val="tx1"/>
                </a:solidFill>
              </a:rPr>
              <a:t>Investment Partnerships</a:t>
            </a:r>
          </a:p>
          <a:p>
            <a:pPr marL="1200150" lvl="2" indent="-285750">
              <a:lnSpc>
                <a:spcPct val="120000"/>
              </a:lnSpc>
              <a:buFont typeface="Arial" panose="020B0604020202020204" pitchFamily="34" charset="0"/>
              <a:buChar char="•"/>
            </a:pPr>
            <a:r>
              <a:rPr lang="en-US" sz="1600" b="1" dirty="0">
                <a:solidFill>
                  <a:schemeClr val="tx1"/>
                </a:solidFill>
              </a:rPr>
              <a:t>White Paper</a:t>
            </a:r>
          </a:p>
          <a:p>
            <a:pPr marL="1200150" lvl="2" indent="-285750">
              <a:lnSpc>
                <a:spcPct val="120000"/>
              </a:lnSpc>
              <a:buFont typeface="Arial" panose="020B0604020202020204" pitchFamily="34" charset="0"/>
              <a:buChar char="•"/>
            </a:pPr>
            <a:r>
              <a:rPr lang="en-US" sz="1600" b="1" dirty="0">
                <a:solidFill>
                  <a:schemeClr val="tx1"/>
                </a:solidFill>
              </a:rPr>
              <a:t>Draft Model</a:t>
            </a:r>
          </a:p>
          <a:p>
            <a:pPr marL="742950" lvl="1" indent="-285750">
              <a:lnSpc>
                <a:spcPct val="120000"/>
              </a:lnSpc>
              <a:buFont typeface="Arial" panose="020B0604020202020204" pitchFamily="34" charset="0"/>
              <a:buChar char="•"/>
            </a:pPr>
            <a:r>
              <a:rPr lang="en-US" sz="1600" b="1" dirty="0">
                <a:solidFill>
                  <a:schemeClr val="tx1"/>
                </a:solidFill>
              </a:rPr>
              <a:t>Guaranteed Payments for Services</a:t>
            </a:r>
          </a:p>
          <a:p>
            <a:pPr marL="1200150" lvl="2" indent="-285750">
              <a:lnSpc>
                <a:spcPct val="120000"/>
              </a:lnSpc>
              <a:buFont typeface="Arial" panose="020B0604020202020204" pitchFamily="34" charset="0"/>
              <a:buChar char="•"/>
            </a:pPr>
            <a:r>
              <a:rPr lang="en-US" sz="1600" b="1" dirty="0">
                <a:solidFill>
                  <a:schemeClr val="tx1"/>
                </a:solidFill>
              </a:rPr>
              <a:t>White Paper</a:t>
            </a:r>
          </a:p>
          <a:p>
            <a:pPr marL="1200150" lvl="2" indent="-285750">
              <a:lnSpc>
                <a:spcPct val="120000"/>
              </a:lnSpc>
              <a:buFont typeface="Arial" panose="020B0604020202020204" pitchFamily="34" charset="0"/>
              <a:buChar char="•"/>
            </a:pPr>
            <a:r>
              <a:rPr lang="en-US" sz="1600" b="1" dirty="0">
                <a:solidFill>
                  <a:schemeClr val="tx1"/>
                </a:solidFill>
              </a:rPr>
              <a:t>Draft Model</a:t>
            </a:r>
          </a:p>
        </p:txBody>
      </p:sp>
    </p:spTree>
    <p:extLst>
      <p:ext uri="{BB962C8B-B14F-4D97-AF65-F5344CB8AC3E}">
        <p14:creationId xmlns:p14="http://schemas.microsoft.com/office/powerpoint/2010/main" val="20570750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5676-38BA-DF95-9FFE-405803723A6F}"/>
              </a:ext>
            </a:extLst>
          </p:cNvPr>
          <p:cNvSpPr>
            <a:spLocks noGrp="1"/>
          </p:cNvSpPr>
          <p:nvPr>
            <p:ph type="title"/>
          </p:nvPr>
        </p:nvSpPr>
        <p:spPr>
          <a:xfrm>
            <a:off x="581192" y="702156"/>
            <a:ext cx="11029616" cy="552903"/>
          </a:xfrm>
        </p:spPr>
        <p:txBody>
          <a:bodyPr/>
          <a:lstStyle/>
          <a:p>
            <a:r>
              <a:rPr lang="en-US" dirty="0">
                <a:solidFill>
                  <a:schemeClr val="accent1">
                    <a:lumMod val="75000"/>
                  </a:schemeClr>
                </a:solidFill>
              </a:rPr>
              <a:t>General Framework</a:t>
            </a:r>
          </a:p>
        </p:txBody>
      </p:sp>
      <p:sp>
        <p:nvSpPr>
          <p:cNvPr id="3" name="Content Placeholder 2">
            <a:extLst>
              <a:ext uri="{FF2B5EF4-FFF2-40B4-BE49-F238E27FC236}">
                <a16:creationId xmlns:a16="http://schemas.microsoft.com/office/drawing/2014/main" id="{06D360D2-C08E-7AE6-0AA2-D0198B0568CC}"/>
              </a:ext>
            </a:extLst>
          </p:cNvPr>
          <p:cNvSpPr>
            <a:spLocks noGrp="1"/>
          </p:cNvSpPr>
          <p:nvPr>
            <p:ph idx="1"/>
          </p:nvPr>
        </p:nvSpPr>
        <p:spPr>
          <a:xfrm>
            <a:off x="2248627" y="1470212"/>
            <a:ext cx="7352573" cy="4876800"/>
          </a:xfrm>
        </p:spPr>
        <p:txBody>
          <a:bodyPr anchor="t">
            <a:normAutofit/>
          </a:bodyPr>
          <a:lstStyle/>
          <a:p>
            <a:pPr marL="0" indent="0">
              <a:lnSpc>
                <a:spcPct val="100000"/>
              </a:lnSpc>
              <a:spcBef>
                <a:spcPts val="0"/>
              </a:spcBef>
              <a:spcAft>
                <a:spcPts val="1800"/>
              </a:spcAft>
              <a:buNone/>
            </a:pPr>
            <a:r>
              <a:rPr lang="en-US" b="1" dirty="0"/>
              <a:t>Withholding/Composite/PTE Tax –</a:t>
            </a:r>
          </a:p>
          <a:p>
            <a:pPr marL="0" indent="0">
              <a:lnSpc>
                <a:spcPct val="100000"/>
              </a:lnSpc>
              <a:spcBef>
                <a:spcPts val="0"/>
              </a:spcBef>
              <a:spcAft>
                <a:spcPts val="1800"/>
              </a:spcAft>
              <a:buNone/>
            </a:pPr>
            <a:r>
              <a:rPr lang="en-US" dirty="0"/>
              <a:t>22.	States that tax partnership income on a pass-through basis may impose a requirement on partnerships to withhold tax on their partners distributive shares of that income, regardless of whether the partners receive any distributions.</a:t>
            </a:r>
          </a:p>
          <a:p>
            <a:pPr marL="0" indent="0">
              <a:lnSpc>
                <a:spcPct val="100000"/>
              </a:lnSpc>
              <a:spcBef>
                <a:spcPts val="0"/>
              </a:spcBef>
              <a:spcAft>
                <a:spcPts val="1800"/>
              </a:spcAft>
              <a:buNone/>
            </a:pPr>
            <a:r>
              <a:rPr lang="en-US" dirty="0"/>
              <a:t>23.	States that allow partnerships to file a composite or PTE return and pay tax attributable to the shares of income or items of partners, and that also exempt partners with no other income in the state from requirements to file and report tax on that partnership income or items, have sufficiently reduced the burden that the tax might otherwise impose on interstate commerce. </a:t>
            </a:r>
          </a:p>
          <a:p>
            <a:pPr marL="0" indent="0">
              <a:lnSpc>
                <a:spcPct val="100000"/>
              </a:lnSpc>
              <a:spcBef>
                <a:spcPts val="0"/>
              </a:spcBef>
              <a:spcAft>
                <a:spcPts val="1800"/>
              </a:spcAft>
              <a:buNone/>
            </a:pPr>
            <a:r>
              <a:rPr lang="en-US" dirty="0"/>
              <a:t> </a:t>
            </a:r>
          </a:p>
        </p:txBody>
      </p:sp>
      <p:sp>
        <p:nvSpPr>
          <p:cNvPr id="4" name="Slide Number Placeholder 3">
            <a:extLst>
              <a:ext uri="{FF2B5EF4-FFF2-40B4-BE49-F238E27FC236}">
                <a16:creationId xmlns:a16="http://schemas.microsoft.com/office/drawing/2014/main" id="{F6649221-17A8-B6A6-1A6D-1D514AF94B08}"/>
              </a:ext>
            </a:extLst>
          </p:cNvPr>
          <p:cNvSpPr>
            <a:spLocks noGrp="1"/>
          </p:cNvSpPr>
          <p:nvPr>
            <p:ph type="sldNum" sz="quarter" idx="12"/>
          </p:nvPr>
        </p:nvSpPr>
        <p:spPr/>
        <p:txBody>
          <a:bodyPr/>
          <a:lstStyle/>
          <a:p>
            <a:fld id="{3A98EE3D-8CD1-4C3F-BD1C-C98C9596463C}" type="slidenum">
              <a:rPr lang="en-US" smtClean="0"/>
              <a:t>70</a:t>
            </a:fld>
            <a:endParaRPr lang="en-US" dirty="0"/>
          </a:p>
        </p:txBody>
      </p:sp>
      <p:pic>
        <p:nvPicPr>
          <p:cNvPr id="5" name="Picture 4">
            <a:extLst>
              <a:ext uri="{FF2B5EF4-FFF2-40B4-BE49-F238E27FC236}">
                <a16:creationId xmlns:a16="http://schemas.microsoft.com/office/drawing/2014/main" id="{99905D20-FE60-F487-2066-8DB9C7073F36}"/>
              </a:ext>
            </a:extLst>
          </p:cNvPr>
          <p:cNvPicPr>
            <a:picLocks noChangeAspect="1"/>
          </p:cNvPicPr>
          <p:nvPr/>
        </p:nvPicPr>
        <p:blipFill>
          <a:blip r:embed="rId2">
            <a:alphaModFix amt="45000"/>
          </a:blip>
          <a:stretch>
            <a:fillRect/>
          </a:stretch>
        </p:blipFill>
        <p:spPr>
          <a:xfrm>
            <a:off x="-10918" y="1470212"/>
            <a:ext cx="2259545" cy="537703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0218482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F354CC-52A4-8BF2-DB0A-5DF6D4189D0D}"/>
              </a:ext>
            </a:extLst>
          </p:cNvPr>
          <p:cNvSpPr>
            <a:spLocks noGrp="1"/>
          </p:cNvSpPr>
          <p:nvPr>
            <p:ph type="title"/>
          </p:nvPr>
        </p:nvSpPr>
        <p:spPr>
          <a:xfrm>
            <a:off x="581193" y="2393951"/>
            <a:ext cx="11029615" cy="1035050"/>
          </a:xfrm>
        </p:spPr>
        <p:txBody>
          <a:bodyPr/>
          <a:lstStyle/>
          <a:p>
            <a:r>
              <a:rPr lang="en-US" dirty="0"/>
              <a:t>Questions - comments</a:t>
            </a:r>
          </a:p>
        </p:txBody>
      </p:sp>
      <p:sp>
        <p:nvSpPr>
          <p:cNvPr id="4" name="Slide Number Placeholder 3">
            <a:extLst>
              <a:ext uri="{FF2B5EF4-FFF2-40B4-BE49-F238E27FC236}">
                <a16:creationId xmlns:a16="http://schemas.microsoft.com/office/drawing/2014/main" id="{3784A9AA-1C79-07F8-6F84-3DFBCA03DD56}"/>
              </a:ext>
            </a:extLst>
          </p:cNvPr>
          <p:cNvSpPr>
            <a:spLocks noGrp="1"/>
          </p:cNvSpPr>
          <p:nvPr>
            <p:ph type="sldNum" sz="quarter" idx="12"/>
          </p:nvPr>
        </p:nvSpPr>
        <p:spPr/>
        <p:txBody>
          <a:bodyPr/>
          <a:lstStyle/>
          <a:p>
            <a:fld id="{3A98EE3D-8CD1-4C3F-BD1C-C98C9596463C}" type="slidenum">
              <a:rPr lang="en-US" smtClean="0"/>
              <a:t>71</a:t>
            </a:fld>
            <a:endParaRPr lang="en-US" dirty="0"/>
          </a:p>
        </p:txBody>
      </p:sp>
    </p:spTree>
    <p:extLst>
      <p:ext uri="{BB962C8B-B14F-4D97-AF65-F5344CB8AC3E}">
        <p14:creationId xmlns:p14="http://schemas.microsoft.com/office/powerpoint/2010/main" val="81652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66115" y="3647610"/>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76740"/>
            <a:ext cx="1947991" cy="1080039"/>
          </a:xfrm>
          <a:prstGeom prst="flowChartDocumen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4373"/>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85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Identify Potential </a:t>
            </a:r>
            <a:br>
              <a:rPr lang="en-US" b="1" dirty="0"/>
            </a:br>
            <a:r>
              <a:rPr lang="en-US"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66115" y="3647610"/>
            <a:ext cx="2687576" cy="1129553"/>
          </a:xfrm>
          <a:prstGeom prst="roundRect">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solidFill>
              <a:srgbClr val="1A1D2C"/>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flipH="1">
            <a:off x="2209405" y="4777163"/>
            <a:ext cx="498" cy="2014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prstDash val="sysDash"/>
            <a:tailEnd type="triangle"/>
          </a:ln>
        </p:spPr>
        <p:style>
          <a:lnRef idx="3">
            <a:schemeClr val="dk1"/>
          </a:lnRef>
          <a:fillRef idx="0">
            <a:schemeClr val="dk1"/>
          </a:fillRef>
          <a:effectRef idx="2">
            <a:schemeClr val="dk1"/>
          </a:effectRef>
          <a:fontRef idx="minor">
            <a:schemeClr val="tx1"/>
          </a:fontRef>
        </p:style>
      </p:cxn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REPEAT or PROCEED</a:t>
            </a:r>
          </a:p>
        </p:txBody>
      </p:sp>
    </p:spTree>
    <p:extLst>
      <p:ext uri="{BB962C8B-B14F-4D97-AF65-F5344CB8AC3E}">
        <p14:creationId xmlns:p14="http://schemas.microsoft.com/office/powerpoint/2010/main" val="2969143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 name="SLIDO_APP_VERSION" val="1.6.1.4122"/>
  <p:tag name="SLIDO_PRESENTATION_ID" val="00000000-0000-0000-0000-000000000000"/>
  <p:tag name="SLIDO_EVENT_UUID" val="c79132be-5ccd-44fb-ab2f-31879f1ca92b"/>
  <p:tag name="SLIDO_EVENT_SECTION_UUID" val="7dc36788-e0ee-4ba7-b0e6-6298cc6112c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8D289AE2-D2AE-49D1-AFAC-3A79F6794255}">
  <ds:schemaRefs>
    <ds:schemaRef ds:uri="http://purl.org/dc/elements/1.1/"/>
    <ds:schemaRef ds:uri="http://purl.org/dc/dcmitype/"/>
    <ds:schemaRef ds:uri="http://schemas.microsoft.com/office/2006/metadata/properties"/>
    <ds:schemaRef ds:uri="16c05727-aa75-4e4a-9b5f-8a80a1165891"/>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{A0F34DF7-2C7D-45DD-8C44-89A48ADF5BAD}tf33552983_win32</Template>
  <TotalTime>16574</TotalTime>
  <Words>4693</Words>
  <Application>Microsoft Office PowerPoint</Application>
  <PresentationFormat>Widescreen</PresentationFormat>
  <Paragraphs>542</Paragraphs>
  <Slides>71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Franklin Gothic Book</vt:lpstr>
      <vt:lpstr>Franklin Gothic Demi</vt:lpstr>
      <vt:lpstr>Symbol</vt:lpstr>
      <vt:lpstr>Wingdings 2</vt:lpstr>
      <vt:lpstr>DividendVTI</vt:lpstr>
      <vt:lpstr>      State Taxation of Partnerships –  Work Group Report to the Uniformity Committee</vt:lpstr>
      <vt:lpstr>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Sourcing – Income of Investment Partnerships</vt:lpstr>
      <vt:lpstr>Sourcing – Income of Investment Partnerships</vt:lpstr>
      <vt:lpstr>Sourcing – Income of Investment Partnerships</vt:lpstr>
      <vt:lpstr>Sourcing – Income of Investment Partnerships</vt:lpstr>
      <vt:lpstr>Sourcing – Income of Investment Partnerships</vt:lpstr>
      <vt:lpstr>Sourcing – Income of Investment Partnerships</vt:lpstr>
      <vt:lpstr>Sourcing – Income of Investment Partnerships</vt:lpstr>
      <vt:lpstr>Sourcing – Income of Investment Partnerships</vt:lpstr>
      <vt:lpstr>Sourcing – Income of Investment Partnerships</vt:lpstr>
      <vt:lpstr>Sourcing – Income of Investment Partnerships</vt:lpstr>
      <vt:lpstr>Sourcing – Income of Investment Partnerships</vt:lpstr>
      <vt:lpstr>Sourcing – Income of Investment Partnerships</vt:lpstr>
      <vt:lpstr>Sourcing – Income of Investment Partnerships</vt:lpstr>
      <vt:lpstr>Sourcing – Income of Investment Partnerships</vt:lpstr>
      <vt:lpstr>Sourcing – guaranteed payments for services</vt:lpstr>
      <vt:lpstr>Sourcing – guaranteed Payments for Services</vt:lpstr>
      <vt:lpstr>Sourcing – guaranteed Payments for Services</vt:lpstr>
      <vt:lpstr>Sourcing – guaranteed Payments for Services</vt:lpstr>
      <vt:lpstr>Sourcing – guaranteed Payments for Services</vt:lpstr>
      <vt:lpstr>Sourcing – guaranteed Payments for Services</vt:lpstr>
      <vt:lpstr>Sourcing – guaranteed Payments for Services</vt:lpstr>
      <vt:lpstr>Sourcing – guaranteed Payments for Services</vt:lpstr>
      <vt:lpstr>What’s next?</vt:lpstr>
      <vt:lpstr>Complex sourcing Issues</vt:lpstr>
      <vt:lpstr>Simple Example</vt:lpstr>
      <vt:lpstr>Simple Example</vt:lpstr>
      <vt:lpstr>Simple Example</vt:lpstr>
      <vt:lpstr>Simple Example</vt:lpstr>
      <vt:lpstr>Simple Example</vt:lpstr>
      <vt:lpstr>Simple Example</vt:lpstr>
      <vt:lpstr>Simple Example</vt:lpstr>
      <vt:lpstr>Simple Example</vt:lpstr>
      <vt:lpstr>Simple Example</vt:lpstr>
      <vt:lpstr>Simple Example</vt:lpstr>
      <vt:lpstr>Simple Example</vt:lpstr>
      <vt:lpstr>Simple Example</vt:lpstr>
      <vt:lpstr>Simple Example</vt:lpstr>
      <vt:lpstr>PowerPoint Presentation</vt:lpstr>
      <vt:lpstr>PowerPoint Presentation</vt:lpstr>
      <vt:lpstr>PowerPoint Presentation</vt:lpstr>
      <vt:lpstr>General Framework</vt:lpstr>
      <vt:lpstr>General Framework</vt:lpstr>
      <vt:lpstr>General Framework</vt:lpstr>
      <vt:lpstr>General Framework</vt:lpstr>
      <vt:lpstr>General Framework</vt:lpstr>
      <vt:lpstr>General Framework</vt:lpstr>
      <vt:lpstr>General Framework</vt:lpstr>
      <vt:lpstr>General Framework</vt:lpstr>
      <vt:lpstr>General Framework</vt:lpstr>
      <vt:lpstr>Questions -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Tax on Digital Goods WhitePaper</dc:title>
  <dc:creator>Hecht</dc:creator>
  <cp:lastModifiedBy>Hecht</cp:lastModifiedBy>
  <cp:revision>34</cp:revision>
  <dcterms:created xsi:type="dcterms:W3CDTF">2021-11-02T14:40:59Z</dcterms:created>
  <dcterms:modified xsi:type="dcterms:W3CDTF">2023-11-10T17:02:39Z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3EADFD55-4C10-4BC8-BAA0-9C3B0E89CD20</vt:lpwstr>
  </property>
  <property fmtid="{D5CDD505-2E9C-101B-9397-08002B2CF9AE}" pid="4" name="ArticulatePath">
    <vt:lpwstr>Digital Report - Uniformity Meeting - November 2021</vt:lpwstr>
  </property>
  <property fmtid="{D5CDD505-2E9C-101B-9397-08002B2CF9AE}" pid="5" name="SlidoAppVersion">
    <vt:lpwstr>1.6.1.4122</vt:lpwstr>
  </property>
</Properties>
</file>