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4" r:id="rId6"/>
    <p:sldMasterId id="2147483696" r:id="rId7"/>
  </p:sldMasterIdLst>
  <p:notesMasterIdLst>
    <p:notesMasterId r:id="rId16"/>
  </p:notesMasterIdLst>
  <p:sldIdLst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08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E960E-A6EA-43A9-9D9C-E22FD399C7BB}" type="datetimeFigureOut">
              <a:rPr lang="en-US" smtClean="0"/>
              <a:t>7/22/23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65D8-176C-4DD0-8BAB-C99A3752D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39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E66A3-8937-4BDF-8BD2-19D0591DF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C0E8D-DD8F-42BC-A642-84ACC3474A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3472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820F3-832B-4999-87C6-5C475279F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EB4F8-0AE1-4DEC-B560-8C58ADBB8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039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E4A3E2-ADD7-4B8B-BB14-E7CD904BD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2259A5-20C1-4E27-B850-498599C74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9546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E66A3-8937-4BDF-8BD2-19D0591DF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C0E8D-DD8F-42BC-A642-84ACC3474A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3113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AC61E-83FB-4EEF-81A6-2D1753A8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AE82-139E-4A8D-B732-BE11D4BA1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9547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CB31D-579D-4231-9E0F-0E6DF17FB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90E8B-FB0A-4771-99F3-8B8AF38B5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0950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4E906-171D-4C1E-8723-5E2CB6538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42E29-7DBD-44DE-A6BD-00973FB97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C5F76-2E61-48D4-9CCF-A6B5E3263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9536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8B654-DED3-4FF3-B21F-079510E85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5FBDF-CC63-4209-A964-2CEC527A4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2DFB7-8052-41AF-BD45-99FEA855C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2679F3-D699-411F-AEC9-454B85367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17E407-60D6-40B4-8D34-A3A044ED8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8583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B3203-A30C-4CD7-B401-48C9FEE18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6894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842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0E92-AB08-4A73-99EC-6E38B37A7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06496-46AE-45D3-A19D-EC686F128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A6BD9D-6E2F-4301-B6AF-C42238718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430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AC61E-83FB-4EEF-81A6-2D1753A8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AE82-139E-4A8D-B732-BE11D4BA1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3179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AE286-2D02-428E-A3FA-C78796831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8C0279-3419-4AE0-AE73-44E431E12B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630DDD-1757-42B1-80BD-A2BBD9BA7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366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820F3-832B-4999-87C6-5C475279F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EB4F8-0AE1-4DEC-B560-8C58ADBB8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60878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E4A3E2-ADD7-4B8B-BB14-E7CD904BD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2259A5-20C1-4E27-B850-498599C74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031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E66A3-8937-4BDF-8BD2-19D0591DF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C0E8D-DD8F-42BC-A642-84ACC3474A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221680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AC61E-83FB-4EEF-81A6-2D1753A8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AE82-139E-4A8D-B732-BE11D4BA1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6124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CB31D-579D-4231-9E0F-0E6DF17FB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90E8B-FB0A-4771-99F3-8B8AF38B5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37589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4E906-171D-4C1E-8723-5E2CB6538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42E29-7DBD-44DE-A6BD-00973FB97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C5F76-2E61-48D4-9CCF-A6B5E3263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64560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8B654-DED3-4FF3-B21F-079510E85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5FBDF-CC63-4209-A964-2CEC527A4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2DFB7-8052-41AF-BD45-99FEA855C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2679F3-D699-411F-AEC9-454B85367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17E407-60D6-40B4-8D34-A3A044ED8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22089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B3203-A30C-4CD7-B401-48C9FEE18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164965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23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CB31D-579D-4231-9E0F-0E6DF17FB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90E8B-FB0A-4771-99F3-8B8AF38B5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12323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0E92-AB08-4A73-99EC-6E38B37A7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06496-46AE-45D3-A19D-EC686F128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A6BD9D-6E2F-4301-B6AF-C42238718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17932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AE286-2D02-428E-A3FA-C78796831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8C0279-3419-4AE0-AE73-44E431E12B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630DDD-1757-42B1-80BD-A2BBD9BA7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76646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820F3-832B-4999-87C6-5C475279F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EB4F8-0AE1-4DEC-B560-8C58ADBB8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04552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E4A3E2-ADD7-4B8B-BB14-E7CD904BD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2259A5-20C1-4E27-B850-498599C74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47825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A40A7-B7AB-444D-A129-F8780FBD5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8754E-3931-4675-9ACF-88A81C798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1D227-CCC0-4D24-AC8D-0C5A74C99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6591-70B0-422E-A219-D6195F0A6317}" type="datetimeFigureOut">
              <a:rPr lang="en-US" smtClean="0"/>
              <a:t>7/22/23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F0804-A1AA-4B19-B2BC-8505719C9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28A75-2A92-49BA-A3A1-EC446533A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8346-141C-465B-AE53-8B5BB147E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06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95E08-31C4-486D-BB02-554AA7D2D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35E18-6889-4B3A-B649-CD7F8353D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DD359-A631-4D39-9CA3-93447FF2A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6591-70B0-422E-A219-D6195F0A6317}" type="datetimeFigureOut">
              <a:rPr lang="en-US" smtClean="0"/>
              <a:t>7/22/23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BF034-0DC8-4EAC-95BD-E1A02B8E7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33920-8DA7-4CF2-9D9D-716662F0A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8346-141C-465B-AE53-8B5BB147E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028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8DEC2-3859-4275-8270-1D3DB3A7F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2FA95-1666-47DB-B624-DC14901B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7FE85-7E32-4CAC-9FD8-E3E653271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6591-70B0-422E-A219-D6195F0A6317}" type="datetimeFigureOut">
              <a:rPr lang="en-US" smtClean="0"/>
              <a:t>7/22/23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C83AA-6559-4672-B2C7-B28E8A1E9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B9DC5-4552-4D95-B106-10C7D1F7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8346-141C-465B-AE53-8B5BB147E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797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551D2-D1D4-4811-B717-45958A46A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AFC4E-92D0-4710-8058-866D3B865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F77C36-31A7-4B29-9C99-CAE9BBB7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640366-3889-400A-842D-7E9C1C5D0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6591-70B0-422E-A219-D6195F0A6317}" type="datetimeFigureOut">
              <a:rPr lang="en-US" smtClean="0"/>
              <a:t>7/22/23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99B1C0-462E-4FF4-8C1E-7AB822881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0FE71-CA4C-4DBC-BFCB-507EB7CB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8346-141C-465B-AE53-8B5BB147E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47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680E8-1D26-4BBC-A498-79397B179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5440F-5139-4EF1-8C50-8C3326AB3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E63595-B952-4959-BA9D-B5E4A8B96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E243EA-BAD6-4E76-8821-A51C16D426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9DD976-E2E1-44DA-B14B-0D595AA18D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31B277-CF17-4D0A-BF21-FD4E74189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6591-70B0-422E-A219-D6195F0A6317}" type="datetimeFigureOut">
              <a:rPr lang="en-US" smtClean="0"/>
              <a:t>7/22/23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235CFD-726D-4234-A548-B7BFDD4F4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97258B-A5A6-4BCD-8B59-4274D16F3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8346-141C-465B-AE53-8B5BB147E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358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0F5D1-68B7-428B-A532-9EA0346E2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17C2C8-B80A-4111-89A9-B07082688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6591-70B0-422E-A219-D6195F0A6317}" type="datetimeFigureOut">
              <a:rPr lang="en-US" smtClean="0"/>
              <a:t>7/22/23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0323B4-500D-455E-B5F4-ACFB17E04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724EA-406C-4CBA-987C-F877DB70E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8346-141C-465B-AE53-8B5BB147E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9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4E906-171D-4C1E-8723-5E2CB6538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42E29-7DBD-44DE-A6BD-00973FB97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C5F76-2E61-48D4-9CCF-A6B5E3263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7834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A98DAA-7D2F-4089-9BAB-F91345A37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6591-70B0-422E-A219-D6195F0A6317}" type="datetimeFigureOut">
              <a:rPr lang="en-US" smtClean="0"/>
              <a:t>7/22/23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86113F-1A45-4DB4-A8E1-EDDE3930A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6091E-34FC-4FCC-A87C-075CEE567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8346-141C-465B-AE53-8B5BB147E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678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5D55C-7B11-48FF-A0AB-4ABC82D67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18486-893A-463C-AC60-47107D364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3F1C0-F5E8-45B2-8E0C-03FAC51D0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E54291-3EC6-43AA-957F-533AE192B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6591-70B0-422E-A219-D6195F0A6317}" type="datetimeFigureOut">
              <a:rPr lang="en-US" smtClean="0"/>
              <a:t>7/22/23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2EE73-B66E-4FF2-89D7-698112308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3E12B-032D-48D6-B331-A03984E38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8346-141C-465B-AE53-8B5BB147E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780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69F10-26AF-49CE-8482-36A5077A9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D9BF6A-20DC-4E6F-9552-78195C6C5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4D19D9-042F-4BB3-ABAC-09D4701FF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984BEB-DE36-4B6C-90FD-C65667B3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6591-70B0-422E-A219-D6195F0A6317}" type="datetimeFigureOut">
              <a:rPr lang="en-US" smtClean="0"/>
              <a:t>7/22/23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28D59-6724-4A10-8317-2ACD99629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FE6C5C-ACB5-4A5A-B823-730BF8A62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8346-141C-465B-AE53-8B5BB147E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592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E2F4A-5C92-4126-9F03-F5BE20E1A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83CF4-3712-491B-8175-6910D2112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27E78-4449-4429-A36D-1D42B961F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6591-70B0-422E-A219-D6195F0A6317}" type="datetimeFigureOut">
              <a:rPr lang="en-US" smtClean="0"/>
              <a:t>7/22/23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A84F5-D51C-4504-811D-80DC3B6C5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A3878-C193-4AD8-B404-0F8924978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8346-141C-465B-AE53-8B5BB147E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142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679418-A295-44F9-A191-AC79948053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3F172-B316-4675-9C78-2362530C4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38660-2403-4D45-8956-2F824A0D2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6591-70B0-422E-A219-D6195F0A6317}" type="datetimeFigureOut">
              <a:rPr lang="en-US" smtClean="0"/>
              <a:t>7/22/23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D74F3-66F6-4726-BA7A-262809A23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7FA8B-68C8-456B-A149-A1657D848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8346-141C-465B-AE53-8B5BB147E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4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8B654-DED3-4FF3-B21F-079510E85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5FBDF-CC63-4209-A964-2CEC527A4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2DFB7-8052-41AF-BD45-99FEA855C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2679F3-D699-411F-AEC9-454B85367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17E407-60D6-40B4-8D34-A3A044ED8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797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B3203-A30C-4CD7-B401-48C9FEE18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0853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25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0E92-AB08-4A73-99EC-6E38B37A7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06496-46AE-45D3-A19D-EC686F128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A6BD9D-6E2F-4301-B6AF-C42238718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272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AE286-2D02-428E-A3FA-C78796831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8C0279-3419-4AE0-AE73-44E431E12B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630DDD-1757-42B1-80BD-A2BBD9BA7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7FC861-041D-4BBE-9E14-9B0349606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94EA9-0C7A-45E1-9C46-8EA466D55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769FEB-53F2-4C70-A525-00E0C7D39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49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7FC861-041D-4BBE-9E14-9B0349606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94EA9-0C7A-45E1-9C46-8EA466D55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769FEB-53F2-4C70-A525-00E0C7D39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04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7FC861-041D-4BBE-9E14-9B0349606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94EA9-0C7A-45E1-9C46-8EA466D55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769FEB-53F2-4C70-A525-00E0C7D39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15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1B1830-241D-485E-8FE1-AA6120D28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35685-00DF-4B61-8F3A-41338C887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CDC2A-4E1D-402D-8685-71357BDDC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66591-70B0-422E-A219-D6195F0A6317}" type="datetimeFigureOut">
              <a:rPr lang="en-US" smtClean="0"/>
              <a:t>7/22/23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196A-4AFC-4048-A0E2-EAF1F8DBD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0F07C-DCB7-4DEF-A65D-347D1BA38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E8346-141C-465B-AE53-8B5BB147EB3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FEA1C9-60A4-4C98-812B-9D39F26F7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8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65EFF-839C-F341-AD24-5F544DEB55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Taxing Business Inputs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426229-C0F0-F54A-9149-54BA3ECFFB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bad is it and things to consider</a:t>
            </a:r>
          </a:p>
          <a:p>
            <a:endParaRPr lang="en-US" dirty="0"/>
          </a:p>
          <a:p>
            <a:r>
              <a:rPr lang="en-US" dirty="0"/>
              <a:t>Michael Ettlinger</a:t>
            </a:r>
          </a:p>
          <a:p>
            <a:r>
              <a:rPr lang="en-US" dirty="0"/>
              <a:t>Institute on Taxation and Economic Policy</a:t>
            </a:r>
          </a:p>
        </p:txBody>
      </p:sp>
    </p:spTree>
    <p:extLst>
      <p:ext uri="{BB962C8B-B14F-4D97-AF65-F5344CB8AC3E}">
        <p14:creationId xmlns:p14="http://schemas.microsoft.com/office/powerpoint/2010/main" val="123167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C369E-2F4A-A34E-A40E-B7D3F442E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Perfect Tax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AD4B4-B48D-A74C-BEF4-16FE190BC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Tax principles. In a perfect world …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r>
              <a:rPr lang="en-US" sz="4800" dirty="0"/>
              <a:t>Balancing …</a:t>
            </a:r>
          </a:p>
        </p:txBody>
      </p:sp>
    </p:spTree>
    <p:extLst>
      <p:ext uri="{BB962C8B-B14F-4D97-AF65-F5344CB8AC3E}">
        <p14:creationId xmlns:p14="http://schemas.microsoft.com/office/powerpoint/2010/main" val="239001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0102B-0283-364A-A713-E0912FEE4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(Revenue, tax competition …)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06B15-EAB8-9D46-9EA1-C4D0A3860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Revenue</a:t>
            </a:r>
          </a:p>
          <a:p>
            <a:pPr marL="457200" lvl="1">
              <a:spcBef>
                <a:spcPts val="0"/>
              </a:spcBef>
            </a:pPr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Taxing business</a:t>
            </a:r>
          </a:p>
          <a:p>
            <a:pPr marL="457200" lvl="1"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</a:t>
            </a:r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axing business profits</a:t>
            </a:r>
          </a:p>
          <a:p>
            <a:pPr marL="914400" lvl="2"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Will a tax on a business input come out of profits or cascade?</a:t>
            </a:r>
            <a:endParaRPr lang="en-US" dirty="0"/>
          </a:p>
          <a:p>
            <a:r>
              <a:rPr lang="en-US" dirty="0"/>
              <a:t>Tax Competition</a:t>
            </a:r>
          </a:p>
          <a:p>
            <a:pPr lvl="1"/>
            <a:r>
              <a:rPr lang="en-US" dirty="0"/>
              <a:t>Will a tax on a business input preclude an industry in the state?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64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1F62D-B9DF-B449-9254-3625A8C66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(… cascading(1) …)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E9EC2-AB58-8B4E-B965-2895DDF93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027980" cy="4480583"/>
          </a:xfrm>
        </p:spPr>
        <p:txBody>
          <a:bodyPr/>
          <a:lstStyle/>
          <a:p>
            <a:r>
              <a:rPr lang="en-US" dirty="0"/>
              <a:t>Pyramids and Cascading: Not everything is taxed at the consumer level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Will a tax on a business input be taxed at a final consumer? 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Is the taxed business purchase actually an input or is it final personal?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8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6D477-679D-BF4E-9973-4876D05F5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(… cascading(2) …)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96F9F-ED96-3A4F-B64F-953C6D926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3254"/>
            <a:ext cx="10693998" cy="4768177"/>
          </a:xfrm>
        </p:spPr>
        <p:txBody>
          <a:bodyPr>
            <a:noAutofit/>
          </a:bodyPr>
          <a:lstStyle/>
          <a:p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Pyramids and Cascades – Distortion and economic efficiency</a:t>
            </a:r>
          </a:p>
          <a:p>
            <a:pPr lvl="1"/>
            <a:r>
              <a:rPr lang="en-US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Does taxing additional business inputs create greater distortion or level the playing field?</a:t>
            </a:r>
          </a:p>
          <a:p>
            <a:pPr lvl="1"/>
            <a:r>
              <a:rPr lang="en-US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Would exempting completely create distortion at household level?</a:t>
            </a:r>
            <a:r>
              <a:rPr lang="en-US" dirty="0">
                <a:effectLst/>
              </a:rPr>
              <a:t> </a:t>
            </a:r>
            <a:endParaRPr lang="en-US" dirty="0"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/>
            <a:r>
              <a:rPr lang="en-US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Is the business input used widely enough and consistently enough that any distortion is minimized?</a:t>
            </a:r>
            <a:r>
              <a:rPr lang="en-US" dirty="0">
                <a:effectLst/>
              </a:rPr>
              <a:t> </a:t>
            </a:r>
            <a:endParaRPr lang="en-US" dirty="0"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/>
            <a:r>
              <a:rPr lang="en-US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Is a business input close enough to the consumer that it doesn’t significantly pyramid?</a:t>
            </a:r>
          </a:p>
          <a:p>
            <a:pPr lvl="1"/>
            <a:r>
              <a:rPr lang="en-US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In choosing whether to, and which, business inputs to exempt/tax are there ways to minimize distortion?</a:t>
            </a:r>
          </a:p>
          <a:p>
            <a:pPr lvl="1"/>
            <a:r>
              <a:rPr lang="en-US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How much of a risk is there of inefficient vertical integration?</a:t>
            </a:r>
            <a:r>
              <a:rPr lang="en-US" dirty="0">
                <a:effectLst/>
              </a:rPr>
              <a:t> </a:t>
            </a:r>
          </a:p>
          <a:p>
            <a:pPr lvl="1"/>
            <a:r>
              <a:rPr lang="en-US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State uniformity</a:t>
            </a:r>
            <a:r>
              <a:rPr lang="en-US" dirty="0">
                <a:effectLst/>
              </a:rPr>
              <a:t> </a:t>
            </a:r>
            <a:endParaRPr lang="en-US" dirty="0"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/>
            <a:endParaRPr lang="en-US" dirty="0"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/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6141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09A6D-D5C8-C748-847D-6D9FFB267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(… cheating and administration …)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1E9B6-D7A1-BC4C-BB19-5911A5A3F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Cheating and Administration</a:t>
            </a:r>
            <a:endParaRPr lang="en-US" sz="28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Long ago (the statue of limitations has passed) in a place far away</a:t>
            </a:r>
            <a:endParaRPr lang="en-US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How much cheating and how difficult is administration from a business exemption</a:t>
            </a:r>
            <a:r>
              <a:rPr lang="en-US" dirty="0">
                <a:effectLst/>
              </a:rPr>
              <a:t>?</a:t>
            </a:r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0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B11E0-2609-1D45-BF62-06B6C75B9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(… revenue.)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EB25C-CA4C-EB42-B9FC-14D6968FE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Revenue</a:t>
            </a:r>
          </a:p>
          <a:p>
            <a:pPr lvl="1"/>
            <a:r>
              <a:rPr lang="en-US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Erosion</a:t>
            </a:r>
            <a:r>
              <a:rPr lang="en-US" dirty="0">
                <a:effectLst/>
              </a:rPr>
              <a:t> </a:t>
            </a:r>
          </a:p>
          <a:p>
            <a:pPr lvl="1"/>
            <a:r>
              <a:rPr lang="en-US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Will a business exemption increase or decrease volatility?</a:t>
            </a:r>
            <a:r>
              <a:rPr lang="en-US" dirty="0">
                <a:effectLst/>
              </a:rPr>
              <a:t> </a:t>
            </a:r>
            <a:endParaRPr lang="en-US" dirty="0"/>
          </a:p>
          <a:p>
            <a:pPr lvl="1"/>
            <a:r>
              <a:rPr lang="en-US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Offsetting harms</a:t>
            </a:r>
          </a:p>
        </p:txBody>
      </p:sp>
    </p:spTree>
    <p:extLst>
      <p:ext uri="{BB962C8B-B14F-4D97-AF65-F5344CB8AC3E}">
        <p14:creationId xmlns:p14="http://schemas.microsoft.com/office/powerpoint/2010/main" val="37352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AC74C-CABD-E34F-B54D-82E2141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01BF6-F434-6749-9002-FA8A36D06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To 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conclude …</a:t>
            </a:r>
          </a:p>
          <a:p>
            <a:pPr lvl="1"/>
            <a:r>
              <a:rPr lang="en-US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Balancing</a:t>
            </a:r>
            <a:r>
              <a:rPr lang="en-US" dirty="0">
                <a:effectLst/>
              </a:rPr>
              <a:t> 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Taxing business inputs has not pushed the Earth off its axis</a:t>
            </a:r>
          </a:p>
          <a:p>
            <a:pPr lvl="1"/>
            <a:r>
              <a:rPr lang="en-US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In </a:t>
            </a:r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comprehensive tax reform: taxing business inputs should be on the agenda (along with all the stuff I want on the agenda)</a:t>
            </a:r>
          </a:p>
          <a:p>
            <a:pPr lvl="1"/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079160"/>
      </p:ext>
    </p:extLst>
  </p:cSld>
  <p:clrMapOvr>
    <a:masterClrMapping/>
  </p:clrMapOvr>
</p:sld>
</file>

<file path=ppt/theme/theme1.xml><?xml version="1.0" encoding="utf-8"?>
<a:theme xmlns:a="http://schemas.openxmlformats.org/drawingml/2006/main" name="ITEP PowerPoint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F2D4F"/>
      </a:accent1>
      <a:accent2>
        <a:srgbClr val="983232"/>
      </a:accent2>
      <a:accent3>
        <a:srgbClr val="A5A5A5"/>
      </a:accent3>
      <a:accent4>
        <a:srgbClr val="FFC000"/>
      </a:accent4>
      <a:accent5>
        <a:srgbClr val="5B9BD5"/>
      </a:accent5>
      <a:accent6>
        <a:srgbClr val="93ED6F"/>
      </a:accent6>
      <a:hlink>
        <a:srgbClr val="0F2D4F"/>
      </a:hlink>
      <a:folHlink>
        <a:srgbClr val="98323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EP PowerPoint Template" id="{3530E3D4-A173-448F-933D-948CB32EC94C}" vid="{43CC364C-1AFC-45D8-A647-48D2FD9C632D}"/>
    </a:ext>
  </a:extLst>
</a:theme>
</file>

<file path=ppt/theme/theme2.xml><?xml version="1.0" encoding="utf-8"?>
<a:theme xmlns:a="http://schemas.openxmlformats.org/drawingml/2006/main" name="ITEP Simpl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F2D4F"/>
      </a:accent1>
      <a:accent2>
        <a:srgbClr val="983232"/>
      </a:accent2>
      <a:accent3>
        <a:srgbClr val="A5A5A5"/>
      </a:accent3>
      <a:accent4>
        <a:srgbClr val="FFC000"/>
      </a:accent4>
      <a:accent5>
        <a:srgbClr val="5B9BD5"/>
      </a:accent5>
      <a:accent6>
        <a:srgbClr val="93ED6F"/>
      </a:accent6>
      <a:hlink>
        <a:srgbClr val="0F2D4F"/>
      </a:hlink>
      <a:folHlink>
        <a:srgbClr val="98323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EP PowerPoint Template" id="{3530E3D4-A173-448F-933D-948CB32EC94C}" vid="{00DDB22D-470D-4B72-92D3-C8D6C6AD6DC1}"/>
    </a:ext>
  </a:extLst>
</a:theme>
</file>

<file path=ppt/theme/theme3.xml><?xml version="1.0" encoding="utf-8"?>
<a:theme xmlns:a="http://schemas.openxmlformats.org/drawingml/2006/main" name="ITEP logo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F2D4F"/>
      </a:accent1>
      <a:accent2>
        <a:srgbClr val="983232"/>
      </a:accent2>
      <a:accent3>
        <a:srgbClr val="A5A5A5"/>
      </a:accent3>
      <a:accent4>
        <a:srgbClr val="FFC000"/>
      </a:accent4>
      <a:accent5>
        <a:srgbClr val="5B9BD5"/>
      </a:accent5>
      <a:accent6>
        <a:srgbClr val="93ED6F"/>
      </a:accent6>
      <a:hlink>
        <a:srgbClr val="0F2D4F"/>
      </a:hlink>
      <a:folHlink>
        <a:srgbClr val="98323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EP PowerPoint Template" id="{3530E3D4-A173-448F-933D-948CB32EC94C}" vid="{2E8C5F91-A675-400A-9D4A-09C3AC060D2C}"/>
    </a:ext>
  </a:extLst>
</a:theme>
</file>

<file path=ppt/theme/theme4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F2D4F"/>
      </a:accent1>
      <a:accent2>
        <a:srgbClr val="983232"/>
      </a:accent2>
      <a:accent3>
        <a:srgbClr val="A5A5A5"/>
      </a:accent3>
      <a:accent4>
        <a:srgbClr val="FFC000"/>
      </a:accent4>
      <a:accent5>
        <a:srgbClr val="5B9BD5"/>
      </a:accent5>
      <a:accent6>
        <a:srgbClr val="93ED6F"/>
      </a:accent6>
      <a:hlink>
        <a:srgbClr val="0F2D4F"/>
      </a:hlink>
      <a:folHlink>
        <a:srgbClr val="98323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EP PowerPoint Template" id="{3530E3D4-A173-448F-933D-948CB32EC94C}" vid="{839971C0-A669-4106-A32A-663F035A4C69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134713893FA241A411922B3B36E383" ma:contentTypeVersion="4" ma:contentTypeDescription="Create a new document." ma:contentTypeScope="" ma:versionID="45c3d055d12702021d35b412564865ba">
  <xsd:schema xmlns:xsd="http://www.w3.org/2001/XMLSchema" xmlns:xs="http://www.w3.org/2001/XMLSchema" xmlns:p="http://schemas.microsoft.com/office/2006/metadata/properties" xmlns:ns3="8f65c857-0550-4a76-a412-f42e887b24bb" targetNamespace="http://schemas.microsoft.com/office/2006/metadata/properties" ma:root="true" ma:fieldsID="26b88d320c5d309751ab698fa75b700d" ns3:_="">
    <xsd:import namespace="8f65c857-0550-4a76-a412-f42e887b24b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5c857-0550-4a76-a412-f42e887b24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E0C309-9E0F-461D-93CD-12A4849760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65c857-0550-4a76-a412-f42e887b24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BBFD0A-56B9-4100-B845-DC08BC0C7E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BDAE38-CB74-45CD-9F89-6453095C19D9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8f65c857-0550-4a76-a412-f42e887b24bb"/>
    <ds:schemaRef ds:uri="http://purl.org/dc/terms/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ITEP PowerPoint Theme</Template>
  <TotalTime>2973</TotalTime>
  <Words>322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ITEP PowerPoint Theme</vt:lpstr>
      <vt:lpstr>ITEP Simple</vt:lpstr>
      <vt:lpstr>ITEP logo</vt:lpstr>
      <vt:lpstr>Office Theme</vt:lpstr>
      <vt:lpstr>Taxing Business Inputs</vt:lpstr>
      <vt:lpstr>The Perfect Tax System</vt:lpstr>
      <vt:lpstr>Balancing (Revenue, tax competition …)</vt:lpstr>
      <vt:lpstr>Balancing (… cascading(1) …)</vt:lpstr>
      <vt:lpstr>Balancing (… cascading(2) …)</vt:lpstr>
      <vt:lpstr>Balancing (… cheating and administration …)</vt:lpstr>
      <vt:lpstr>Balancing (… revenue.)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Taxing Business Inputs</dc:title>
  <dc:creator>Michael Ettlinger</dc:creator>
  <cp:lastModifiedBy>Michael Ettlinger</cp:lastModifiedBy>
  <cp:revision>3</cp:revision>
  <cp:lastPrinted>2023-07-24T13:07:05Z</cp:lastPrinted>
  <dcterms:created xsi:type="dcterms:W3CDTF">2023-07-21T20:20:12Z</dcterms:created>
  <dcterms:modified xsi:type="dcterms:W3CDTF">2023-07-24T13:20:43Z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0x0101003A134713893FA241A411922B3B36E383</vt:lpwstr>
  </property>
</Properties>
</file>