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8" r:id="rId4"/>
  </p:sldMasterIdLst>
  <p:notesMasterIdLst>
    <p:notesMasterId r:id="rId22"/>
  </p:notesMasterIdLst>
  <p:handoutMasterIdLst>
    <p:handoutMasterId r:id="rId23"/>
  </p:handoutMasterIdLst>
  <p:sldIdLst>
    <p:sldId id="276" r:id="rId5"/>
    <p:sldId id="287" r:id="rId6"/>
    <p:sldId id="416" r:id="rId7"/>
    <p:sldId id="546" r:id="rId8"/>
    <p:sldId id="568" r:id="rId9"/>
    <p:sldId id="482" r:id="rId10"/>
    <p:sldId id="552" r:id="rId11"/>
    <p:sldId id="569" r:id="rId12"/>
    <p:sldId id="570" r:id="rId13"/>
    <p:sldId id="571" r:id="rId14"/>
    <p:sldId id="573" r:id="rId15"/>
    <p:sldId id="572" r:id="rId16"/>
    <p:sldId id="574" r:id="rId17"/>
    <p:sldId id="494" r:id="rId18"/>
    <p:sldId id="575" r:id="rId19"/>
    <p:sldId id="279" r:id="rId20"/>
    <p:sldId id="302" r:id="rId21"/>
  </p:sldIdLst>
  <p:sldSz cx="9144000" cy="5143500" type="screen16x9"/>
  <p:notesSz cx="7004050" cy="929005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926" userDrawn="1">
          <p15:clr>
            <a:srgbClr val="A4A3A4"/>
          </p15:clr>
        </p15:guide>
        <p15:guide id="2" pos="220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e Beresford" initials="DB" lastIdx="1" clrIdx="0">
    <p:extLst/>
  </p:cmAuthor>
  <p:cmAuthor id="2" name="Michele Borens" initials="MB" lastIdx="4" clrIdx="1">
    <p:extLst>
      <p:ext uri="{19B8F6BF-5375-455C-9EA6-DF929625EA0E}">
        <p15:presenceInfo xmlns:p15="http://schemas.microsoft.com/office/powerpoint/2012/main" userId="Michele Boren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C5F2"/>
    <a:srgbClr val="C6A1CF"/>
    <a:srgbClr val="DDE1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85258" autoAdjust="0"/>
  </p:normalViewPr>
  <p:slideViewPr>
    <p:cSldViewPr snapToGrid="0">
      <p:cViewPr varScale="1">
        <p:scale>
          <a:sx n="85" d="100"/>
          <a:sy n="85" d="100"/>
        </p:scale>
        <p:origin x="50" y="78"/>
      </p:cViewPr>
      <p:guideLst>
        <p:guide orient="horz" pos="2160"/>
        <p:guide pos="2880"/>
        <p:guide orient="horz" pos="162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3026"/>
    </p:cViewPr>
  </p:sorterViewPr>
  <p:notesViewPr>
    <p:cSldViewPr snapToGrid="0" showGuides="1">
      <p:cViewPr varScale="1">
        <p:scale>
          <a:sx n="80" d="100"/>
          <a:sy n="80" d="100"/>
        </p:scale>
        <p:origin x="2082" y="102"/>
      </p:cViewPr>
      <p:guideLst>
        <p:guide orient="horz" pos="2926"/>
        <p:guide pos="220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dirty="0"/>
          </a:p>
        </p:txBody>
      </p:sp>
      <p:sp>
        <p:nvSpPr>
          <p:cNvPr id="3" name="Date Placeholder 2"/>
          <p:cNvSpPr>
            <a:spLocks noGrp="1"/>
          </p:cNvSpPr>
          <p:nvPr>
            <p:ph type="dt" sz="quarter" idx="1"/>
          </p:nvPr>
        </p:nvSpPr>
        <p:spPr>
          <a:xfrm>
            <a:off x="3967341" y="0"/>
            <a:ext cx="3035088" cy="466116"/>
          </a:xfrm>
          <a:prstGeom prst="rect">
            <a:avLst/>
          </a:prstGeom>
        </p:spPr>
        <p:txBody>
          <a:bodyPr vert="horz" lIns="93104" tIns="46552" rIns="93104" bIns="46552" rtlCol="0"/>
          <a:lstStyle>
            <a:lvl1pPr algn="r">
              <a:defRPr sz="1200"/>
            </a:lvl1pPr>
          </a:lstStyle>
          <a:p>
            <a:fld id="{7A641901-B256-4FAF-81F9-DBB96D3AC94C}" type="datetimeFigureOut">
              <a:rPr lang="en-US" smtClean="0"/>
              <a:t>8/1/2022</a:t>
            </a:fld>
            <a:endParaRPr lang="en-US" dirty="0"/>
          </a:p>
        </p:txBody>
      </p:sp>
      <p:sp>
        <p:nvSpPr>
          <p:cNvPr id="4" name="Footer Placeholder 3"/>
          <p:cNvSpPr>
            <a:spLocks noGrp="1"/>
          </p:cNvSpPr>
          <p:nvPr>
            <p:ph type="ftr" sz="quarter" idx="2"/>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7341" y="8823936"/>
            <a:ext cx="3035088" cy="466115"/>
          </a:xfrm>
          <a:prstGeom prst="rect">
            <a:avLst/>
          </a:prstGeom>
        </p:spPr>
        <p:txBody>
          <a:bodyPr vert="horz" lIns="93104" tIns="46552" rIns="93104" bIns="46552" rtlCol="0" anchor="b"/>
          <a:lstStyle>
            <a:lvl1pPr algn="r">
              <a:defRPr sz="1200"/>
            </a:lvl1pPr>
          </a:lstStyle>
          <a:p>
            <a:fld id="{4CA63D51-ACEC-4CBB-8427-C1C04349D6DC}" type="slidenum">
              <a:rPr lang="en-US" smtClean="0"/>
              <a:t>‹#›</a:t>
            </a:fld>
            <a:endParaRPr lang="en-US" dirty="0"/>
          </a:p>
        </p:txBody>
      </p:sp>
    </p:spTree>
    <p:extLst>
      <p:ext uri="{BB962C8B-B14F-4D97-AF65-F5344CB8AC3E}">
        <p14:creationId xmlns:p14="http://schemas.microsoft.com/office/powerpoint/2010/main" val="3418670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6116"/>
          </a:xfrm>
          <a:prstGeom prst="rect">
            <a:avLst/>
          </a:prstGeom>
        </p:spPr>
        <p:txBody>
          <a:bodyPr vert="horz" lIns="93104" tIns="46552" rIns="93104" bIns="46552" rtlCol="0"/>
          <a:lstStyle>
            <a:lvl1pPr algn="l">
              <a:defRPr sz="1200"/>
            </a:lvl1pPr>
          </a:lstStyle>
          <a:p>
            <a:endParaRPr lang="en-US" dirty="0"/>
          </a:p>
        </p:txBody>
      </p:sp>
      <p:sp>
        <p:nvSpPr>
          <p:cNvPr id="3" name="Date Placeholder 2"/>
          <p:cNvSpPr>
            <a:spLocks noGrp="1"/>
          </p:cNvSpPr>
          <p:nvPr>
            <p:ph type="dt" idx="1"/>
          </p:nvPr>
        </p:nvSpPr>
        <p:spPr>
          <a:xfrm>
            <a:off x="3967341" y="0"/>
            <a:ext cx="3035088" cy="466116"/>
          </a:xfrm>
          <a:prstGeom prst="rect">
            <a:avLst/>
          </a:prstGeom>
        </p:spPr>
        <p:txBody>
          <a:bodyPr vert="horz" lIns="93104" tIns="46552" rIns="93104" bIns="46552" rtlCol="0"/>
          <a:lstStyle>
            <a:lvl1pPr algn="r">
              <a:defRPr sz="1200"/>
            </a:lvl1pPr>
          </a:lstStyle>
          <a:p>
            <a:fld id="{AE28D37B-6530-4E34-A0C4-79EB6FD8B8B4}" type="datetimeFigureOut">
              <a:rPr lang="en-US" smtClean="0"/>
              <a:t>8/1/2022</a:t>
            </a:fld>
            <a:endParaRPr lang="en-US" dirty="0"/>
          </a:p>
        </p:txBody>
      </p:sp>
      <p:sp>
        <p:nvSpPr>
          <p:cNvPr id="4" name="Slide Image Placeholder 3"/>
          <p:cNvSpPr>
            <a:spLocks noGrp="1" noRot="1" noChangeAspect="1"/>
          </p:cNvSpPr>
          <p:nvPr>
            <p:ph type="sldImg" idx="2"/>
          </p:nvPr>
        </p:nvSpPr>
        <p:spPr>
          <a:xfrm>
            <a:off x="714375" y="1160463"/>
            <a:ext cx="5575300" cy="3136900"/>
          </a:xfrm>
          <a:prstGeom prst="rect">
            <a:avLst/>
          </a:prstGeom>
          <a:noFill/>
          <a:ln w="12700">
            <a:solidFill>
              <a:prstClr val="black"/>
            </a:solidFill>
          </a:ln>
        </p:spPr>
        <p:txBody>
          <a:bodyPr vert="horz" lIns="93104" tIns="46552" rIns="93104" bIns="46552" rtlCol="0" anchor="ctr"/>
          <a:lstStyle/>
          <a:p>
            <a:endParaRPr lang="en-US" dirty="0"/>
          </a:p>
        </p:txBody>
      </p:sp>
      <p:sp>
        <p:nvSpPr>
          <p:cNvPr id="5" name="Notes Placeholder 4"/>
          <p:cNvSpPr>
            <a:spLocks noGrp="1"/>
          </p:cNvSpPr>
          <p:nvPr>
            <p:ph type="body" sz="quarter" idx="3"/>
          </p:nvPr>
        </p:nvSpPr>
        <p:spPr>
          <a:xfrm>
            <a:off x="700405" y="4470837"/>
            <a:ext cx="5603240" cy="3657957"/>
          </a:xfrm>
          <a:prstGeom prst="rect">
            <a:avLst/>
          </a:prstGeom>
        </p:spPr>
        <p:txBody>
          <a:bodyPr vert="horz" lIns="93104" tIns="46552" rIns="93104" bIns="4655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3936"/>
            <a:ext cx="3035088" cy="466115"/>
          </a:xfrm>
          <a:prstGeom prst="rect">
            <a:avLst/>
          </a:prstGeom>
        </p:spPr>
        <p:txBody>
          <a:bodyPr vert="horz" lIns="93104" tIns="46552" rIns="93104" bIns="4655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341" y="8823936"/>
            <a:ext cx="3035088" cy="466115"/>
          </a:xfrm>
          <a:prstGeom prst="rect">
            <a:avLst/>
          </a:prstGeom>
        </p:spPr>
        <p:txBody>
          <a:bodyPr vert="horz" lIns="93104" tIns="46552" rIns="93104" bIns="46552" rtlCol="0" anchor="b"/>
          <a:lstStyle>
            <a:lvl1pPr algn="r">
              <a:defRPr sz="1200"/>
            </a:lvl1pPr>
          </a:lstStyle>
          <a:p>
            <a:fld id="{BC5115F1-D1A3-4874-9634-4A364AC37B8F}" type="slidenum">
              <a:rPr lang="en-US" smtClean="0"/>
              <a:t>‹#›</a:t>
            </a:fld>
            <a:endParaRPr lang="en-US" dirty="0"/>
          </a:p>
        </p:txBody>
      </p:sp>
    </p:spTree>
    <p:extLst>
      <p:ext uri="{BB962C8B-B14F-4D97-AF65-F5344CB8AC3E}">
        <p14:creationId xmlns:p14="http://schemas.microsoft.com/office/powerpoint/2010/main" val="3974570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3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no image">
    <p:spTree>
      <p:nvGrpSpPr>
        <p:cNvPr id="1" name=""/>
        <p:cNvGrpSpPr/>
        <p:nvPr/>
      </p:nvGrpSpPr>
      <p:grpSpPr>
        <a:xfrm>
          <a:off x="0" y="0"/>
          <a:ext cx="0" cy="0"/>
          <a:chOff x="0" y="0"/>
          <a:chExt cx="0" cy="0"/>
        </a:xfrm>
      </p:grpSpPr>
      <p:sp>
        <p:nvSpPr>
          <p:cNvPr id="8" name="TextBox 7"/>
          <p:cNvSpPr txBox="1"/>
          <p:nvPr userDrawn="1"/>
        </p:nvSpPr>
        <p:spPr>
          <a:xfrm>
            <a:off x="324170" y="4367511"/>
            <a:ext cx="4080933" cy="215444"/>
          </a:xfrm>
          <a:prstGeom prst="rect">
            <a:avLst/>
          </a:prstGeom>
          <a:noFill/>
        </p:spPr>
        <p:txBody>
          <a:bodyPr wrap="square" rtlCol="0">
            <a:spAutoFit/>
          </a:bodyPr>
          <a:lstStyle/>
          <a:p>
            <a:pPr>
              <a:spcAft>
                <a:spcPts val="100"/>
              </a:spcAft>
            </a:pPr>
            <a:r>
              <a:rPr lang="en-GB" sz="800" b="1" i="0" dirty="0" smtClean="0">
                <a:solidFill>
                  <a:schemeClr val="tx1"/>
                </a:solidFill>
              </a:rPr>
              <a:t>© 2022 Eversheds Sutherland</a:t>
            </a:r>
            <a:r>
              <a:rPr lang="en-GB" sz="800" b="1" i="0" baseline="0" dirty="0" smtClean="0">
                <a:solidFill>
                  <a:schemeClr val="tx1"/>
                </a:solidFill>
              </a:rPr>
              <a:t> (US) LLP</a:t>
            </a:r>
            <a:endParaRPr lang="en-GB" sz="800" b="1" i="0" dirty="0" smtClean="0">
              <a:solidFill>
                <a:schemeClr val="tx1"/>
              </a:solidFill>
            </a:endParaRPr>
          </a:p>
        </p:txBody>
      </p:sp>
      <p:sp>
        <p:nvSpPr>
          <p:cNvPr id="10" name="Footer Placeholder 3"/>
          <p:cNvSpPr txBox="1">
            <a:spLocks/>
          </p:cNvSpPr>
          <p:nvPr userDrawn="1"/>
        </p:nvSpPr>
        <p:spPr>
          <a:xfrm>
            <a:off x="332509" y="4541665"/>
            <a:ext cx="8553226" cy="54864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i="1" dirty="0" smtClean="0">
                <a:solidFill>
                  <a:schemeClr val="tx1">
                    <a:lumMod val="50000"/>
                    <a:lumOff val="50000"/>
                  </a:schemeClr>
                </a:solidFill>
                <a:latin typeface="+mj-lt"/>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lang="en-GB" sz="600" i="1" dirty="0">
              <a:solidFill>
                <a:schemeClr val="tx1">
                  <a:lumMod val="50000"/>
                  <a:lumOff val="50000"/>
                </a:schemeClr>
              </a:solidFill>
              <a:latin typeface="+mj-lt"/>
            </a:endParaRPr>
          </a:p>
        </p:txBody>
      </p:sp>
      <p:sp>
        <p:nvSpPr>
          <p:cNvPr id="11" name="Headline"/>
          <p:cNvSpPr>
            <a:spLocks noGrp="1"/>
          </p:cNvSpPr>
          <p:nvPr>
            <p:ph type="subTitle" idx="1" hasCustomPrompt="1"/>
          </p:nvPr>
        </p:nvSpPr>
        <p:spPr>
          <a:xfrm>
            <a:off x="1327458" y="899171"/>
            <a:ext cx="6337299" cy="640080"/>
          </a:xfrm>
        </p:spPr>
        <p:txBody>
          <a:bodyPr anchor="t" anchorCtr="0">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smtClean="0"/>
              <a:t>Click to add Headline here with two lines if needed</a:t>
            </a:r>
            <a:endParaRPr lang="en-GB" noProof="0" dirty="0"/>
          </a:p>
        </p:txBody>
      </p:sp>
      <p:sp>
        <p:nvSpPr>
          <p:cNvPr id="14" name="Title 9"/>
          <p:cNvSpPr>
            <a:spLocks noGrp="1"/>
          </p:cNvSpPr>
          <p:nvPr>
            <p:ph type="title" hasCustomPrompt="1"/>
          </p:nvPr>
        </p:nvSpPr>
        <p:spPr>
          <a:xfrm>
            <a:off x="1327458" y="303609"/>
            <a:ext cx="7308851" cy="548640"/>
          </a:xfrm>
        </p:spPr>
        <p:txBody>
          <a:bodyPr anchor="t" anchorCtr="0"/>
          <a:lstStyle>
            <a:lvl1pPr defTabSz="685800">
              <a:lnSpc>
                <a:spcPct val="90000"/>
              </a:lnSpc>
              <a:spcBef>
                <a:spcPct val="0"/>
              </a:spcBef>
              <a:defRPr/>
            </a:lvl1pPr>
          </a:lstStyle>
          <a:p>
            <a:pPr defTabSz="685800">
              <a:lnSpc>
                <a:spcPct val="90000"/>
              </a:lnSpc>
              <a:spcBef>
                <a:spcPct val="0"/>
              </a:spcBef>
            </a:pPr>
            <a:r>
              <a:rPr lang="en-GB" dirty="0" smtClean="0"/>
              <a:t>Click to add </a:t>
            </a:r>
            <a:r>
              <a:rPr lang="en-GB" dirty="0" err="1" smtClean="0"/>
              <a:t>Heartline</a:t>
            </a:r>
            <a:r>
              <a:rPr lang="en-GB" dirty="0" smtClean="0"/>
              <a:t> here with two lines if needed</a:t>
            </a:r>
            <a:endParaRPr lang="en-GB" dirty="0"/>
          </a:p>
        </p:txBody>
      </p:sp>
      <p:sp>
        <p:nvSpPr>
          <p:cNvPr id="16" name="Date"/>
          <p:cNvSpPr>
            <a:spLocks noGrp="1"/>
          </p:cNvSpPr>
          <p:nvPr>
            <p:ph type="body" sz="quarter" idx="10" hasCustomPrompt="1"/>
          </p:nvPr>
        </p:nvSpPr>
        <p:spPr>
          <a:xfrm>
            <a:off x="1327458" y="1716583"/>
            <a:ext cx="3992408" cy="320040"/>
          </a:xfrm>
        </p:spPr>
        <p:txBody>
          <a:bodyPr anchor="t" anchorCtr="0">
            <a:noAutofit/>
          </a:bodyPr>
          <a:lstStyle>
            <a:lvl1pPr marL="0" indent="0">
              <a:lnSpc>
                <a:spcPct val="100000"/>
              </a:lnSpc>
              <a:spcBef>
                <a:spcPts val="0"/>
              </a:spcBef>
              <a:spcAft>
                <a:spcPts val="0"/>
              </a:spcAft>
              <a:buNone/>
              <a:defRPr sz="2000" b="1" baseline="0"/>
            </a:lvl1pPr>
          </a:lstStyle>
          <a:p>
            <a:pPr lvl="0"/>
            <a:r>
              <a:rPr lang="en-GB" noProof="0" dirty="0" smtClean="0"/>
              <a:t>Date of Presentation</a:t>
            </a:r>
            <a:endParaRPr lang="en-GB" noProof="0" dirty="0"/>
          </a:p>
        </p:txBody>
      </p:sp>
      <p:sp>
        <p:nvSpPr>
          <p:cNvPr id="17" name="Presenter Name"/>
          <p:cNvSpPr>
            <a:spLocks noGrp="1"/>
          </p:cNvSpPr>
          <p:nvPr>
            <p:ph type="body" sz="quarter" idx="11" hasCustomPrompt="1"/>
          </p:nvPr>
        </p:nvSpPr>
        <p:spPr>
          <a:xfrm>
            <a:off x="1327458" y="2081300"/>
            <a:ext cx="5922609" cy="320040"/>
          </a:xfrm>
        </p:spPr>
        <p:txBody>
          <a:bodyPr anchor="t" anchorCtr="0">
            <a:noAutofit/>
          </a:bodyPr>
          <a:lstStyle>
            <a:lvl1pPr marL="0" indent="0">
              <a:lnSpc>
                <a:spcPct val="100000"/>
              </a:lnSpc>
              <a:spcBef>
                <a:spcPts val="0"/>
              </a:spcBef>
              <a:spcAft>
                <a:spcPts val="0"/>
              </a:spcAft>
              <a:buNone/>
              <a:defRPr sz="2000" b="0" baseline="0"/>
            </a:lvl1pPr>
          </a:lstStyle>
          <a:p>
            <a:pPr lvl="0"/>
            <a:r>
              <a:rPr lang="en-GB" noProof="0" dirty="0" smtClean="0"/>
              <a:t>Click to enter name of Presenter here</a:t>
            </a:r>
            <a:endParaRPr lang="en-GB" noProof="0" dirty="0"/>
          </a:p>
        </p:txBody>
      </p:sp>
      <p:sp>
        <p:nvSpPr>
          <p:cNvPr id="18" name="Job title"/>
          <p:cNvSpPr>
            <a:spLocks noGrp="1"/>
          </p:cNvSpPr>
          <p:nvPr>
            <p:ph type="body" sz="quarter" idx="12" hasCustomPrompt="1"/>
          </p:nvPr>
        </p:nvSpPr>
        <p:spPr>
          <a:xfrm>
            <a:off x="1327458" y="2446017"/>
            <a:ext cx="5922609" cy="320040"/>
          </a:xfrm>
        </p:spPr>
        <p:txBody>
          <a:bodyPr anchor="t" anchorCtr="0">
            <a:noAutofit/>
          </a:bodyPr>
          <a:lstStyle>
            <a:lvl1pPr marL="0" indent="0">
              <a:lnSpc>
                <a:spcPct val="100000"/>
              </a:lnSpc>
              <a:spcBef>
                <a:spcPts val="0"/>
              </a:spcBef>
              <a:spcAft>
                <a:spcPts val="0"/>
              </a:spcAft>
              <a:buNone/>
              <a:defRPr sz="2000" b="0" i="1" baseline="0"/>
            </a:lvl1pPr>
          </a:lstStyle>
          <a:p>
            <a:pPr lvl="0"/>
            <a:r>
              <a:rPr lang="en-GB" noProof="0" dirty="0" smtClean="0"/>
              <a:t>Click to enter Job Title here</a:t>
            </a:r>
            <a:endParaRPr lang="en-GB" noProof="0" dirty="0"/>
          </a:p>
        </p:txBody>
      </p:sp>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spTree>
    <p:extLst>
      <p:ext uri="{BB962C8B-B14F-4D97-AF65-F5344CB8AC3E}">
        <p14:creationId xmlns:p14="http://schemas.microsoft.com/office/powerpoint/2010/main" val="15821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0" orient="horz" pos="255" userDrawn="1">
          <p15:clr>
            <a:srgbClr val="FBAE40"/>
          </p15:clr>
        </p15:guide>
        <p15:guide id="1" pos="272" userDrawn="1">
          <p15:clr>
            <a:srgbClr val="FBAE40"/>
          </p15:clr>
        </p15:guide>
        <p15:guide id="2" pos="5488" userDrawn="1">
          <p15:clr>
            <a:srgbClr val="FBAE40"/>
          </p15:clr>
        </p15:guide>
        <p15:guide id="3" orient="horz" pos="4065" userDrawn="1">
          <p15:clr>
            <a:srgbClr val="FBAE40"/>
          </p15:clr>
        </p15:guide>
        <p15:guide id="4" pos="2880" userDrawn="1">
          <p15:clr>
            <a:srgbClr val="FBAE40"/>
          </p15:clr>
        </p15:guide>
        <p15:guide id="5" pos="2857" userDrawn="1">
          <p15:clr>
            <a:srgbClr val="FBAE40"/>
          </p15:clr>
        </p15:guide>
        <p15:guide id="6" pos="2903" userDrawn="1">
          <p15:clr>
            <a:srgbClr val="FBAE40"/>
          </p15:clr>
        </p15:guide>
        <p15:guide id="7" pos="3515" userDrawn="1">
          <p15:clr>
            <a:srgbClr val="FBAE40"/>
          </p15:clr>
        </p15:guide>
        <p15:guide id="8" pos="4173" userDrawn="1">
          <p15:clr>
            <a:srgbClr val="FBAE40"/>
          </p15:clr>
        </p15:guide>
        <p15:guide id="9" pos="4830" userDrawn="1">
          <p15:clr>
            <a:srgbClr val="FBAE40"/>
          </p15:clr>
        </p15:guide>
        <p15:guide id="10" pos="2245" userDrawn="1">
          <p15:clr>
            <a:srgbClr val="FBAE40"/>
          </p15:clr>
        </p15:guide>
        <p15:guide id="11" pos="3560" userDrawn="1">
          <p15:clr>
            <a:srgbClr val="FBAE40"/>
          </p15:clr>
        </p15:guide>
        <p15:guide id="12" pos="4218" userDrawn="1">
          <p15:clr>
            <a:srgbClr val="FBAE40"/>
          </p15:clr>
        </p15:guide>
        <p15:guide id="13" pos="4876" userDrawn="1">
          <p15:clr>
            <a:srgbClr val="FBAE40"/>
          </p15:clr>
        </p15:guide>
        <p15:guide id="14" pos="2200" userDrawn="1">
          <p15:clr>
            <a:srgbClr val="FBAE40"/>
          </p15:clr>
        </p15:guide>
        <p15:guide id="15" pos="1587" userDrawn="1">
          <p15:clr>
            <a:srgbClr val="FBAE40"/>
          </p15:clr>
        </p15:guide>
        <p15:guide id="16" pos="1542" userDrawn="1">
          <p15:clr>
            <a:srgbClr val="FBAE40"/>
          </p15:clr>
        </p15:guide>
        <p15:guide id="17" pos="930" userDrawn="1">
          <p15:clr>
            <a:srgbClr val="FBAE40"/>
          </p15:clr>
        </p15:guide>
        <p15:guide id="18" pos="884" userDrawn="1">
          <p15:clr>
            <a:srgbClr val="FBAE40"/>
          </p15:clr>
        </p15:guide>
        <p15:guide id="19" orient="horz" pos="1049" userDrawn="1">
          <p15:clr>
            <a:srgbClr val="FBAE40"/>
          </p15:clr>
        </p15:guide>
        <p15:guide id="20" orient="horz" pos="132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s bulleted w sub slide">
    <p:spTree>
      <p:nvGrpSpPr>
        <p:cNvPr id="1" name=""/>
        <p:cNvGrpSpPr/>
        <p:nvPr/>
      </p:nvGrpSpPr>
      <p:grpSpPr>
        <a:xfrm>
          <a:off x="0" y="0"/>
          <a:ext cx="0" cy="0"/>
          <a:chOff x="0" y="0"/>
          <a:chExt cx="0" cy="0"/>
        </a:xfrm>
      </p:grpSpPr>
      <p:sp>
        <p:nvSpPr>
          <p:cNvPr id="7" name="Sub-heading"/>
          <p:cNvSpPr>
            <a:spLocks noGrp="1"/>
          </p:cNvSpPr>
          <p:nvPr>
            <p:ph type="body" sz="quarter" idx="10" hasCustomPrompt="1"/>
          </p:nvPr>
        </p:nvSpPr>
        <p:spPr>
          <a:xfrm>
            <a:off x="431800" y="640080"/>
            <a:ext cx="8280400" cy="320040"/>
          </a:xfrm>
        </p:spPr>
        <p:txBody>
          <a:bodyPr>
            <a:noAutofit/>
          </a:bodyPr>
          <a:lstStyle>
            <a:lvl1pPr marL="0" indent="0">
              <a:buNone/>
              <a:defRPr sz="1900" baseline="0"/>
            </a:lvl1pPr>
          </a:lstStyle>
          <a:p>
            <a:pPr lvl="0"/>
            <a:r>
              <a:rPr lang="en-GB" noProof="0" dirty="0" smtClean="0"/>
              <a:t>Click to add sub-heading</a:t>
            </a:r>
            <a:endParaRPr lang="en-GB" noProof="0" dirty="0"/>
          </a:p>
        </p:txBody>
      </p:sp>
      <p:sp>
        <p:nvSpPr>
          <p:cNvPr id="2" name="Heading"/>
          <p:cNvSpPr>
            <a:spLocks noGrp="1"/>
          </p:cNvSpPr>
          <p:nvPr>
            <p:ph type="title" hasCustomPrompt="1"/>
          </p:nvPr>
        </p:nvSpPr>
        <p:spPr>
          <a:xfrm>
            <a:off x="431800" y="303610"/>
            <a:ext cx="8280400" cy="320040"/>
          </a:xfrm>
        </p:spPr>
        <p:txBody>
          <a:bodyPr anchor="t">
            <a:noAutofit/>
          </a:bodyPr>
          <a:lstStyle>
            <a:lvl1pPr>
              <a:defRPr sz="2100" baseline="0"/>
            </a:lvl1pPr>
          </a:lstStyle>
          <a:p>
            <a:r>
              <a:rPr lang="en-GB" noProof="0" dirty="0" smtClean="0"/>
              <a:t>Click to add Heading</a:t>
            </a:r>
            <a:endParaRPr lang="en-GB" noProof="0" dirty="0"/>
          </a:p>
        </p:txBody>
      </p:sp>
      <p:sp>
        <p:nvSpPr>
          <p:cNvPr id="10" name="Content Placeholder 9"/>
          <p:cNvSpPr>
            <a:spLocks noGrp="1"/>
          </p:cNvSpPr>
          <p:nvPr>
            <p:ph sz="quarter" idx="14"/>
          </p:nvPr>
        </p:nvSpPr>
        <p:spPr>
          <a:xfrm>
            <a:off x="429768" y="1138428"/>
            <a:ext cx="8280400" cy="3614166"/>
          </a:xfrm>
        </p:spPr>
        <p:txBody>
          <a:bodyPr>
            <a:noAutofit/>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5" name="TextBox 14"/>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7" name="TextBox 16"/>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custDataLst>
      <p:tags r:id="rId1"/>
    </p:custDataLst>
    <p:extLst>
      <p:ext uri="{BB962C8B-B14F-4D97-AF65-F5344CB8AC3E}">
        <p14:creationId xmlns:p14="http://schemas.microsoft.com/office/powerpoint/2010/main" val="1474508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s bulleted slide">
    <p:spTree>
      <p:nvGrpSpPr>
        <p:cNvPr id="1" name=""/>
        <p:cNvGrpSpPr/>
        <p:nvPr/>
      </p:nvGrpSpPr>
      <p:grpSpPr>
        <a:xfrm>
          <a:off x="0" y="0"/>
          <a:ext cx="0" cy="0"/>
          <a:chOff x="0" y="0"/>
          <a:chExt cx="0" cy="0"/>
        </a:xfrm>
      </p:grpSpPr>
      <p:sp>
        <p:nvSpPr>
          <p:cNvPr id="2" name="Heading"/>
          <p:cNvSpPr>
            <a:spLocks noGrp="1"/>
          </p:cNvSpPr>
          <p:nvPr>
            <p:ph type="title" hasCustomPrompt="1"/>
          </p:nvPr>
        </p:nvSpPr>
        <p:spPr>
          <a:xfrm>
            <a:off x="431800" y="303610"/>
            <a:ext cx="8280400" cy="320040"/>
          </a:xfrm>
        </p:spPr>
        <p:txBody>
          <a:bodyPr anchor="t">
            <a:noAutofit/>
          </a:bodyPr>
          <a:lstStyle>
            <a:lvl1pPr>
              <a:defRPr sz="2100" baseline="0"/>
            </a:lvl1pPr>
          </a:lstStyle>
          <a:p>
            <a:r>
              <a:rPr lang="en-GB" noProof="0" dirty="0" smtClean="0"/>
              <a:t>Click to add Heading</a:t>
            </a:r>
            <a:endParaRPr lang="en-GB" noProof="0" dirty="0"/>
          </a:p>
        </p:txBody>
      </p:sp>
      <p:sp>
        <p:nvSpPr>
          <p:cNvPr id="10" name="Content Placeholder 9"/>
          <p:cNvSpPr>
            <a:spLocks noGrp="1"/>
          </p:cNvSpPr>
          <p:nvPr>
            <p:ph sz="quarter" idx="14"/>
          </p:nvPr>
        </p:nvSpPr>
        <p:spPr>
          <a:xfrm>
            <a:off x="429768" y="925830"/>
            <a:ext cx="8280400" cy="3895344"/>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3"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4" name="TextBox 13"/>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5" name="TextBox 14"/>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custDataLst>
      <p:tags r:id="rId1"/>
    </p:custDataLst>
    <p:extLst>
      <p:ext uri="{BB962C8B-B14F-4D97-AF65-F5344CB8AC3E}">
        <p14:creationId xmlns:p14="http://schemas.microsoft.com/office/powerpoint/2010/main" val="1173355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estions slide">
    <p:spTree>
      <p:nvGrpSpPr>
        <p:cNvPr id="1" name=""/>
        <p:cNvGrpSpPr/>
        <p:nvPr/>
      </p:nvGrpSpPr>
      <p:grpSpPr>
        <a:xfrm>
          <a:off x="0" y="0"/>
          <a:ext cx="0" cy="0"/>
          <a:chOff x="0" y="0"/>
          <a:chExt cx="0" cy="0"/>
        </a:xfrm>
      </p:grpSpPr>
      <p:sp>
        <p:nvSpPr>
          <p:cNvPr id="7" name="Sub-heading"/>
          <p:cNvSpPr>
            <a:spLocks noGrp="1"/>
          </p:cNvSpPr>
          <p:nvPr>
            <p:ph type="body" sz="quarter" idx="10" hasCustomPrompt="1"/>
          </p:nvPr>
        </p:nvSpPr>
        <p:spPr>
          <a:xfrm>
            <a:off x="431800" y="640080"/>
            <a:ext cx="8280400" cy="320040"/>
          </a:xfrm>
        </p:spPr>
        <p:txBody>
          <a:bodyPr/>
          <a:lstStyle>
            <a:lvl1pPr marL="0" indent="0">
              <a:buNone/>
              <a:defRPr sz="1900" baseline="0"/>
            </a:lvl1pPr>
          </a:lstStyle>
          <a:p>
            <a:pPr lvl="0"/>
            <a:r>
              <a:rPr lang="en-GB" noProof="0" dirty="0" smtClean="0"/>
              <a:t>Click to add sub-heading</a:t>
            </a:r>
            <a:endParaRPr lang="en-GB" noProof="0" dirty="0"/>
          </a:p>
        </p:txBody>
      </p:sp>
      <p:sp>
        <p:nvSpPr>
          <p:cNvPr id="2" name="Heading"/>
          <p:cNvSpPr>
            <a:spLocks noGrp="1"/>
          </p:cNvSpPr>
          <p:nvPr>
            <p:ph type="title" hasCustomPrompt="1"/>
          </p:nvPr>
        </p:nvSpPr>
        <p:spPr>
          <a:xfrm>
            <a:off x="431800" y="303610"/>
            <a:ext cx="8280400" cy="320040"/>
          </a:xfrm>
        </p:spPr>
        <p:txBody>
          <a:bodyPr anchor="t" anchorCtr="0">
            <a:noAutofit/>
          </a:bodyPr>
          <a:lstStyle>
            <a:lvl1pPr>
              <a:defRPr sz="2100" baseline="0"/>
            </a:lvl1pPr>
          </a:lstStyle>
          <a:p>
            <a:r>
              <a:rPr lang="en-GB" noProof="0" dirty="0" smtClean="0"/>
              <a:t>Questions?</a:t>
            </a:r>
            <a:endParaRPr lang="en-GB" noProof="0"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46798" y="1023764"/>
            <a:ext cx="2650405" cy="3749040"/>
          </a:xfrm>
          <a:prstGeom prst="rect">
            <a:avLst/>
          </a:prstGeom>
        </p:spPr>
      </p:pic>
      <p:sp>
        <p:nvSpPr>
          <p:cNvPr id="14"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5" name="TextBox 14"/>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7" name="TextBox 16"/>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6798" y="1023764"/>
            <a:ext cx="2650405" cy="3749040"/>
          </a:xfrm>
          <a:prstGeom prst="rect">
            <a:avLst/>
          </a:prstGeom>
        </p:spPr>
      </p:pic>
    </p:spTree>
    <p:extLst>
      <p:ext uri="{BB962C8B-B14F-4D97-AF65-F5344CB8AC3E}">
        <p14:creationId xmlns:p14="http://schemas.microsoft.com/office/powerpoint/2010/main" val="4222884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Large text slide and image">
    <p:spTree>
      <p:nvGrpSpPr>
        <p:cNvPr id="1" name=""/>
        <p:cNvGrpSpPr/>
        <p:nvPr/>
      </p:nvGrpSpPr>
      <p:grpSpPr>
        <a:xfrm>
          <a:off x="0" y="0"/>
          <a:ext cx="0" cy="0"/>
          <a:chOff x="0" y="0"/>
          <a:chExt cx="0" cy="0"/>
        </a:xfrm>
      </p:grpSpPr>
      <p:sp>
        <p:nvSpPr>
          <p:cNvPr id="3" name="Main content placeholder"/>
          <p:cNvSpPr>
            <a:spLocks noGrp="1"/>
          </p:cNvSpPr>
          <p:nvPr>
            <p:ph idx="1" hasCustomPrompt="1"/>
          </p:nvPr>
        </p:nvSpPr>
        <p:spPr>
          <a:xfrm>
            <a:off x="431799" y="1949014"/>
            <a:ext cx="5170715" cy="2788920"/>
          </a:xfrm>
        </p:spPr>
        <p:txBody>
          <a:bodyPr>
            <a:noAutofit/>
          </a:bodyPr>
          <a:lstStyle>
            <a:lvl1pPr marL="360000" indent="-360000">
              <a:buClr>
                <a:schemeClr val="accent1"/>
              </a:buClr>
              <a:buFont typeface="Verdana" panose="020B0604030504040204" pitchFamily="34" charset="0"/>
              <a:buChar char="−"/>
              <a:defRPr/>
            </a:lvl1pPr>
            <a:lvl2pPr>
              <a:buClr>
                <a:schemeClr val="accent1"/>
              </a:buClr>
              <a:defRPr baseline="0"/>
            </a:lvl2pPr>
            <a:lvl3pPr>
              <a:defRPr/>
            </a:lvl3pPr>
            <a:lvl4pPr>
              <a:defRPr/>
            </a:lvl4pPr>
            <a:lvl5pPr marL="1371600" indent="0">
              <a:buNone/>
              <a:defRPr/>
            </a:lvl5pPr>
          </a:lstStyle>
          <a:p>
            <a:pPr lvl="0"/>
            <a:r>
              <a:rPr lang="en-GB" noProof="0" dirty="0" smtClean="0"/>
              <a:t>Click to bullet point here</a:t>
            </a:r>
          </a:p>
          <a:p>
            <a:pPr lvl="1"/>
            <a:r>
              <a:rPr lang="en-GB" noProof="0" dirty="0" smtClean="0"/>
              <a:t>Click to add sub-item here</a:t>
            </a:r>
          </a:p>
          <a:p>
            <a:pPr lvl="3"/>
            <a:endParaRPr lang="en-GB" noProof="0" dirty="0" smtClean="0"/>
          </a:p>
        </p:txBody>
      </p:sp>
      <p:sp>
        <p:nvSpPr>
          <p:cNvPr id="9" name="Intro line"/>
          <p:cNvSpPr>
            <a:spLocks noGrp="1"/>
          </p:cNvSpPr>
          <p:nvPr>
            <p:ph type="body" sz="quarter" idx="11" hasCustomPrompt="1"/>
          </p:nvPr>
        </p:nvSpPr>
        <p:spPr>
          <a:xfrm>
            <a:off x="429769" y="1572816"/>
            <a:ext cx="5170715" cy="320040"/>
          </a:xfrm>
        </p:spPr>
        <p:txBody>
          <a:bodyPr>
            <a:noAutofit/>
          </a:bodyPr>
          <a:lstStyle>
            <a:lvl1pPr marL="0" indent="0">
              <a:buNone/>
              <a:defRPr/>
            </a:lvl1pPr>
          </a:lstStyle>
          <a:p>
            <a:pPr lvl="0"/>
            <a:r>
              <a:rPr lang="en-GB" noProof="0" dirty="0" smtClean="0"/>
              <a:t>Click to add Intro item here</a:t>
            </a:r>
          </a:p>
        </p:txBody>
      </p:sp>
      <p:sp>
        <p:nvSpPr>
          <p:cNvPr id="7" name="Sub-heading"/>
          <p:cNvSpPr>
            <a:spLocks noGrp="1"/>
          </p:cNvSpPr>
          <p:nvPr>
            <p:ph type="body" sz="quarter" idx="10" hasCustomPrompt="1"/>
          </p:nvPr>
        </p:nvSpPr>
        <p:spPr>
          <a:xfrm>
            <a:off x="431800" y="640080"/>
            <a:ext cx="8280400" cy="320040"/>
          </a:xfrm>
        </p:spPr>
        <p:txBody>
          <a:bodyPr>
            <a:noAutofit/>
          </a:bodyPr>
          <a:lstStyle>
            <a:lvl1pPr marL="0" indent="0">
              <a:buNone/>
              <a:defRPr sz="1900" baseline="0"/>
            </a:lvl1pPr>
          </a:lstStyle>
          <a:p>
            <a:pPr lvl="0"/>
            <a:r>
              <a:rPr lang="en-GB" noProof="0" dirty="0" smtClean="0"/>
              <a:t>Click to add sub-heading</a:t>
            </a:r>
            <a:endParaRPr lang="en-GB" noProof="0" dirty="0"/>
          </a:p>
        </p:txBody>
      </p:sp>
      <p:sp>
        <p:nvSpPr>
          <p:cNvPr id="2" name="Heading"/>
          <p:cNvSpPr>
            <a:spLocks noGrp="1"/>
          </p:cNvSpPr>
          <p:nvPr>
            <p:ph type="title" hasCustomPrompt="1"/>
          </p:nvPr>
        </p:nvSpPr>
        <p:spPr>
          <a:xfrm>
            <a:off x="431800" y="303610"/>
            <a:ext cx="8280400" cy="320040"/>
          </a:xfrm>
        </p:spPr>
        <p:txBody>
          <a:bodyPr anchor="t">
            <a:noAutofit/>
          </a:bodyPr>
          <a:lstStyle>
            <a:lvl1pPr>
              <a:defRPr sz="2100" baseline="0"/>
            </a:lvl1pPr>
          </a:lstStyle>
          <a:p>
            <a:r>
              <a:rPr lang="en-GB" noProof="0" dirty="0" smtClean="0"/>
              <a:t>Click to add Heading</a:t>
            </a:r>
            <a:endParaRPr lang="en-GB" noProof="0" dirty="0"/>
          </a:p>
        </p:txBody>
      </p:sp>
      <p:sp>
        <p:nvSpPr>
          <p:cNvPr id="6" name="Picture Placeholder 5"/>
          <p:cNvSpPr>
            <a:spLocks noGrp="1"/>
          </p:cNvSpPr>
          <p:nvPr>
            <p:ph type="pic" sz="quarter" idx="12" hasCustomPrompt="1"/>
          </p:nvPr>
        </p:nvSpPr>
        <p:spPr>
          <a:xfrm>
            <a:off x="5651500" y="1583254"/>
            <a:ext cx="3060700" cy="3154680"/>
          </a:xfrm>
        </p:spPr>
        <p:txBody>
          <a:bodyPr anchor="ctr"/>
          <a:lstStyle>
            <a:lvl1pPr marL="0" indent="0" algn="ctr">
              <a:buNone/>
              <a:defRPr/>
            </a:lvl1pPr>
          </a:lstStyle>
          <a:p>
            <a:r>
              <a:rPr lang="en-GB" noProof="0" dirty="0" smtClean="0"/>
              <a:t>Please add a primary image from the Brand Library</a:t>
            </a:r>
            <a:endParaRPr lang="en-GB" noProof="0" dirty="0"/>
          </a:p>
        </p:txBody>
      </p:sp>
      <p:sp>
        <p:nvSpPr>
          <p:cNvPr id="14"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5" name="TextBox 14"/>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8" name="TextBox 17"/>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814704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mall text slide">
    <p:spTree>
      <p:nvGrpSpPr>
        <p:cNvPr id="1" name=""/>
        <p:cNvGrpSpPr/>
        <p:nvPr/>
      </p:nvGrpSpPr>
      <p:grpSpPr>
        <a:xfrm>
          <a:off x="0" y="0"/>
          <a:ext cx="0" cy="0"/>
          <a:chOff x="0" y="0"/>
          <a:chExt cx="0" cy="0"/>
        </a:xfrm>
      </p:grpSpPr>
      <p:sp>
        <p:nvSpPr>
          <p:cNvPr id="7" name="Sub-heading"/>
          <p:cNvSpPr>
            <a:spLocks noGrp="1"/>
          </p:cNvSpPr>
          <p:nvPr>
            <p:ph type="body" sz="quarter" idx="10" hasCustomPrompt="1"/>
          </p:nvPr>
        </p:nvSpPr>
        <p:spPr>
          <a:xfrm>
            <a:off x="431800" y="640080"/>
            <a:ext cx="8280400" cy="320040"/>
          </a:xfrm>
        </p:spPr>
        <p:txBody>
          <a:bodyPr>
            <a:noAutofit/>
          </a:bodyPr>
          <a:lstStyle>
            <a:lvl1pPr marL="0" indent="0">
              <a:buNone/>
              <a:defRPr sz="1900" baseline="0"/>
            </a:lvl1pPr>
          </a:lstStyle>
          <a:p>
            <a:pPr lvl="0"/>
            <a:r>
              <a:rPr lang="en-GB" noProof="0" dirty="0" smtClean="0"/>
              <a:t>Click to add sub-heading</a:t>
            </a:r>
            <a:endParaRPr lang="en-GB" noProof="0" dirty="0"/>
          </a:p>
        </p:txBody>
      </p:sp>
      <p:sp>
        <p:nvSpPr>
          <p:cNvPr id="2" name="Heading"/>
          <p:cNvSpPr>
            <a:spLocks noGrp="1"/>
          </p:cNvSpPr>
          <p:nvPr>
            <p:ph type="title" hasCustomPrompt="1"/>
          </p:nvPr>
        </p:nvSpPr>
        <p:spPr>
          <a:xfrm>
            <a:off x="431800" y="303610"/>
            <a:ext cx="8280400" cy="320040"/>
          </a:xfrm>
        </p:spPr>
        <p:txBody>
          <a:bodyPr anchor="t">
            <a:noAutofit/>
          </a:bodyPr>
          <a:lstStyle>
            <a:lvl1pPr>
              <a:defRPr sz="2100" baseline="0"/>
            </a:lvl1pPr>
          </a:lstStyle>
          <a:p>
            <a:r>
              <a:rPr lang="en-GB" noProof="0" dirty="0" smtClean="0"/>
              <a:t>Click to add Heading</a:t>
            </a:r>
            <a:endParaRPr lang="en-GB" noProof="0" dirty="0"/>
          </a:p>
        </p:txBody>
      </p:sp>
      <p:sp>
        <p:nvSpPr>
          <p:cNvPr id="8" name="Content Placeholder 7"/>
          <p:cNvSpPr>
            <a:spLocks noGrp="1"/>
          </p:cNvSpPr>
          <p:nvPr>
            <p:ph sz="quarter" idx="16"/>
          </p:nvPr>
        </p:nvSpPr>
        <p:spPr>
          <a:xfrm>
            <a:off x="431801" y="1140618"/>
            <a:ext cx="3978275" cy="3614166"/>
          </a:xfrm>
        </p:spPr>
        <p:txBody>
          <a:bodyPr>
            <a:noAutofit/>
          </a:bodyPr>
          <a:lstStyle>
            <a:lvl1pPr>
              <a:buClr>
                <a:schemeClr val="accent1"/>
              </a:buClr>
              <a:defRPr sz="1200"/>
            </a:lvl1pPr>
            <a:lvl2pPr>
              <a:buClr>
                <a:schemeClr val="accent1"/>
              </a:buClr>
              <a:defRPr sz="1200"/>
            </a:lvl2pPr>
            <a:lvl3pPr>
              <a:buClr>
                <a:schemeClr val="accent1"/>
              </a:buClr>
              <a:defRPr sz="1200"/>
            </a:lvl3pPr>
            <a:lvl4pPr>
              <a:buClr>
                <a:schemeClr val="accent1"/>
              </a:buClr>
              <a:defRPr sz="1200"/>
            </a:lvl4pPr>
            <a:lvl5pPr>
              <a:buClr>
                <a:schemeClr val="accent1"/>
              </a:buClr>
              <a:defRPr sz="12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Content Placeholder 7"/>
          <p:cNvSpPr>
            <a:spLocks noGrp="1"/>
          </p:cNvSpPr>
          <p:nvPr>
            <p:ph sz="quarter" idx="17"/>
          </p:nvPr>
        </p:nvSpPr>
        <p:spPr>
          <a:xfrm>
            <a:off x="4733926" y="1140618"/>
            <a:ext cx="3978275" cy="3614166"/>
          </a:xfrm>
        </p:spPr>
        <p:txBody>
          <a:bodyPr>
            <a:normAutofit/>
          </a:bodyPr>
          <a:lstStyle>
            <a:lvl1pPr>
              <a:buClr>
                <a:schemeClr val="accent1"/>
              </a:buClr>
              <a:defRPr lang="en-US" sz="1200" kern="1200" dirty="0" smtClean="0">
                <a:solidFill>
                  <a:schemeClr val="tx1"/>
                </a:solidFill>
                <a:latin typeface="+mn-lt"/>
                <a:ea typeface="+mn-ea"/>
                <a:cs typeface="+mn-cs"/>
              </a:defRPr>
            </a:lvl1pPr>
            <a:lvl2pPr>
              <a:buClr>
                <a:schemeClr val="accent1"/>
              </a:buClr>
              <a:defRPr lang="en-US" sz="1200" kern="1200" dirty="0" smtClean="0">
                <a:solidFill>
                  <a:schemeClr val="tx1"/>
                </a:solidFill>
                <a:latin typeface="+mn-lt"/>
                <a:ea typeface="+mn-ea"/>
                <a:cs typeface="+mn-cs"/>
              </a:defRPr>
            </a:lvl2pPr>
            <a:lvl3pPr marL="857250" indent="-171450">
              <a:buClr>
                <a:schemeClr val="accent1"/>
              </a:buClr>
              <a:defRPr lang="en-US" sz="1200" kern="1200" dirty="0" smtClean="0">
                <a:solidFill>
                  <a:schemeClr val="tx1"/>
                </a:solidFill>
                <a:latin typeface="+mn-lt"/>
                <a:ea typeface="+mn-ea"/>
                <a:cs typeface="+mn-cs"/>
              </a:defRPr>
            </a:lvl3pPr>
            <a:lvl4pPr marL="1200150" indent="-171450">
              <a:buClr>
                <a:schemeClr val="accent1"/>
              </a:buClr>
              <a:defRPr lang="en-US" sz="1200" kern="1200" dirty="0" smtClean="0">
                <a:solidFill>
                  <a:schemeClr val="tx1"/>
                </a:solidFill>
                <a:latin typeface="+mn-lt"/>
                <a:ea typeface="+mn-ea"/>
                <a:cs typeface="+mn-cs"/>
              </a:defRPr>
            </a:lvl4pPr>
            <a:lvl5pPr marL="1543050" indent="-171450">
              <a:buClr>
                <a:schemeClr val="accent1"/>
              </a:buClr>
              <a:defRPr lang="en-GB" sz="1200" kern="1200" dirty="0">
                <a:solidFill>
                  <a:schemeClr val="tx1"/>
                </a:solidFill>
                <a:latin typeface="+mn-lt"/>
                <a:ea typeface="+mn-ea"/>
                <a:cs typeface="+mn-cs"/>
              </a:defRPr>
            </a:lvl5pPr>
            <a:lvl6pPr marL="1714500" indent="0">
              <a:buNone/>
              <a:defRPr/>
            </a:lvl6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3"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6" name="TextBox 15"/>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0" name="TextBox 9"/>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26507388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0" orient="horz" pos="709" userDrawn="1">
          <p15:clr>
            <a:srgbClr val="FBAE40"/>
          </p15:clr>
        </p15:guide>
        <p15:guide id="1" orient="horz" pos="958"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mall text slide with image">
    <p:spTree>
      <p:nvGrpSpPr>
        <p:cNvPr id="1" name=""/>
        <p:cNvGrpSpPr/>
        <p:nvPr/>
      </p:nvGrpSpPr>
      <p:grpSpPr>
        <a:xfrm>
          <a:off x="0" y="0"/>
          <a:ext cx="0" cy="0"/>
          <a:chOff x="0" y="0"/>
          <a:chExt cx="0" cy="0"/>
        </a:xfrm>
      </p:grpSpPr>
      <p:sp>
        <p:nvSpPr>
          <p:cNvPr id="7" name="Sub-heading"/>
          <p:cNvSpPr>
            <a:spLocks noGrp="1"/>
          </p:cNvSpPr>
          <p:nvPr>
            <p:ph type="body" sz="quarter" idx="10" hasCustomPrompt="1"/>
          </p:nvPr>
        </p:nvSpPr>
        <p:spPr>
          <a:xfrm>
            <a:off x="431800" y="640080"/>
            <a:ext cx="8280400" cy="320040"/>
          </a:xfrm>
        </p:spPr>
        <p:txBody>
          <a:bodyPr>
            <a:noAutofit/>
          </a:bodyPr>
          <a:lstStyle>
            <a:lvl1pPr marL="0" indent="0">
              <a:buNone/>
              <a:defRPr sz="1900" baseline="0"/>
            </a:lvl1pPr>
          </a:lstStyle>
          <a:p>
            <a:pPr lvl="0"/>
            <a:r>
              <a:rPr lang="en-US" dirty="0" smtClean="0"/>
              <a:t>Click to add sub-heading</a:t>
            </a:r>
            <a:endParaRPr lang="en-US" dirty="0"/>
          </a:p>
        </p:txBody>
      </p:sp>
      <p:sp>
        <p:nvSpPr>
          <p:cNvPr id="2" name="Heading"/>
          <p:cNvSpPr>
            <a:spLocks noGrp="1"/>
          </p:cNvSpPr>
          <p:nvPr>
            <p:ph type="title" hasCustomPrompt="1"/>
          </p:nvPr>
        </p:nvSpPr>
        <p:spPr>
          <a:xfrm>
            <a:off x="431800" y="303610"/>
            <a:ext cx="8280400" cy="320040"/>
          </a:xfrm>
        </p:spPr>
        <p:txBody>
          <a:bodyPr anchor="t">
            <a:noAutofit/>
          </a:bodyPr>
          <a:lstStyle>
            <a:lvl1pPr>
              <a:defRPr sz="2100" baseline="0"/>
            </a:lvl1pPr>
          </a:lstStyle>
          <a:p>
            <a:r>
              <a:rPr lang="en-US" dirty="0" smtClean="0"/>
              <a:t>Click to add Heading</a:t>
            </a:r>
            <a:endParaRPr lang="en-US" dirty="0"/>
          </a:p>
        </p:txBody>
      </p:sp>
      <p:sp>
        <p:nvSpPr>
          <p:cNvPr id="5" name="Picture Placeholder 4"/>
          <p:cNvSpPr>
            <a:spLocks noGrp="1"/>
          </p:cNvSpPr>
          <p:nvPr>
            <p:ph type="pic" sz="quarter" idx="11" hasCustomPrompt="1"/>
          </p:nvPr>
        </p:nvSpPr>
        <p:spPr>
          <a:xfrm>
            <a:off x="4608514" y="1140618"/>
            <a:ext cx="4103687" cy="3614166"/>
          </a:xfrm>
        </p:spPr>
        <p:txBody>
          <a:bodyPr anchor="ctr">
            <a:noAutofit/>
          </a:bodyPr>
          <a:lstStyle>
            <a:lvl1pPr marL="0" indent="0" algn="ctr">
              <a:buNone/>
              <a:defRPr/>
            </a:lvl1pPr>
          </a:lstStyle>
          <a:p>
            <a:r>
              <a:rPr lang="en-GB" noProof="0" dirty="0" smtClean="0"/>
              <a:t>Please add a primary image from the Brand Library</a:t>
            </a:r>
            <a:endParaRPr lang="en-GB" noProof="0" dirty="0"/>
          </a:p>
        </p:txBody>
      </p:sp>
      <p:sp>
        <p:nvSpPr>
          <p:cNvPr id="12" name="Content Placeholder 7"/>
          <p:cNvSpPr>
            <a:spLocks noGrp="1"/>
          </p:cNvSpPr>
          <p:nvPr>
            <p:ph sz="quarter" idx="16"/>
          </p:nvPr>
        </p:nvSpPr>
        <p:spPr>
          <a:xfrm>
            <a:off x="431801" y="1140618"/>
            <a:ext cx="3978275" cy="3614166"/>
          </a:xfrm>
        </p:spPr>
        <p:txBody>
          <a:bodyPr>
            <a:noAutofit/>
          </a:bodyPr>
          <a:lstStyle>
            <a:lvl1pPr>
              <a:buClr>
                <a:schemeClr val="accent1"/>
              </a:buClr>
              <a:defRPr sz="1200"/>
            </a:lvl1pPr>
            <a:lvl2pPr>
              <a:buClr>
                <a:schemeClr val="accent1"/>
              </a:buClr>
              <a:defRPr sz="1200"/>
            </a:lvl2pPr>
            <a:lvl3pPr>
              <a:buClr>
                <a:schemeClr val="accent1"/>
              </a:buClr>
              <a:defRPr sz="1200"/>
            </a:lvl3pPr>
            <a:lvl4pPr>
              <a:buClr>
                <a:schemeClr val="accent1"/>
              </a:buClr>
              <a:defRPr sz="1200"/>
            </a:lvl4pPr>
            <a:lvl5pPr>
              <a:buClr>
                <a:schemeClr val="accent1"/>
              </a:buClr>
              <a:defRPr sz="12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5" name="TextBox 14"/>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6" name="TextBox 15"/>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1238171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09">
          <p15:clr>
            <a:srgbClr val="FBAE40"/>
          </p15:clr>
        </p15:guide>
        <p15:guide id="2" orient="horz" pos="958">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Large text slide with secondary image">
    <p:spTree>
      <p:nvGrpSpPr>
        <p:cNvPr id="1" name=""/>
        <p:cNvGrpSpPr/>
        <p:nvPr/>
      </p:nvGrpSpPr>
      <p:grpSpPr>
        <a:xfrm>
          <a:off x="0" y="0"/>
          <a:ext cx="0" cy="0"/>
          <a:chOff x="0" y="0"/>
          <a:chExt cx="0" cy="0"/>
        </a:xfrm>
      </p:grpSpPr>
      <p:sp>
        <p:nvSpPr>
          <p:cNvPr id="7" name="Sub-heading"/>
          <p:cNvSpPr>
            <a:spLocks noGrp="1"/>
          </p:cNvSpPr>
          <p:nvPr>
            <p:ph type="body" sz="quarter" idx="10" hasCustomPrompt="1"/>
          </p:nvPr>
        </p:nvSpPr>
        <p:spPr>
          <a:xfrm>
            <a:off x="431800" y="640080"/>
            <a:ext cx="4142232" cy="320040"/>
          </a:xfrm>
        </p:spPr>
        <p:txBody>
          <a:bodyPr>
            <a:noAutofit/>
          </a:bodyPr>
          <a:lstStyle>
            <a:lvl1pPr marL="0" indent="0">
              <a:buNone/>
              <a:defRPr sz="1900" baseline="0"/>
            </a:lvl1pPr>
          </a:lstStyle>
          <a:p>
            <a:pPr lvl="0"/>
            <a:r>
              <a:rPr lang="en-US" dirty="0" smtClean="0"/>
              <a:t>Click to add sub-heading</a:t>
            </a:r>
            <a:endParaRPr lang="en-US" dirty="0"/>
          </a:p>
        </p:txBody>
      </p:sp>
      <p:sp>
        <p:nvSpPr>
          <p:cNvPr id="2" name="Heading"/>
          <p:cNvSpPr>
            <a:spLocks noGrp="1"/>
          </p:cNvSpPr>
          <p:nvPr>
            <p:ph type="title" hasCustomPrompt="1"/>
          </p:nvPr>
        </p:nvSpPr>
        <p:spPr>
          <a:xfrm>
            <a:off x="431800" y="303610"/>
            <a:ext cx="4142232" cy="320040"/>
          </a:xfrm>
        </p:spPr>
        <p:txBody>
          <a:bodyPr anchor="t" anchorCtr="0">
            <a:noAutofit/>
          </a:bodyPr>
          <a:lstStyle>
            <a:lvl1pPr>
              <a:defRPr sz="2100" baseline="0"/>
            </a:lvl1pPr>
          </a:lstStyle>
          <a:p>
            <a:r>
              <a:rPr lang="en-US" dirty="0" smtClean="0"/>
              <a:t>Click to add Heading</a:t>
            </a:r>
            <a:endParaRPr lang="en-US" dirty="0"/>
          </a:p>
        </p:txBody>
      </p:sp>
      <p:sp>
        <p:nvSpPr>
          <p:cNvPr id="6" name="Picture Placeholder 5"/>
          <p:cNvSpPr>
            <a:spLocks noGrp="1"/>
          </p:cNvSpPr>
          <p:nvPr>
            <p:ph type="pic" sz="quarter" idx="12" hasCustomPrompt="1"/>
          </p:nvPr>
        </p:nvSpPr>
        <p:spPr>
          <a:xfrm>
            <a:off x="4608514" y="-5443"/>
            <a:ext cx="4535487" cy="5143500"/>
          </a:xfrm>
        </p:spPr>
        <p:txBody>
          <a:bodyPr anchor="ctr"/>
          <a:lstStyle>
            <a:lvl1pPr marL="0" indent="0" algn="ctr">
              <a:buNone/>
              <a:defRPr sz="1600" baseline="0"/>
            </a:lvl1pPr>
          </a:lstStyle>
          <a:p>
            <a:r>
              <a:rPr lang="en-US" dirty="0" smtClean="0"/>
              <a:t>Click to add secondary imagery here</a:t>
            </a:r>
          </a:p>
          <a:p>
            <a:r>
              <a:rPr lang="en-US" dirty="0" smtClean="0"/>
              <a:t>(Ensure image is up to the edge of the slide)</a:t>
            </a:r>
            <a:endParaRPr lang="en-US" dirty="0"/>
          </a:p>
        </p:txBody>
      </p:sp>
      <p:sp>
        <p:nvSpPr>
          <p:cNvPr id="15" name="Slide Number Placeholder 6"/>
          <p:cNvSpPr txBox="1">
            <a:spLocks/>
          </p:cNvSpPr>
          <p:nvPr/>
        </p:nvSpPr>
        <p:spPr>
          <a:xfrm>
            <a:off x="8044950" y="4831425"/>
            <a:ext cx="795192" cy="204788"/>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F1EFBE-6FC5-4E3B-A532-A391AE8323A1}" type="slidenum">
              <a:rPr lang="en-GB" smtClean="0"/>
              <a:pPr/>
              <a:t>‹#›</a:t>
            </a:fld>
            <a:endParaRPr lang="en-GB" dirty="0"/>
          </a:p>
        </p:txBody>
      </p:sp>
      <p:sp>
        <p:nvSpPr>
          <p:cNvPr id="19" name="TextBox 18"/>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
        <p:nvSpPr>
          <p:cNvPr id="20" name="Intro line"/>
          <p:cNvSpPr>
            <a:spLocks noGrp="1"/>
          </p:cNvSpPr>
          <p:nvPr>
            <p:ph type="body" sz="quarter" idx="11" hasCustomPrompt="1"/>
          </p:nvPr>
        </p:nvSpPr>
        <p:spPr>
          <a:xfrm>
            <a:off x="429768" y="1525518"/>
            <a:ext cx="4142232" cy="365760"/>
          </a:xfrm>
        </p:spPr>
        <p:txBody>
          <a:bodyPr/>
          <a:lstStyle>
            <a:lvl1pPr marL="0" indent="0">
              <a:buNone/>
              <a:defRPr/>
            </a:lvl1pPr>
          </a:lstStyle>
          <a:p>
            <a:pPr lvl="0"/>
            <a:r>
              <a:rPr lang="en-US" dirty="0" smtClean="0"/>
              <a:t>Click to add Intro item here</a:t>
            </a:r>
          </a:p>
        </p:txBody>
      </p:sp>
      <p:sp>
        <p:nvSpPr>
          <p:cNvPr id="21" name="Content Placeholder 7"/>
          <p:cNvSpPr>
            <a:spLocks noGrp="1"/>
          </p:cNvSpPr>
          <p:nvPr>
            <p:ph sz="quarter" idx="16"/>
          </p:nvPr>
        </p:nvSpPr>
        <p:spPr>
          <a:xfrm>
            <a:off x="429768" y="1933248"/>
            <a:ext cx="4142232" cy="2788920"/>
          </a:xfrm>
        </p:spPr>
        <p:txBody>
          <a:bodyPr>
            <a:normAutofit/>
          </a:bodyPr>
          <a:lstStyle>
            <a:lvl1pPr>
              <a:buClr>
                <a:schemeClr val="accent1"/>
              </a:buClr>
              <a:defRPr sz="2100"/>
            </a:lvl1pPr>
            <a:lvl2pPr>
              <a:buClr>
                <a:schemeClr val="accent1"/>
              </a:buClr>
              <a:defRPr sz="1800"/>
            </a:lvl2pPr>
            <a:lvl3pPr>
              <a:buClr>
                <a:schemeClr val="accent1"/>
              </a:buClr>
              <a:defRPr sz="1500"/>
            </a:lvl3pPr>
            <a:lvl4pPr>
              <a:buClr>
                <a:schemeClr val="accent1"/>
              </a:buClr>
              <a:defRPr sz="1350"/>
            </a:lvl4pPr>
            <a:lvl5pPr>
              <a:buClr>
                <a:schemeClr val="accent1"/>
              </a:buClr>
              <a:defRPr sz="135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Slide Number Placeholder 6"/>
          <p:cNvSpPr txBox="1">
            <a:spLocks/>
          </p:cNvSpPr>
          <p:nvPr userDrawn="1"/>
        </p:nvSpPr>
        <p:spPr>
          <a:xfrm>
            <a:off x="8044950" y="4831425"/>
            <a:ext cx="795192" cy="204788"/>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F1EFBE-6FC5-4E3B-A532-A391AE8323A1}" type="slidenum">
              <a:rPr lang="en-GB" smtClean="0"/>
              <a:pPr/>
              <a:t>‹#›</a:t>
            </a:fld>
            <a:endParaRPr lang="en-GB" dirty="0"/>
          </a:p>
        </p:txBody>
      </p:sp>
      <p:sp>
        <p:nvSpPr>
          <p:cNvPr id="11" name="TextBox 10"/>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Tree>
    <p:extLst>
      <p:ext uri="{BB962C8B-B14F-4D97-AF65-F5344CB8AC3E}">
        <p14:creationId xmlns:p14="http://schemas.microsoft.com/office/powerpoint/2010/main" val="576048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mall text slide with secondary image">
    <p:spTree>
      <p:nvGrpSpPr>
        <p:cNvPr id="1" name=""/>
        <p:cNvGrpSpPr/>
        <p:nvPr/>
      </p:nvGrpSpPr>
      <p:grpSpPr>
        <a:xfrm>
          <a:off x="0" y="0"/>
          <a:ext cx="0" cy="0"/>
          <a:chOff x="0" y="0"/>
          <a:chExt cx="0" cy="0"/>
        </a:xfrm>
      </p:grpSpPr>
      <p:sp>
        <p:nvSpPr>
          <p:cNvPr id="7" name="Sub-heading"/>
          <p:cNvSpPr>
            <a:spLocks noGrp="1"/>
          </p:cNvSpPr>
          <p:nvPr>
            <p:ph type="body" sz="quarter" idx="10" hasCustomPrompt="1"/>
          </p:nvPr>
        </p:nvSpPr>
        <p:spPr>
          <a:xfrm>
            <a:off x="431799" y="640080"/>
            <a:ext cx="4142232" cy="320040"/>
          </a:xfrm>
        </p:spPr>
        <p:txBody>
          <a:bodyPr>
            <a:noAutofit/>
          </a:bodyPr>
          <a:lstStyle>
            <a:lvl1pPr marL="0" indent="0">
              <a:buNone/>
              <a:defRPr sz="1900" baseline="0"/>
            </a:lvl1pPr>
          </a:lstStyle>
          <a:p>
            <a:pPr lvl="0"/>
            <a:r>
              <a:rPr lang="en-US" dirty="0" smtClean="0"/>
              <a:t>Click to add sub-heading</a:t>
            </a:r>
            <a:endParaRPr lang="en-US" dirty="0"/>
          </a:p>
        </p:txBody>
      </p:sp>
      <p:sp>
        <p:nvSpPr>
          <p:cNvPr id="2" name="Heading"/>
          <p:cNvSpPr>
            <a:spLocks noGrp="1"/>
          </p:cNvSpPr>
          <p:nvPr>
            <p:ph type="title" hasCustomPrompt="1"/>
          </p:nvPr>
        </p:nvSpPr>
        <p:spPr>
          <a:xfrm>
            <a:off x="431799" y="303609"/>
            <a:ext cx="4142232" cy="320040"/>
          </a:xfrm>
        </p:spPr>
        <p:txBody>
          <a:bodyPr anchor="t" anchorCtr="0">
            <a:noAutofit/>
          </a:bodyPr>
          <a:lstStyle>
            <a:lvl1pPr>
              <a:defRPr sz="2100" baseline="0"/>
            </a:lvl1pPr>
          </a:lstStyle>
          <a:p>
            <a:r>
              <a:rPr lang="en-US" dirty="0" smtClean="0"/>
              <a:t>Click to add Heading</a:t>
            </a:r>
            <a:endParaRPr lang="en-US" dirty="0"/>
          </a:p>
        </p:txBody>
      </p:sp>
      <p:sp>
        <p:nvSpPr>
          <p:cNvPr id="5" name="Picture Placeholder 4"/>
          <p:cNvSpPr>
            <a:spLocks noGrp="1"/>
          </p:cNvSpPr>
          <p:nvPr>
            <p:ph type="pic" sz="quarter" idx="11" hasCustomPrompt="1"/>
          </p:nvPr>
        </p:nvSpPr>
        <p:spPr>
          <a:xfrm>
            <a:off x="4608514" y="0"/>
            <a:ext cx="4535487" cy="5143500"/>
          </a:xfrm>
        </p:spPr>
        <p:txBody>
          <a:bodyPr anchor="ctr">
            <a:noAutofit/>
          </a:bodyPr>
          <a:lstStyle>
            <a:lvl1pPr marL="0" indent="0" algn="ctr">
              <a:buNone/>
              <a:defRPr sz="1100" baseline="0"/>
            </a:lvl1pPr>
          </a:lstStyle>
          <a:p>
            <a:r>
              <a:rPr lang="en-US" dirty="0" smtClean="0"/>
              <a:t>Click  to add secondary image here</a:t>
            </a:r>
          </a:p>
          <a:p>
            <a:r>
              <a:rPr lang="en-US" dirty="0" smtClean="0"/>
              <a:t>(Ensure image is right to the edge of the slide)</a:t>
            </a:r>
            <a:endParaRPr lang="en-US" dirty="0"/>
          </a:p>
        </p:txBody>
      </p:sp>
      <p:sp>
        <p:nvSpPr>
          <p:cNvPr id="12" name="Content Placeholder 7"/>
          <p:cNvSpPr>
            <a:spLocks noGrp="1"/>
          </p:cNvSpPr>
          <p:nvPr>
            <p:ph sz="quarter" idx="16"/>
          </p:nvPr>
        </p:nvSpPr>
        <p:spPr>
          <a:xfrm>
            <a:off x="431800" y="1138428"/>
            <a:ext cx="4142232" cy="3614166"/>
          </a:xfrm>
        </p:spPr>
        <p:txBody>
          <a:bodyPr>
            <a:normAutofit/>
          </a:bodyPr>
          <a:lstStyle>
            <a:lvl1pPr>
              <a:buClr>
                <a:schemeClr val="accent1"/>
              </a:buClr>
              <a:defRPr sz="1200"/>
            </a:lvl1pPr>
            <a:lvl2pPr>
              <a:buClr>
                <a:schemeClr val="accent1"/>
              </a:buClr>
              <a:defRPr sz="1200"/>
            </a:lvl2pPr>
            <a:lvl3pPr>
              <a:buClr>
                <a:schemeClr val="accent1"/>
              </a:buClr>
              <a:defRPr sz="1200"/>
            </a:lvl3pPr>
            <a:lvl4pPr>
              <a:buClr>
                <a:schemeClr val="accent1"/>
              </a:buClr>
              <a:defRPr sz="1200"/>
            </a:lvl4pPr>
            <a:lvl5pPr>
              <a:buClr>
                <a:schemeClr val="accent1"/>
              </a:buClr>
              <a:defRPr sz="12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5" name="TextBox 14"/>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6" name="TextBox 15"/>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1797608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09">
          <p15:clr>
            <a:srgbClr val="FBAE40"/>
          </p15:clr>
        </p15:guide>
        <p15:guide id="2" orient="horz" pos="958">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Small text slide - 2 secondary images">
    <p:spTree>
      <p:nvGrpSpPr>
        <p:cNvPr id="1" name=""/>
        <p:cNvGrpSpPr/>
        <p:nvPr/>
      </p:nvGrpSpPr>
      <p:grpSpPr>
        <a:xfrm>
          <a:off x="0" y="0"/>
          <a:ext cx="0" cy="0"/>
          <a:chOff x="0" y="0"/>
          <a:chExt cx="0" cy="0"/>
        </a:xfrm>
      </p:grpSpPr>
      <p:sp>
        <p:nvSpPr>
          <p:cNvPr id="3" name="Main content placeholder"/>
          <p:cNvSpPr>
            <a:spLocks noGrp="1"/>
          </p:cNvSpPr>
          <p:nvPr>
            <p:ph idx="1" hasCustomPrompt="1"/>
          </p:nvPr>
        </p:nvSpPr>
        <p:spPr>
          <a:xfrm>
            <a:off x="431800" y="1140618"/>
            <a:ext cx="4142232" cy="3614166"/>
          </a:xfrm>
        </p:spPr>
        <p:txBody>
          <a:bodyPr>
            <a:noAutofit/>
          </a:bodyPr>
          <a:lstStyle>
            <a:lvl1pPr marL="171450" indent="-171450">
              <a:spcBef>
                <a:spcPts val="1200"/>
              </a:spcBef>
              <a:spcAft>
                <a:spcPts val="0"/>
              </a:spcAft>
              <a:buClr>
                <a:schemeClr val="accent1"/>
              </a:buClr>
              <a:buFont typeface="Verdana" panose="020B0604030504040204" pitchFamily="34" charset="0"/>
              <a:buChar char="−"/>
              <a:defRPr sz="1200" b="1">
                <a:solidFill>
                  <a:schemeClr val="accent1"/>
                </a:solidFill>
              </a:defRPr>
            </a:lvl1pPr>
            <a:lvl2pPr marL="176212" indent="0">
              <a:spcBef>
                <a:spcPts val="0"/>
              </a:spcBef>
              <a:buFontTx/>
              <a:buNone/>
              <a:defRPr sz="2100" baseline="0"/>
            </a:lvl2pPr>
          </a:lstStyle>
          <a:p>
            <a:pPr lvl="0"/>
            <a:r>
              <a:rPr lang="en-US" dirty="0" smtClean="0"/>
              <a:t>Click to add bullet item here</a:t>
            </a:r>
          </a:p>
          <a:p>
            <a:pPr lvl="0"/>
            <a:endParaRPr lang="en-US" dirty="0" smtClean="0"/>
          </a:p>
        </p:txBody>
      </p:sp>
      <p:sp>
        <p:nvSpPr>
          <p:cNvPr id="7" name="Sub-heading"/>
          <p:cNvSpPr>
            <a:spLocks noGrp="1"/>
          </p:cNvSpPr>
          <p:nvPr>
            <p:ph type="body" sz="quarter" idx="10" hasCustomPrompt="1"/>
          </p:nvPr>
        </p:nvSpPr>
        <p:spPr>
          <a:xfrm>
            <a:off x="431800" y="640080"/>
            <a:ext cx="4142232" cy="320040"/>
          </a:xfrm>
        </p:spPr>
        <p:txBody>
          <a:bodyPr>
            <a:noAutofit/>
          </a:bodyPr>
          <a:lstStyle>
            <a:lvl1pPr marL="0" indent="0">
              <a:buNone/>
              <a:defRPr sz="1900" baseline="0"/>
            </a:lvl1pPr>
          </a:lstStyle>
          <a:p>
            <a:pPr lvl="0"/>
            <a:r>
              <a:rPr lang="en-US" dirty="0" smtClean="0"/>
              <a:t>Click to add sub-heading</a:t>
            </a:r>
            <a:endParaRPr lang="en-US" dirty="0"/>
          </a:p>
        </p:txBody>
      </p:sp>
      <p:sp>
        <p:nvSpPr>
          <p:cNvPr id="2" name="Heading"/>
          <p:cNvSpPr>
            <a:spLocks noGrp="1"/>
          </p:cNvSpPr>
          <p:nvPr>
            <p:ph type="title" hasCustomPrompt="1"/>
          </p:nvPr>
        </p:nvSpPr>
        <p:spPr>
          <a:xfrm>
            <a:off x="431800" y="303610"/>
            <a:ext cx="4142232" cy="320040"/>
          </a:xfrm>
        </p:spPr>
        <p:txBody>
          <a:bodyPr anchor="t">
            <a:noAutofit/>
          </a:bodyPr>
          <a:lstStyle>
            <a:lvl1pPr>
              <a:defRPr sz="2100" baseline="0"/>
            </a:lvl1pPr>
          </a:lstStyle>
          <a:p>
            <a:r>
              <a:rPr lang="en-US" dirty="0" smtClean="0"/>
              <a:t>Click to add Heading</a:t>
            </a:r>
            <a:endParaRPr lang="en-US" dirty="0"/>
          </a:p>
        </p:txBody>
      </p:sp>
      <p:sp>
        <p:nvSpPr>
          <p:cNvPr id="5" name="Picture Placeholder 4"/>
          <p:cNvSpPr>
            <a:spLocks noGrp="1"/>
          </p:cNvSpPr>
          <p:nvPr>
            <p:ph type="pic" sz="quarter" idx="11" hasCustomPrompt="1"/>
          </p:nvPr>
        </p:nvSpPr>
        <p:spPr>
          <a:xfrm>
            <a:off x="4688340" y="303609"/>
            <a:ext cx="3977640" cy="2194560"/>
          </a:xfrm>
        </p:spPr>
        <p:txBody>
          <a:bodyPr anchor="ctr">
            <a:normAutofit/>
          </a:bodyPr>
          <a:lstStyle>
            <a:lvl1pPr marL="0" indent="0" algn="ctr">
              <a:buNone/>
              <a:defRPr sz="1400" baseline="0"/>
            </a:lvl1pPr>
          </a:lstStyle>
          <a:p>
            <a:r>
              <a:rPr lang="en-US" dirty="0" smtClean="0"/>
              <a:t>Click  to add secondary image here</a:t>
            </a:r>
          </a:p>
        </p:txBody>
      </p:sp>
      <p:sp>
        <p:nvSpPr>
          <p:cNvPr id="6" name="Picture Placeholder 5"/>
          <p:cNvSpPr>
            <a:spLocks noGrp="1"/>
          </p:cNvSpPr>
          <p:nvPr>
            <p:ph type="pic" sz="quarter" idx="12" hasCustomPrompt="1"/>
          </p:nvPr>
        </p:nvSpPr>
        <p:spPr>
          <a:xfrm>
            <a:off x="4688340" y="2561036"/>
            <a:ext cx="3977640" cy="2194560"/>
          </a:xfrm>
        </p:spPr>
        <p:txBody>
          <a:bodyPr anchor="ctr">
            <a:normAutofit/>
          </a:bodyPr>
          <a:lstStyle>
            <a:lvl1pPr marL="0" indent="0" algn="ctr">
              <a:buNone/>
              <a:defRPr sz="1400"/>
            </a:lvl1pPr>
          </a:lstStyle>
          <a:p>
            <a:r>
              <a:rPr lang="en-US" sz="1400" dirty="0" smtClean="0"/>
              <a:t>Click to add secondary image here</a:t>
            </a:r>
            <a:endParaRPr lang="en-US" dirty="0"/>
          </a:p>
        </p:txBody>
      </p:sp>
      <p:sp>
        <p:nvSpPr>
          <p:cNvPr id="14"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5" name="TextBox 14"/>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6" name="TextBox 15"/>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25185374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09">
          <p15:clr>
            <a:srgbClr val="FBAE40"/>
          </p15:clr>
        </p15:guide>
        <p15:guide id="2" orient="horz" pos="958">
          <p15:clr>
            <a:srgbClr val="FBAE40"/>
          </p15:clr>
        </p15:guide>
        <p15:guide id="0" orient="horz" pos="2160" userDrawn="1">
          <p15:clr>
            <a:srgbClr val="FBAE40"/>
          </p15:clr>
        </p15:guide>
        <p15:guide id="3" orient="horz" pos="2137" userDrawn="1">
          <p15:clr>
            <a:srgbClr val="FBAE40"/>
          </p15:clr>
        </p15:guide>
        <p15:guide id="4" orient="horz" pos="2183" userDrawn="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Large text slide - 3 secondary images">
    <p:spTree>
      <p:nvGrpSpPr>
        <p:cNvPr id="1" name=""/>
        <p:cNvGrpSpPr/>
        <p:nvPr/>
      </p:nvGrpSpPr>
      <p:grpSpPr>
        <a:xfrm>
          <a:off x="0" y="0"/>
          <a:ext cx="0" cy="0"/>
          <a:chOff x="0" y="0"/>
          <a:chExt cx="0" cy="0"/>
        </a:xfrm>
      </p:grpSpPr>
      <p:sp>
        <p:nvSpPr>
          <p:cNvPr id="7" name="Sub-heading"/>
          <p:cNvSpPr>
            <a:spLocks noGrp="1"/>
          </p:cNvSpPr>
          <p:nvPr>
            <p:ph type="body" sz="quarter" idx="10" hasCustomPrompt="1"/>
          </p:nvPr>
        </p:nvSpPr>
        <p:spPr>
          <a:xfrm>
            <a:off x="431800" y="640080"/>
            <a:ext cx="4142232" cy="320040"/>
          </a:xfrm>
        </p:spPr>
        <p:txBody>
          <a:bodyPr/>
          <a:lstStyle>
            <a:lvl1pPr marL="0" indent="0">
              <a:buNone/>
              <a:defRPr sz="1900" baseline="0"/>
            </a:lvl1pPr>
          </a:lstStyle>
          <a:p>
            <a:pPr lvl="0"/>
            <a:r>
              <a:rPr lang="en-US" dirty="0" smtClean="0"/>
              <a:t>Click to add sub-heading</a:t>
            </a:r>
            <a:endParaRPr lang="en-US" dirty="0"/>
          </a:p>
        </p:txBody>
      </p:sp>
      <p:sp>
        <p:nvSpPr>
          <p:cNvPr id="2" name="Heading"/>
          <p:cNvSpPr>
            <a:spLocks noGrp="1"/>
          </p:cNvSpPr>
          <p:nvPr>
            <p:ph type="title" hasCustomPrompt="1"/>
          </p:nvPr>
        </p:nvSpPr>
        <p:spPr>
          <a:xfrm>
            <a:off x="431800" y="303610"/>
            <a:ext cx="4142232" cy="320040"/>
          </a:xfrm>
        </p:spPr>
        <p:txBody>
          <a:bodyPr anchor="t" anchorCtr="0">
            <a:noAutofit/>
          </a:bodyPr>
          <a:lstStyle>
            <a:lvl1pPr>
              <a:defRPr sz="2100" baseline="0"/>
            </a:lvl1pPr>
          </a:lstStyle>
          <a:p>
            <a:r>
              <a:rPr lang="en-US" dirty="0" smtClean="0"/>
              <a:t>Click to add Heading</a:t>
            </a:r>
            <a:endParaRPr lang="en-US" dirty="0"/>
          </a:p>
        </p:txBody>
      </p:sp>
      <p:sp>
        <p:nvSpPr>
          <p:cNvPr id="6" name="Picture Placeholder 5"/>
          <p:cNvSpPr>
            <a:spLocks noGrp="1"/>
          </p:cNvSpPr>
          <p:nvPr>
            <p:ph type="pic" sz="quarter" idx="12" hasCustomPrompt="1"/>
          </p:nvPr>
        </p:nvSpPr>
        <p:spPr>
          <a:xfrm>
            <a:off x="4628092" y="303608"/>
            <a:ext cx="4142232" cy="1440180"/>
          </a:xfrm>
        </p:spPr>
        <p:txBody>
          <a:bodyPr anchor="ctr"/>
          <a:lstStyle>
            <a:lvl1pPr marL="0" indent="0" algn="ctr">
              <a:buNone/>
              <a:defRPr sz="1600" baseline="0"/>
            </a:lvl1pPr>
          </a:lstStyle>
          <a:p>
            <a:r>
              <a:rPr lang="en-US" dirty="0" smtClean="0"/>
              <a:t>Click to add secondary imagery here</a:t>
            </a:r>
          </a:p>
        </p:txBody>
      </p:sp>
      <p:sp>
        <p:nvSpPr>
          <p:cNvPr id="11" name="Picture Placeholder 5"/>
          <p:cNvSpPr>
            <a:spLocks noGrp="1"/>
          </p:cNvSpPr>
          <p:nvPr>
            <p:ph type="pic" sz="quarter" idx="13" hasCustomPrompt="1"/>
          </p:nvPr>
        </p:nvSpPr>
        <p:spPr>
          <a:xfrm>
            <a:off x="4628092" y="1793549"/>
            <a:ext cx="4142232" cy="1440180"/>
          </a:xfrm>
        </p:spPr>
        <p:txBody>
          <a:bodyPr anchor="ctr"/>
          <a:lstStyle>
            <a:lvl1pPr marL="0" indent="0" algn="ctr">
              <a:buNone/>
              <a:defRPr sz="1600" baseline="0"/>
            </a:lvl1pPr>
          </a:lstStyle>
          <a:p>
            <a:r>
              <a:rPr lang="en-US" dirty="0" smtClean="0"/>
              <a:t>Click to add secondary imagery here</a:t>
            </a:r>
          </a:p>
        </p:txBody>
      </p:sp>
      <p:sp>
        <p:nvSpPr>
          <p:cNvPr id="12" name="Picture Placeholder 5"/>
          <p:cNvSpPr>
            <a:spLocks noGrp="1"/>
          </p:cNvSpPr>
          <p:nvPr>
            <p:ph type="pic" sz="quarter" idx="14" hasCustomPrompt="1"/>
          </p:nvPr>
        </p:nvSpPr>
        <p:spPr>
          <a:xfrm>
            <a:off x="4628092" y="3283491"/>
            <a:ext cx="4142232" cy="1440180"/>
          </a:xfrm>
        </p:spPr>
        <p:txBody>
          <a:bodyPr anchor="ctr"/>
          <a:lstStyle>
            <a:lvl1pPr marL="0" indent="0" algn="ctr">
              <a:buNone/>
              <a:defRPr sz="1600" baseline="0"/>
            </a:lvl1pPr>
          </a:lstStyle>
          <a:p>
            <a:r>
              <a:rPr lang="en-US" dirty="0" smtClean="0"/>
              <a:t>Click to add secondary imagery here</a:t>
            </a:r>
          </a:p>
        </p:txBody>
      </p:sp>
      <p:sp>
        <p:nvSpPr>
          <p:cNvPr id="18"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21" name="TextBox 20"/>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22" name="TextBox 21"/>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
        <p:nvSpPr>
          <p:cNvPr id="23" name="Intro line"/>
          <p:cNvSpPr>
            <a:spLocks noGrp="1"/>
          </p:cNvSpPr>
          <p:nvPr>
            <p:ph type="body" sz="quarter" idx="11" hasCustomPrompt="1"/>
          </p:nvPr>
        </p:nvSpPr>
        <p:spPr>
          <a:xfrm>
            <a:off x="429768" y="1525518"/>
            <a:ext cx="4142232" cy="365760"/>
          </a:xfrm>
        </p:spPr>
        <p:txBody>
          <a:bodyPr/>
          <a:lstStyle>
            <a:lvl1pPr marL="0" indent="0">
              <a:buNone/>
              <a:defRPr/>
            </a:lvl1pPr>
          </a:lstStyle>
          <a:p>
            <a:pPr lvl="0"/>
            <a:r>
              <a:rPr lang="en-US" dirty="0" smtClean="0"/>
              <a:t>Click to add Intro item here</a:t>
            </a:r>
          </a:p>
        </p:txBody>
      </p:sp>
      <p:sp>
        <p:nvSpPr>
          <p:cNvPr id="24" name="Content Placeholder 7"/>
          <p:cNvSpPr>
            <a:spLocks noGrp="1"/>
          </p:cNvSpPr>
          <p:nvPr>
            <p:ph sz="quarter" idx="16"/>
          </p:nvPr>
        </p:nvSpPr>
        <p:spPr>
          <a:xfrm>
            <a:off x="429768" y="1933248"/>
            <a:ext cx="4142232" cy="2788920"/>
          </a:xfrm>
        </p:spPr>
        <p:txBody>
          <a:bodyPr>
            <a:normAutofit/>
          </a:bodyPr>
          <a:lstStyle>
            <a:lvl1pPr>
              <a:buClr>
                <a:schemeClr val="accent1"/>
              </a:buClr>
              <a:defRPr sz="2100"/>
            </a:lvl1pPr>
            <a:lvl2pPr>
              <a:buClr>
                <a:schemeClr val="accent1"/>
              </a:buClr>
              <a:defRPr sz="1800"/>
            </a:lvl2pPr>
            <a:lvl3pPr>
              <a:buClr>
                <a:schemeClr val="accent1"/>
              </a:buClr>
              <a:defRPr sz="1500"/>
            </a:lvl3pPr>
            <a:lvl4pPr>
              <a:buClr>
                <a:schemeClr val="accent1"/>
              </a:buClr>
              <a:defRPr sz="1350"/>
            </a:lvl4pPr>
            <a:lvl5pPr>
              <a:buClr>
                <a:schemeClr val="accent1"/>
              </a:buClr>
              <a:defRPr sz="135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908620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primary image">
    <p:spTree>
      <p:nvGrpSpPr>
        <p:cNvPr id="1" name=""/>
        <p:cNvGrpSpPr/>
        <p:nvPr/>
      </p:nvGrpSpPr>
      <p:grpSpPr>
        <a:xfrm>
          <a:off x="0" y="0"/>
          <a:ext cx="0" cy="0"/>
          <a:chOff x="0" y="0"/>
          <a:chExt cx="0" cy="0"/>
        </a:xfrm>
      </p:grpSpPr>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sp>
        <p:nvSpPr>
          <p:cNvPr id="15" name="TextBox 14"/>
          <p:cNvSpPr txBox="1"/>
          <p:nvPr/>
        </p:nvSpPr>
        <p:spPr>
          <a:xfrm>
            <a:off x="324170" y="4367511"/>
            <a:ext cx="4080933" cy="215444"/>
          </a:xfrm>
          <a:prstGeom prst="rect">
            <a:avLst/>
          </a:prstGeom>
          <a:noFill/>
        </p:spPr>
        <p:txBody>
          <a:bodyPr wrap="square" rtlCol="0">
            <a:spAutoFit/>
          </a:bodyPr>
          <a:lstStyle/>
          <a:p>
            <a:pPr>
              <a:spcAft>
                <a:spcPts val="100"/>
              </a:spcAft>
            </a:pPr>
            <a:r>
              <a:rPr lang="en-GB" sz="800" b="1" i="0" dirty="0" smtClean="0">
                <a:solidFill>
                  <a:schemeClr val="tx1"/>
                </a:solidFill>
              </a:rPr>
              <a:t>© 2021 Eversheds Sutherland</a:t>
            </a:r>
            <a:r>
              <a:rPr lang="en-GB" sz="800" b="1" i="0" baseline="0" dirty="0" smtClean="0">
                <a:solidFill>
                  <a:schemeClr val="tx1"/>
                </a:solidFill>
              </a:rPr>
              <a:t> (US) LLP</a:t>
            </a:r>
            <a:endParaRPr lang="en-GB" sz="800" b="1" i="0" dirty="0" smtClean="0">
              <a:solidFill>
                <a:schemeClr val="tx1"/>
              </a:solidFill>
            </a:endParaRPr>
          </a:p>
        </p:txBody>
      </p:sp>
      <p:sp>
        <p:nvSpPr>
          <p:cNvPr id="16" name="Footer Placeholder 3"/>
          <p:cNvSpPr txBox="1">
            <a:spLocks/>
          </p:cNvSpPr>
          <p:nvPr/>
        </p:nvSpPr>
        <p:spPr>
          <a:xfrm>
            <a:off x="332509" y="4541665"/>
            <a:ext cx="8553226" cy="54864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i="1" dirty="0" smtClean="0">
                <a:solidFill>
                  <a:schemeClr val="tx1">
                    <a:lumMod val="50000"/>
                    <a:lumOff val="50000"/>
                  </a:schemeClr>
                </a:solidFill>
                <a:latin typeface="+mj-lt"/>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lang="en-GB" sz="600" i="1" dirty="0">
              <a:solidFill>
                <a:schemeClr val="tx1">
                  <a:lumMod val="50000"/>
                  <a:lumOff val="50000"/>
                </a:schemeClr>
              </a:solidFill>
              <a:latin typeface="+mj-lt"/>
            </a:endParaRPr>
          </a:p>
        </p:txBody>
      </p:sp>
      <p:sp>
        <p:nvSpPr>
          <p:cNvPr id="20" name="Headline"/>
          <p:cNvSpPr>
            <a:spLocks noGrp="1"/>
          </p:cNvSpPr>
          <p:nvPr>
            <p:ph type="subTitle" idx="1" hasCustomPrompt="1"/>
          </p:nvPr>
        </p:nvSpPr>
        <p:spPr>
          <a:xfrm>
            <a:off x="1327458" y="899171"/>
            <a:ext cx="6337299" cy="640080"/>
          </a:xfrm>
        </p:spPr>
        <p:txBody>
          <a:bodyPr anchor="t" anchorCtr="0">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smtClean="0"/>
              <a:t>Click to add Headline here with two lines if needed</a:t>
            </a:r>
            <a:endParaRPr lang="en-GB" noProof="0" dirty="0"/>
          </a:p>
        </p:txBody>
      </p:sp>
      <p:sp>
        <p:nvSpPr>
          <p:cNvPr id="22" name="Title 9"/>
          <p:cNvSpPr>
            <a:spLocks noGrp="1"/>
          </p:cNvSpPr>
          <p:nvPr>
            <p:ph type="title" hasCustomPrompt="1"/>
          </p:nvPr>
        </p:nvSpPr>
        <p:spPr>
          <a:xfrm>
            <a:off x="1327458" y="303609"/>
            <a:ext cx="7308851" cy="548640"/>
          </a:xfrm>
        </p:spPr>
        <p:txBody>
          <a:bodyPr anchor="t" anchorCtr="0"/>
          <a:lstStyle>
            <a:lvl1pPr defTabSz="685800">
              <a:lnSpc>
                <a:spcPct val="90000"/>
              </a:lnSpc>
              <a:spcBef>
                <a:spcPct val="0"/>
              </a:spcBef>
              <a:defRPr/>
            </a:lvl1pPr>
          </a:lstStyle>
          <a:p>
            <a:pPr defTabSz="685800">
              <a:lnSpc>
                <a:spcPct val="90000"/>
              </a:lnSpc>
              <a:spcBef>
                <a:spcPct val="0"/>
              </a:spcBef>
            </a:pPr>
            <a:r>
              <a:rPr lang="en-GB" dirty="0" smtClean="0"/>
              <a:t>Click to add </a:t>
            </a:r>
            <a:r>
              <a:rPr lang="en-GB" dirty="0" err="1" smtClean="0"/>
              <a:t>Heartline</a:t>
            </a:r>
            <a:r>
              <a:rPr lang="en-GB" dirty="0" smtClean="0"/>
              <a:t> here with two lines if needed</a:t>
            </a:r>
            <a:endParaRPr lang="en-GB" dirty="0"/>
          </a:p>
        </p:txBody>
      </p:sp>
      <p:sp>
        <p:nvSpPr>
          <p:cNvPr id="23" name="Date"/>
          <p:cNvSpPr>
            <a:spLocks noGrp="1"/>
          </p:cNvSpPr>
          <p:nvPr>
            <p:ph type="body" sz="quarter" idx="10" hasCustomPrompt="1"/>
          </p:nvPr>
        </p:nvSpPr>
        <p:spPr>
          <a:xfrm>
            <a:off x="1327458" y="1716583"/>
            <a:ext cx="3992408" cy="320040"/>
          </a:xfrm>
        </p:spPr>
        <p:txBody>
          <a:bodyPr anchor="t" anchorCtr="0">
            <a:noAutofit/>
          </a:bodyPr>
          <a:lstStyle>
            <a:lvl1pPr marL="0" indent="0">
              <a:lnSpc>
                <a:spcPct val="100000"/>
              </a:lnSpc>
              <a:spcBef>
                <a:spcPts val="0"/>
              </a:spcBef>
              <a:spcAft>
                <a:spcPts val="0"/>
              </a:spcAft>
              <a:buNone/>
              <a:defRPr sz="2000" b="1" baseline="0"/>
            </a:lvl1pPr>
          </a:lstStyle>
          <a:p>
            <a:pPr lvl="0"/>
            <a:r>
              <a:rPr lang="en-GB" noProof="0" dirty="0" smtClean="0"/>
              <a:t>Date of Presentation</a:t>
            </a:r>
            <a:endParaRPr lang="en-GB" noProof="0" dirty="0"/>
          </a:p>
        </p:txBody>
      </p:sp>
      <p:sp>
        <p:nvSpPr>
          <p:cNvPr id="24" name="Presenter Name"/>
          <p:cNvSpPr>
            <a:spLocks noGrp="1"/>
          </p:cNvSpPr>
          <p:nvPr>
            <p:ph type="body" sz="quarter" idx="11" hasCustomPrompt="1"/>
          </p:nvPr>
        </p:nvSpPr>
        <p:spPr>
          <a:xfrm>
            <a:off x="1327458" y="2081300"/>
            <a:ext cx="5922609" cy="320040"/>
          </a:xfrm>
        </p:spPr>
        <p:txBody>
          <a:bodyPr anchor="t" anchorCtr="0">
            <a:noAutofit/>
          </a:bodyPr>
          <a:lstStyle>
            <a:lvl1pPr marL="0" indent="0">
              <a:lnSpc>
                <a:spcPct val="100000"/>
              </a:lnSpc>
              <a:spcBef>
                <a:spcPts val="0"/>
              </a:spcBef>
              <a:spcAft>
                <a:spcPts val="0"/>
              </a:spcAft>
              <a:buNone/>
              <a:defRPr sz="2000" b="0" baseline="0"/>
            </a:lvl1pPr>
          </a:lstStyle>
          <a:p>
            <a:pPr lvl="0"/>
            <a:r>
              <a:rPr lang="en-GB" noProof="0" dirty="0" smtClean="0"/>
              <a:t>Click to enter name of Presenter here</a:t>
            </a:r>
            <a:endParaRPr lang="en-GB" noProof="0" dirty="0"/>
          </a:p>
        </p:txBody>
      </p:sp>
      <p:sp>
        <p:nvSpPr>
          <p:cNvPr id="25" name="Job title"/>
          <p:cNvSpPr>
            <a:spLocks noGrp="1"/>
          </p:cNvSpPr>
          <p:nvPr>
            <p:ph type="body" sz="quarter" idx="12" hasCustomPrompt="1"/>
          </p:nvPr>
        </p:nvSpPr>
        <p:spPr>
          <a:xfrm>
            <a:off x="1327458" y="2446017"/>
            <a:ext cx="5922609" cy="320040"/>
          </a:xfrm>
        </p:spPr>
        <p:txBody>
          <a:bodyPr anchor="t" anchorCtr="0">
            <a:noAutofit/>
          </a:bodyPr>
          <a:lstStyle>
            <a:lvl1pPr marL="0" indent="0">
              <a:lnSpc>
                <a:spcPct val="100000"/>
              </a:lnSpc>
              <a:spcBef>
                <a:spcPts val="0"/>
              </a:spcBef>
              <a:spcAft>
                <a:spcPts val="0"/>
              </a:spcAft>
              <a:buNone/>
              <a:defRPr sz="2000" b="0" i="1" baseline="0"/>
            </a:lvl1pPr>
          </a:lstStyle>
          <a:p>
            <a:pPr lvl="0"/>
            <a:r>
              <a:rPr lang="en-GB" noProof="0" dirty="0" smtClean="0"/>
              <a:t>Click to enter Job Title here</a:t>
            </a:r>
            <a:endParaRPr lang="en-GB" noProof="0" dirty="0"/>
          </a:p>
        </p:txBody>
      </p:sp>
      <p:sp>
        <p:nvSpPr>
          <p:cNvPr id="26" name="Primary Image"/>
          <p:cNvSpPr>
            <a:spLocks noGrp="1"/>
          </p:cNvSpPr>
          <p:nvPr>
            <p:ph type="pic" sz="quarter" idx="14" hasCustomPrompt="1"/>
          </p:nvPr>
        </p:nvSpPr>
        <p:spPr>
          <a:xfrm>
            <a:off x="4729654" y="2774730"/>
            <a:ext cx="4382814" cy="1766935"/>
          </a:xfrm>
        </p:spPr>
        <p:txBody>
          <a:bodyPr anchor="ctr"/>
          <a:lstStyle>
            <a:lvl1pPr marL="0" indent="0" algn="ctr">
              <a:buNone/>
              <a:defRPr sz="2000"/>
            </a:lvl1pPr>
          </a:lstStyle>
          <a:p>
            <a:r>
              <a:rPr lang="en-GB" noProof="0" dirty="0" smtClean="0"/>
              <a:t>Please add a primary image from the Brand Library</a:t>
            </a:r>
            <a:endParaRPr lang="en-GB" noProof="0" dirty="0"/>
          </a:p>
        </p:txBody>
      </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spTree>
    <p:custDataLst>
      <p:tags r:id="rId1"/>
    </p:custDataLst>
    <p:extLst>
      <p:ext uri="{BB962C8B-B14F-4D97-AF65-F5344CB8AC3E}">
        <p14:creationId xmlns:p14="http://schemas.microsoft.com/office/powerpoint/2010/main" val="2367903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Divi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798" y="1843088"/>
            <a:ext cx="5486400" cy="365760"/>
          </a:xfrm>
        </p:spPr>
        <p:txBody>
          <a:bodyPr anchor="t" anchorCtr="0">
            <a:noAutofit/>
          </a:bodyPr>
          <a:lstStyle>
            <a:lvl1pPr algn="l">
              <a:defRPr sz="2400"/>
            </a:lvl1pPr>
          </a:lstStyle>
          <a:p>
            <a:r>
              <a:rPr lang="en-US" dirty="0" smtClean="0"/>
              <a:t>Click to edit Divider Heading</a:t>
            </a:r>
            <a:endParaRPr lang="en-US" dirty="0"/>
          </a:p>
        </p:txBody>
      </p:sp>
      <p:sp>
        <p:nvSpPr>
          <p:cNvPr id="3" name="Text Placeholder 2"/>
          <p:cNvSpPr>
            <a:spLocks noGrp="1"/>
          </p:cNvSpPr>
          <p:nvPr>
            <p:ph type="body" idx="1" hasCustomPrompt="1"/>
          </p:nvPr>
        </p:nvSpPr>
        <p:spPr>
          <a:xfrm>
            <a:off x="431798" y="2187636"/>
            <a:ext cx="5486400" cy="457200"/>
          </a:xfrm>
        </p:spPr>
        <p:txBody>
          <a:bodyPr anchor="t" anchorCtr="0">
            <a:noAutofit/>
          </a:bodyPr>
          <a:lstStyle>
            <a:lvl1pPr marL="0" indent="0" algn="l">
              <a:buNone/>
              <a:defRPr sz="24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Divider sub-heading</a:t>
            </a:r>
          </a:p>
        </p:txBody>
      </p:sp>
      <p:sp>
        <p:nvSpPr>
          <p:cNvPr id="6" name="TextBox 5"/>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Tree>
    <p:extLst>
      <p:ext uri="{BB962C8B-B14F-4D97-AF65-F5344CB8AC3E}">
        <p14:creationId xmlns:p14="http://schemas.microsoft.com/office/powerpoint/2010/main" val="3521738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orient="horz" pos="1548">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Divider - secondary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34110" y="1843087"/>
            <a:ext cx="3200400" cy="640080"/>
          </a:xfrm>
        </p:spPr>
        <p:txBody>
          <a:bodyPr anchor="t">
            <a:noAutofit/>
          </a:bodyPr>
          <a:lstStyle>
            <a:lvl1pPr algn="l">
              <a:defRPr sz="2100"/>
            </a:lvl1pPr>
          </a:lstStyle>
          <a:p>
            <a:r>
              <a:rPr lang="en-GB" noProof="0" dirty="0" smtClean="0"/>
              <a:t>Click to edit Divider Heading</a:t>
            </a:r>
            <a:endParaRPr lang="en-GB" noProof="0" dirty="0"/>
          </a:p>
        </p:txBody>
      </p:sp>
      <p:sp>
        <p:nvSpPr>
          <p:cNvPr id="3" name="Text Placeholder 2"/>
          <p:cNvSpPr>
            <a:spLocks noGrp="1"/>
          </p:cNvSpPr>
          <p:nvPr>
            <p:ph type="body" idx="1" hasCustomPrompt="1"/>
          </p:nvPr>
        </p:nvSpPr>
        <p:spPr>
          <a:xfrm>
            <a:off x="333840" y="2491372"/>
            <a:ext cx="3200400" cy="640080"/>
          </a:xfrm>
        </p:spPr>
        <p:txBody>
          <a:bodyPr>
            <a:noAutofit/>
          </a:bodyPr>
          <a:lstStyle>
            <a:lvl1pPr marL="0" indent="0" algn="l">
              <a:buNone/>
              <a:defRPr sz="2100">
                <a:solidFill>
                  <a:schemeClr val="tx1"/>
                </a:solidFill>
                <a:latin typeface="+mj-lt"/>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noProof="0" dirty="0" smtClean="0"/>
              <a:t>Click to edit Divider sub-heading</a:t>
            </a:r>
          </a:p>
        </p:txBody>
      </p:sp>
      <p:sp>
        <p:nvSpPr>
          <p:cNvPr id="5" name="Picture Placeholder 4"/>
          <p:cNvSpPr>
            <a:spLocks noGrp="1"/>
          </p:cNvSpPr>
          <p:nvPr>
            <p:ph type="pic" sz="quarter" idx="10" hasCustomPrompt="1"/>
          </p:nvPr>
        </p:nvSpPr>
        <p:spPr>
          <a:xfrm>
            <a:off x="3563938" y="0"/>
            <a:ext cx="5580062" cy="5143500"/>
          </a:xfrm>
        </p:spPr>
        <p:txBody>
          <a:bodyPr anchor="ctr">
            <a:normAutofit/>
          </a:bodyPr>
          <a:lstStyle>
            <a:lvl1pPr marL="0" indent="0" algn="ctr">
              <a:buNone/>
              <a:defRPr sz="1800" baseline="0"/>
            </a:lvl1pPr>
          </a:lstStyle>
          <a:p>
            <a:r>
              <a:rPr lang="en-GB" noProof="0" dirty="0" smtClean="0"/>
              <a:t>Click to add secondary image here </a:t>
            </a:r>
          </a:p>
          <a:p>
            <a:r>
              <a:rPr lang="en-GB" noProof="0" dirty="0" smtClean="0"/>
              <a:t>(ensure it is right up to the edge of the slide)</a:t>
            </a:r>
            <a:endParaRPr lang="en-GB" noProof="0" dirty="0"/>
          </a:p>
        </p:txBody>
      </p:sp>
      <p:sp>
        <p:nvSpPr>
          <p:cNvPr id="8" name="TextBox 7"/>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Tree>
    <p:extLst>
      <p:ext uri="{BB962C8B-B14F-4D97-AF65-F5344CB8AC3E}">
        <p14:creationId xmlns:p14="http://schemas.microsoft.com/office/powerpoint/2010/main" val="3698317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orient="horz" pos="1548">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Divider - coloured backgroun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799" y="1843088"/>
            <a:ext cx="5486400" cy="365760"/>
          </a:xfrm>
        </p:spPr>
        <p:txBody>
          <a:bodyPr anchor="t" anchorCtr="0">
            <a:noAutofit/>
          </a:bodyPr>
          <a:lstStyle>
            <a:lvl1pPr algn="l">
              <a:defRPr sz="2400" baseline="0">
                <a:solidFill>
                  <a:schemeClr val="bg1"/>
                </a:solidFill>
              </a:defRPr>
            </a:lvl1pPr>
          </a:lstStyle>
          <a:p>
            <a:r>
              <a:rPr lang="en-GB" noProof="0" dirty="0" smtClean="0"/>
              <a:t>Click to edit Divider Heading</a:t>
            </a:r>
            <a:endParaRPr lang="en-GB" noProof="0" dirty="0"/>
          </a:p>
        </p:txBody>
      </p:sp>
      <p:sp>
        <p:nvSpPr>
          <p:cNvPr id="3" name="Text Placeholder 2"/>
          <p:cNvSpPr>
            <a:spLocks noGrp="1"/>
          </p:cNvSpPr>
          <p:nvPr>
            <p:ph type="body" idx="1" hasCustomPrompt="1"/>
          </p:nvPr>
        </p:nvSpPr>
        <p:spPr>
          <a:xfrm>
            <a:off x="431799" y="2222271"/>
            <a:ext cx="5486400" cy="457200"/>
          </a:xfrm>
        </p:spPr>
        <p:txBody>
          <a:bodyPr>
            <a:noAutofit/>
          </a:bodyPr>
          <a:lstStyle>
            <a:lvl1pPr marL="0" indent="0" algn="l">
              <a:buNone/>
              <a:defRPr sz="24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noProof="0" dirty="0" smtClean="0"/>
              <a:t>Click to edit Divider sub-heading</a:t>
            </a:r>
          </a:p>
        </p:txBody>
      </p:sp>
      <p:sp>
        <p:nvSpPr>
          <p:cNvPr id="6" name="TextBox 5"/>
          <p:cNvSpPr txBox="1"/>
          <p:nvPr/>
        </p:nvSpPr>
        <p:spPr>
          <a:xfrm>
            <a:off x="347694" y="4814366"/>
            <a:ext cx="2112264" cy="161583"/>
          </a:xfrm>
          <a:prstGeom prst="rect">
            <a:avLst/>
          </a:prstGeom>
          <a:noFill/>
        </p:spPr>
        <p:txBody>
          <a:bodyPr wrap="square" rtlCol="0">
            <a:noAutofit/>
          </a:bodyPr>
          <a:lstStyle/>
          <a:p>
            <a:r>
              <a:rPr lang="en-US" sz="800" b="1" dirty="0" smtClean="0">
                <a:solidFill>
                  <a:schemeClr val="bg1"/>
                </a:solidFill>
              </a:rPr>
              <a:t>Eversheds Sutherland</a:t>
            </a:r>
            <a:endParaRPr lang="en-US" sz="800" b="0" dirty="0">
              <a:solidFill>
                <a:schemeClr val="bg1"/>
              </a:solidFill>
            </a:endParaRPr>
          </a:p>
        </p:txBody>
      </p:sp>
    </p:spTree>
    <p:extLst>
      <p:ext uri="{BB962C8B-B14F-4D97-AF65-F5344CB8AC3E}">
        <p14:creationId xmlns:p14="http://schemas.microsoft.com/office/powerpoint/2010/main" val="4009570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orient="horz" pos="1548">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72769" y="1900538"/>
            <a:ext cx="6264275" cy="1262520"/>
          </a:xfrm>
        </p:spPr>
        <p:txBody>
          <a:bodyPr anchor="t">
            <a:noAutofit/>
          </a:bodyPr>
          <a:lstStyle>
            <a:lvl1pPr algn="l">
              <a:defRPr sz="2100" b="0" i="1">
                <a:solidFill>
                  <a:schemeClr val="bg1"/>
                </a:solidFill>
              </a:defRPr>
            </a:lvl1pPr>
          </a:lstStyle>
          <a:p>
            <a:r>
              <a:rPr lang="en-GB" noProof="0" dirty="0" smtClean="0"/>
              <a:t>Click to add in quote here</a:t>
            </a:r>
            <a:endParaRPr lang="en-GB" noProof="0" dirty="0"/>
          </a:p>
        </p:txBody>
      </p:sp>
      <p:sp>
        <p:nvSpPr>
          <p:cNvPr id="3" name="Text Placeholder 2"/>
          <p:cNvSpPr>
            <a:spLocks noGrp="1"/>
          </p:cNvSpPr>
          <p:nvPr>
            <p:ph type="body" idx="1" hasCustomPrompt="1"/>
          </p:nvPr>
        </p:nvSpPr>
        <p:spPr>
          <a:xfrm>
            <a:off x="1572769" y="3163058"/>
            <a:ext cx="5221287" cy="274320"/>
          </a:xfrm>
        </p:spPr>
        <p:txBody>
          <a:bodyPr>
            <a:noAutofit/>
          </a:bodyPr>
          <a:lstStyle>
            <a:lvl1pPr marL="0" indent="0" algn="l">
              <a:buNone/>
              <a:defRPr sz="1200" b="1" baseline="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add name of author</a:t>
            </a:r>
          </a:p>
        </p:txBody>
      </p:sp>
      <p:sp>
        <p:nvSpPr>
          <p:cNvPr id="8" name="TextBox 7"/>
          <p:cNvSpPr txBox="1"/>
          <p:nvPr/>
        </p:nvSpPr>
        <p:spPr>
          <a:xfrm>
            <a:off x="475639" y="896143"/>
            <a:ext cx="1424966" cy="2646878"/>
          </a:xfrm>
          <a:prstGeom prst="rect">
            <a:avLst/>
          </a:prstGeom>
          <a:noFill/>
        </p:spPr>
        <p:txBody>
          <a:bodyPr wrap="square" rtlCol="0">
            <a:spAutoFit/>
          </a:bodyPr>
          <a:lstStyle/>
          <a:p>
            <a:r>
              <a:rPr lang="en-GB" sz="16600" b="0" dirty="0" smtClean="0">
                <a:solidFill>
                  <a:schemeClr val="bg1"/>
                </a:solidFill>
                <a:latin typeface="Arial Black" panose="020B0A04020102020204" pitchFamily="34" charset="0"/>
                <a:ea typeface="BatangChe" panose="02030609000101010101" pitchFamily="49" charset="-127"/>
                <a:cs typeface="Estrangelo Edessa" panose="03080600000000000000" pitchFamily="66" charset="0"/>
              </a:rPr>
              <a:t>“</a:t>
            </a:r>
            <a:endParaRPr lang="en-GB" sz="13800" b="0" dirty="0">
              <a:solidFill>
                <a:schemeClr val="bg1"/>
              </a:solidFill>
              <a:latin typeface="Arial Black" panose="020B0A04020102020204" pitchFamily="34" charset="0"/>
              <a:ea typeface="BatangChe" panose="02030609000101010101" pitchFamily="49" charset="-127"/>
              <a:cs typeface="Estrangelo Edessa" panose="03080600000000000000" pitchFamily="66" charset="0"/>
            </a:endParaRPr>
          </a:p>
        </p:txBody>
      </p:sp>
      <p:sp>
        <p:nvSpPr>
          <p:cNvPr id="9" name="TextBox 8"/>
          <p:cNvSpPr txBox="1"/>
          <p:nvPr/>
        </p:nvSpPr>
        <p:spPr>
          <a:xfrm>
            <a:off x="6808177" y="2881302"/>
            <a:ext cx="1302726" cy="2646878"/>
          </a:xfrm>
          <a:prstGeom prst="rect">
            <a:avLst/>
          </a:prstGeom>
          <a:noFill/>
        </p:spPr>
        <p:txBody>
          <a:bodyPr wrap="square" rtlCol="0">
            <a:spAutoFit/>
          </a:bodyPr>
          <a:lstStyle/>
          <a:p>
            <a:r>
              <a:rPr lang="en-GB" sz="16600" b="0" dirty="0" smtClean="0">
                <a:solidFill>
                  <a:schemeClr val="bg1"/>
                </a:solidFill>
                <a:latin typeface="Arial Black" panose="020B0A04020102020204" pitchFamily="34" charset="0"/>
                <a:ea typeface="BatangChe" panose="02030609000101010101" pitchFamily="49" charset="-127"/>
                <a:cs typeface="Estrangelo Edessa" panose="03080600000000000000" pitchFamily="66" charset="0"/>
              </a:rPr>
              <a:t>”</a:t>
            </a:r>
            <a:endParaRPr lang="en-GB" sz="13800" b="0" dirty="0">
              <a:solidFill>
                <a:schemeClr val="bg1"/>
              </a:solidFill>
              <a:latin typeface="Arial Black" panose="020B0A04020102020204" pitchFamily="34" charset="0"/>
              <a:ea typeface="BatangChe" panose="02030609000101010101" pitchFamily="49" charset="-127"/>
              <a:cs typeface="Estrangelo Edessa" panose="03080600000000000000" pitchFamily="66" charset="0"/>
            </a:endParaRPr>
          </a:p>
        </p:txBody>
      </p:sp>
      <p:sp>
        <p:nvSpPr>
          <p:cNvPr id="11" name="TextBox 10"/>
          <p:cNvSpPr txBox="1"/>
          <p:nvPr/>
        </p:nvSpPr>
        <p:spPr>
          <a:xfrm>
            <a:off x="347694" y="4814366"/>
            <a:ext cx="2112264" cy="161583"/>
          </a:xfrm>
          <a:prstGeom prst="rect">
            <a:avLst/>
          </a:prstGeom>
          <a:noFill/>
        </p:spPr>
        <p:txBody>
          <a:bodyPr wrap="square" rtlCol="0">
            <a:noAutofit/>
          </a:bodyPr>
          <a:lstStyle/>
          <a:p>
            <a:r>
              <a:rPr lang="en-US" sz="800" b="1" dirty="0" smtClean="0">
                <a:solidFill>
                  <a:schemeClr val="bg1"/>
                </a:solidFill>
              </a:rPr>
              <a:t>Eversheds Sutherland</a:t>
            </a:r>
            <a:endParaRPr lang="en-US" sz="800" b="0" dirty="0">
              <a:solidFill>
                <a:schemeClr val="bg1"/>
              </a:solidFill>
            </a:endParaRPr>
          </a:p>
        </p:txBody>
      </p:sp>
      <p:sp>
        <p:nvSpPr>
          <p:cNvPr id="12" name="TextBox 11"/>
          <p:cNvSpPr txBox="1"/>
          <p:nvPr/>
        </p:nvSpPr>
        <p:spPr>
          <a:xfrm>
            <a:off x="3833780" y="4835403"/>
            <a:ext cx="1476441" cy="138500"/>
          </a:xfrm>
          <a:prstGeom prst="rect">
            <a:avLst/>
          </a:prstGeom>
          <a:noFill/>
        </p:spPr>
        <p:txBody>
          <a:bodyPr vert="horz" wrap="square" rtlCol="0">
            <a:noAutofit/>
          </a:bodyPr>
          <a:lstStyle/>
          <a:p>
            <a:endParaRPr lang="en-US" sz="600" b="0" i="1" dirty="0">
              <a:solidFill>
                <a:schemeClr val="bg1"/>
              </a:solidFill>
              <a:latin typeface="Verdana"/>
            </a:endParaRPr>
          </a:p>
        </p:txBody>
      </p:sp>
      <p:sp>
        <p:nvSpPr>
          <p:cNvPr id="10" name="TextBox 9"/>
          <p:cNvSpPr txBox="1"/>
          <p:nvPr userDrawn="1"/>
        </p:nvSpPr>
        <p:spPr>
          <a:xfrm>
            <a:off x="475639" y="896143"/>
            <a:ext cx="1424966" cy="2646878"/>
          </a:xfrm>
          <a:prstGeom prst="rect">
            <a:avLst/>
          </a:prstGeom>
          <a:noFill/>
        </p:spPr>
        <p:txBody>
          <a:bodyPr wrap="square" rtlCol="0">
            <a:spAutoFit/>
          </a:bodyPr>
          <a:lstStyle/>
          <a:p>
            <a:r>
              <a:rPr lang="en-GB" sz="16600" b="0" dirty="0" smtClean="0">
                <a:solidFill>
                  <a:schemeClr val="bg1"/>
                </a:solidFill>
                <a:latin typeface="Arial Black" panose="020B0A04020102020204" pitchFamily="34" charset="0"/>
                <a:ea typeface="BatangChe" panose="02030609000101010101" pitchFamily="49" charset="-127"/>
                <a:cs typeface="Estrangelo Edessa" panose="03080600000000000000" pitchFamily="66" charset="0"/>
              </a:rPr>
              <a:t>“</a:t>
            </a:r>
            <a:endParaRPr lang="en-GB" sz="13800" b="0" dirty="0">
              <a:solidFill>
                <a:schemeClr val="bg1"/>
              </a:solidFill>
              <a:latin typeface="Arial Black" panose="020B0A04020102020204" pitchFamily="34" charset="0"/>
              <a:ea typeface="BatangChe" panose="02030609000101010101" pitchFamily="49" charset="-127"/>
              <a:cs typeface="Estrangelo Edessa" panose="03080600000000000000" pitchFamily="66" charset="0"/>
            </a:endParaRPr>
          </a:p>
        </p:txBody>
      </p:sp>
      <p:sp>
        <p:nvSpPr>
          <p:cNvPr id="13" name="TextBox 12"/>
          <p:cNvSpPr txBox="1"/>
          <p:nvPr userDrawn="1"/>
        </p:nvSpPr>
        <p:spPr>
          <a:xfrm>
            <a:off x="6808177" y="2881302"/>
            <a:ext cx="1302726" cy="2646878"/>
          </a:xfrm>
          <a:prstGeom prst="rect">
            <a:avLst/>
          </a:prstGeom>
          <a:noFill/>
        </p:spPr>
        <p:txBody>
          <a:bodyPr wrap="square" rtlCol="0">
            <a:spAutoFit/>
          </a:bodyPr>
          <a:lstStyle/>
          <a:p>
            <a:r>
              <a:rPr lang="en-GB" sz="16600" b="0" dirty="0" smtClean="0">
                <a:solidFill>
                  <a:schemeClr val="bg1"/>
                </a:solidFill>
                <a:latin typeface="Arial Black" panose="020B0A04020102020204" pitchFamily="34" charset="0"/>
                <a:ea typeface="BatangChe" panose="02030609000101010101" pitchFamily="49" charset="-127"/>
                <a:cs typeface="Estrangelo Edessa" panose="03080600000000000000" pitchFamily="66" charset="0"/>
              </a:rPr>
              <a:t>”</a:t>
            </a:r>
            <a:endParaRPr lang="en-GB" sz="13800" b="0" dirty="0">
              <a:solidFill>
                <a:schemeClr val="bg1"/>
              </a:solidFill>
              <a:latin typeface="Arial Black" panose="020B0A04020102020204" pitchFamily="34" charset="0"/>
              <a:ea typeface="BatangChe" panose="02030609000101010101" pitchFamily="49" charset="-127"/>
              <a:cs typeface="Estrangelo Edessa" panose="03080600000000000000" pitchFamily="66" charset="0"/>
            </a:endParaRPr>
          </a:p>
        </p:txBody>
      </p:sp>
      <p:sp>
        <p:nvSpPr>
          <p:cNvPr id="15" name="TextBox 14"/>
          <p:cNvSpPr txBox="1"/>
          <p:nvPr userDrawn="1"/>
        </p:nvSpPr>
        <p:spPr>
          <a:xfrm>
            <a:off x="3833780" y="4835403"/>
            <a:ext cx="1476441" cy="138500"/>
          </a:xfrm>
          <a:prstGeom prst="rect">
            <a:avLst/>
          </a:prstGeom>
          <a:noFill/>
        </p:spPr>
        <p:txBody>
          <a:bodyPr vert="horz" wrap="square" rtlCol="0">
            <a:noAutofit/>
          </a:bodyPr>
          <a:lstStyle/>
          <a:p>
            <a:r>
              <a:rPr lang="en-US" sz="600" b="0" i="1" dirty="0" smtClean="0">
                <a:solidFill>
                  <a:schemeClr val="bg1"/>
                </a:solidFill>
                <a:latin typeface="Verdana"/>
              </a:rPr>
              <a:t>PRIVILEGED AND CONFIDENTIAL</a:t>
            </a:r>
            <a:endParaRPr lang="en-US" sz="600" b="0" i="1" dirty="0">
              <a:solidFill>
                <a:schemeClr val="bg1"/>
              </a:solidFill>
              <a:latin typeface="Verdana"/>
            </a:endParaRPr>
          </a:p>
        </p:txBody>
      </p:sp>
    </p:spTree>
    <p:extLst>
      <p:ext uri="{BB962C8B-B14F-4D97-AF65-F5344CB8AC3E}">
        <p14:creationId xmlns:p14="http://schemas.microsoft.com/office/powerpoint/2010/main" val="26673849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orient="horz" pos="1548">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Branded Chart">
    <p:spTree>
      <p:nvGrpSpPr>
        <p:cNvPr id="1" name=""/>
        <p:cNvGrpSpPr/>
        <p:nvPr/>
      </p:nvGrpSpPr>
      <p:grpSpPr>
        <a:xfrm>
          <a:off x="0" y="0"/>
          <a:ext cx="0" cy="0"/>
          <a:chOff x="0" y="0"/>
          <a:chExt cx="0" cy="0"/>
        </a:xfrm>
      </p:grpSpPr>
      <p:sp>
        <p:nvSpPr>
          <p:cNvPr id="2" name="Title 1"/>
          <p:cNvSpPr>
            <a:spLocks noGrp="1"/>
          </p:cNvSpPr>
          <p:nvPr>
            <p:ph type="title"/>
          </p:nvPr>
        </p:nvSpPr>
        <p:spPr>
          <a:xfrm>
            <a:off x="429768" y="303610"/>
            <a:ext cx="8284464" cy="320040"/>
          </a:xfrm>
        </p:spPr>
        <p:txBody>
          <a:bodyPr/>
          <a:lstStyle/>
          <a:p>
            <a:r>
              <a:rPr lang="en-US" smtClean="0"/>
              <a:t>Click to edit Master title style</a:t>
            </a:r>
            <a:endParaRPr lang="en-US" dirty="0"/>
          </a:p>
        </p:txBody>
      </p:sp>
      <p:sp>
        <p:nvSpPr>
          <p:cNvPr id="10" name="Sub-heading"/>
          <p:cNvSpPr>
            <a:spLocks noGrp="1"/>
          </p:cNvSpPr>
          <p:nvPr>
            <p:ph type="body" sz="quarter" idx="10" hasCustomPrompt="1"/>
          </p:nvPr>
        </p:nvSpPr>
        <p:spPr>
          <a:xfrm>
            <a:off x="431800" y="640080"/>
            <a:ext cx="8280400" cy="320040"/>
          </a:xfrm>
        </p:spPr>
        <p:txBody>
          <a:bodyPr>
            <a:noAutofit/>
          </a:bodyPr>
          <a:lstStyle>
            <a:lvl1pPr marL="0" indent="0">
              <a:buNone/>
              <a:defRPr sz="1900" baseline="0"/>
            </a:lvl1pPr>
          </a:lstStyle>
          <a:p>
            <a:pPr lvl="0"/>
            <a:r>
              <a:rPr lang="en-US" dirty="0" smtClean="0"/>
              <a:t>Click to add sub-heading</a:t>
            </a:r>
            <a:endParaRPr lang="en-US" dirty="0"/>
          </a:p>
        </p:txBody>
      </p:sp>
      <p:sp>
        <p:nvSpPr>
          <p:cNvPr id="8" name="Chart Placeholder 7"/>
          <p:cNvSpPr>
            <a:spLocks noGrp="1"/>
          </p:cNvSpPr>
          <p:nvPr>
            <p:ph type="chart" sz="quarter" idx="11" hasCustomPrompt="1"/>
          </p:nvPr>
        </p:nvSpPr>
        <p:spPr>
          <a:xfrm>
            <a:off x="431800" y="1179576"/>
            <a:ext cx="8280400" cy="3614166"/>
          </a:xfrm>
        </p:spPr>
        <p:txBody>
          <a:bodyPr>
            <a:noAutofit/>
          </a:bodyPr>
          <a:lstStyle>
            <a:lvl1pPr marL="0" indent="0" algn="l">
              <a:buFont typeface="Arial" panose="020B0604020202020204" pitchFamily="34" charset="0"/>
              <a:buNone/>
              <a:defRPr sz="1400" i="1" baseline="0"/>
            </a:lvl1pPr>
          </a:lstStyle>
          <a:p>
            <a:r>
              <a:rPr lang="en-US" dirty="0" smtClean="0"/>
              <a:t>1. Click the icon below to create an Eversheds Sutherland branded chart</a:t>
            </a:r>
            <a:br>
              <a:rPr lang="en-US" dirty="0" smtClean="0"/>
            </a:br>
            <a:r>
              <a:rPr lang="en-US" dirty="0" smtClean="0"/>
              <a:t>2. Select Templates</a:t>
            </a:r>
            <a:br>
              <a:rPr lang="en-US" dirty="0" smtClean="0"/>
            </a:br>
            <a:r>
              <a:rPr lang="en-US" dirty="0" smtClean="0"/>
              <a:t>3. Choose between Bar, Doughnut, Line with copy, Line</a:t>
            </a:r>
            <a:endParaRPr lang="en-US" dirty="0"/>
          </a:p>
        </p:txBody>
      </p:sp>
      <p:sp>
        <p:nvSpPr>
          <p:cNvPr id="16"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7" name="TextBox 16"/>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8" name="TextBox 17"/>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597135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eam Profile - 2 people">
    <p:spTree>
      <p:nvGrpSpPr>
        <p:cNvPr id="1" name=""/>
        <p:cNvGrpSpPr/>
        <p:nvPr/>
      </p:nvGrpSpPr>
      <p:grpSpPr>
        <a:xfrm>
          <a:off x="0" y="0"/>
          <a:ext cx="0" cy="0"/>
          <a:chOff x="0" y="0"/>
          <a:chExt cx="0" cy="0"/>
        </a:xfrm>
      </p:grpSpPr>
      <p:sp>
        <p:nvSpPr>
          <p:cNvPr id="3" name="Main content placeholder"/>
          <p:cNvSpPr>
            <a:spLocks noGrp="1"/>
          </p:cNvSpPr>
          <p:nvPr>
            <p:ph idx="1" hasCustomPrompt="1"/>
          </p:nvPr>
        </p:nvSpPr>
        <p:spPr>
          <a:xfrm>
            <a:off x="353118" y="3791683"/>
            <a:ext cx="4182370" cy="878131"/>
          </a:xfrm>
        </p:spPr>
        <p:txBody>
          <a:bodyPr>
            <a:no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9" name="Intro line"/>
          <p:cNvSpPr>
            <a:spLocks noGrp="1"/>
          </p:cNvSpPr>
          <p:nvPr>
            <p:ph type="body" sz="quarter" idx="11" hasCustomPrompt="1"/>
          </p:nvPr>
        </p:nvSpPr>
        <p:spPr>
          <a:xfrm>
            <a:off x="353118" y="3221576"/>
            <a:ext cx="4182370" cy="194438"/>
          </a:xfrm>
        </p:spPr>
        <p:txBody>
          <a:bodyPr>
            <a:noAutofit/>
          </a:bodyPr>
          <a:lstStyle>
            <a:lvl1pPr marL="0" indent="0">
              <a:buNone/>
              <a:defRPr sz="1200" b="1">
                <a:solidFill>
                  <a:schemeClr val="accent1"/>
                </a:solidFill>
              </a:defRPr>
            </a:lvl1pPr>
          </a:lstStyle>
          <a:p>
            <a:pPr lvl="0"/>
            <a:r>
              <a:rPr lang="en-US" dirty="0" smtClean="0"/>
              <a:t>Click to edit name and surname</a:t>
            </a:r>
          </a:p>
        </p:txBody>
      </p:sp>
      <p:sp>
        <p:nvSpPr>
          <p:cNvPr id="7" name="Sub-heading"/>
          <p:cNvSpPr>
            <a:spLocks noGrp="1"/>
          </p:cNvSpPr>
          <p:nvPr>
            <p:ph type="body" sz="quarter" idx="10" hasCustomPrompt="1"/>
          </p:nvPr>
        </p:nvSpPr>
        <p:spPr>
          <a:xfrm>
            <a:off x="431800" y="640080"/>
            <a:ext cx="8280400" cy="320040"/>
          </a:xfrm>
        </p:spPr>
        <p:txBody>
          <a:bodyPr/>
          <a:lstStyle>
            <a:lvl1pPr marL="0" indent="0">
              <a:buNone/>
              <a:defRPr sz="1900" baseline="0"/>
            </a:lvl1pPr>
          </a:lstStyle>
          <a:p>
            <a:pPr lvl="0"/>
            <a:r>
              <a:rPr lang="en-US" dirty="0" smtClean="0"/>
              <a:t>Click to add sub-heading</a:t>
            </a:r>
            <a:endParaRPr lang="en-US" dirty="0"/>
          </a:p>
        </p:txBody>
      </p:sp>
      <p:sp>
        <p:nvSpPr>
          <p:cNvPr id="2" name="Heading"/>
          <p:cNvSpPr>
            <a:spLocks noGrp="1"/>
          </p:cNvSpPr>
          <p:nvPr>
            <p:ph type="title" hasCustomPrompt="1"/>
          </p:nvPr>
        </p:nvSpPr>
        <p:spPr>
          <a:xfrm>
            <a:off x="431800" y="303610"/>
            <a:ext cx="8280400" cy="320040"/>
          </a:xfrm>
        </p:spPr>
        <p:txBody>
          <a:bodyPr anchor="t" anchorCtr="0">
            <a:noAutofit/>
          </a:bodyPr>
          <a:lstStyle>
            <a:lvl1pPr>
              <a:defRPr sz="2100" baseline="0"/>
            </a:lvl1pPr>
          </a:lstStyle>
          <a:p>
            <a:r>
              <a:rPr lang="en-US" dirty="0" smtClean="0"/>
              <a:t>Click to add Heading</a:t>
            </a:r>
            <a:endParaRPr lang="en-US" dirty="0"/>
          </a:p>
        </p:txBody>
      </p:sp>
      <p:sp>
        <p:nvSpPr>
          <p:cNvPr id="10" name="Intro line"/>
          <p:cNvSpPr>
            <a:spLocks noGrp="1"/>
          </p:cNvSpPr>
          <p:nvPr>
            <p:ph type="body" sz="quarter" idx="12" hasCustomPrompt="1"/>
          </p:nvPr>
        </p:nvSpPr>
        <p:spPr>
          <a:xfrm>
            <a:off x="353118" y="3454851"/>
            <a:ext cx="4182370" cy="228600"/>
          </a:xfrm>
        </p:spPr>
        <p:txBody>
          <a:bodyPr>
            <a:noAutofit/>
          </a:bodyPr>
          <a:lstStyle>
            <a:lvl1pPr marL="0" indent="0">
              <a:buNone/>
              <a:defRPr sz="1200" b="0" i="1">
                <a:solidFill>
                  <a:schemeClr val="accent1"/>
                </a:solidFill>
              </a:defRPr>
            </a:lvl1pPr>
          </a:lstStyle>
          <a:p>
            <a:pPr lvl="0"/>
            <a:r>
              <a:rPr lang="en-US" dirty="0" smtClean="0"/>
              <a:t>Click to edit job title</a:t>
            </a:r>
          </a:p>
        </p:txBody>
      </p:sp>
      <p:sp>
        <p:nvSpPr>
          <p:cNvPr id="6" name="Picture Placeholder 5"/>
          <p:cNvSpPr>
            <a:spLocks noGrp="1"/>
          </p:cNvSpPr>
          <p:nvPr>
            <p:ph type="pic" sz="quarter" idx="13" hasCustomPrompt="1"/>
          </p:nvPr>
        </p:nvSpPr>
        <p:spPr>
          <a:xfrm>
            <a:off x="354899" y="1460322"/>
            <a:ext cx="4178808" cy="1618860"/>
          </a:xfrm>
        </p:spPr>
        <p:txBody>
          <a:bodyPr anchor="ctr">
            <a:normAutofit/>
          </a:bodyPr>
          <a:lstStyle>
            <a:lvl1pPr marL="0" indent="0" algn="ctr">
              <a:buNone/>
              <a:defRPr sz="1600"/>
            </a:lvl1pPr>
          </a:lstStyle>
          <a:p>
            <a:r>
              <a:rPr lang="en-US" dirty="0" smtClean="0"/>
              <a:t>Click to add profile picture here</a:t>
            </a:r>
            <a:endParaRPr lang="en-US" dirty="0"/>
          </a:p>
        </p:txBody>
      </p:sp>
      <p:sp>
        <p:nvSpPr>
          <p:cNvPr id="12" name="Main content placeholder"/>
          <p:cNvSpPr>
            <a:spLocks noGrp="1"/>
          </p:cNvSpPr>
          <p:nvPr>
            <p:ph idx="14" hasCustomPrompt="1"/>
          </p:nvPr>
        </p:nvSpPr>
        <p:spPr>
          <a:xfrm>
            <a:off x="4522153" y="3791683"/>
            <a:ext cx="4182370" cy="878131"/>
          </a:xfrm>
        </p:spPr>
        <p:txBody>
          <a:bodyPr>
            <a:no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14" name="Intro line"/>
          <p:cNvSpPr>
            <a:spLocks noGrp="1"/>
          </p:cNvSpPr>
          <p:nvPr>
            <p:ph type="body" sz="quarter" idx="15" hasCustomPrompt="1"/>
          </p:nvPr>
        </p:nvSpPr>
        <p:spPr>
          <a:xfrm>
            <a:off x="4522153" y="3221576"/>
            <a:ext cx="4182370" cy="194438"/>
          </a:xfrm>
        </p:spPr>
        <p:txBody>
          <a:bodyPr>
            <a:noAutofit/>
          </a:bodyPr>
          <a:lstStyle>
            <a:lvl1pPr marL="0" indent="0">
              <a:buNone/>
              <a:defRPr sz="1200" b="1">
                <a:solidFill>
                  <a:schemeClr val="accent1"/>
                </a:solidFill>
              </a:defRPr>
            </a:lvl1pPr>
          </a:lstStyle>
          <a:p>
            <a:pPr lvl="0"/>
            <a:r>
              <a:rPr lang="en-US" dirty="0" smtClean="0"/>
              <a:t>Click to edit name and surname</a:t>
            </a:r>
          </a:p>
        </p:txBody>
      </p:sp>
      <p:sp>
        <p:nvSpPr>
          <p:cNvPr id="15" name="Intro line"/>
          <p:cNvSpPr>
            <a:spLocks noGrp="1"/>
          </p:cNvSpPr>
          <p:nvPr>
            <p:ph type="body" sz="quarter" idx="16" hasCustomPrompt="1"/>
          </p:nvPr>
        </p:nvSpPr>
        <p:spPr>
          <a:xfrm>
            <a:off x="4522153" y="3454851"/>
            <a:ext cx="4182370" cy="228600"/>
          </a:xfrm>
        </p:spPr>
        <p:txBody>
          <a:bodyPr>
            <a:noAutofit/>
          </a:bodyPr>
          <a:lstStyle>
            <a:lvl1pPr marL="0" indent="0">
              <a:buNone/>
              <a:defRPr sz="1200" b="0" i="1">
                <a:solidFill>
                  <a:schemeClr val="accent1"/>
                </a:solidFill>
              </a:defRPr>
            </a:lvl1pPr>
          </a:lstStyle>
          <a:p>
            <a:pPr lvl="0"/>
            <a:r>
              <a:rPr lang="en-US" dirty="0" smtClean="0"/>
              <a:t>Click to edit job title</a:t>
            </a:r>
          </a:p>
        </p:txBody>
      </p:sp>
      <p:sp>
        <p:nvSpPr>
          <p:cNvPr id="16" name="Picture Placeholder 5"/>
          <p:cNvSpPr>
            <a:spLocks noGrp="1"/>
          </p:cNvSpPr>
          <p:nvPr>
            <p:ph type="pic" sz="quarter" idx="17" hasCustomPrompt="1"/>
          </p:nvPr>
        </p:nvSpPr>
        <p:spPr>
          <a:xfrm>
            <a:off x="4523934" y="1460322"/>
            <a:ext cx="4178808" cy="1618860"/>
          </a:xfrm>
        </p:spPr>
        <p:txBody>
          <a:bodyPr anchor="ctr">
            <a:noAutofit/>
          </a:bodyPr>
          <a:lstStyle>
            <a:lvl1pPr marL="0" indent="0" algn="ctr">
              <a:buNone/>
              <a:defRPr sz="1600"/>
            </a:lvl1pPr>
          </a:lstStyle>
          <a:p>
            <a:r>
              <a:rPr lang="en-US" dirty="0" smtClean="0"/>
              <a:t>Click to add profile picture here</a:t>
            </a:r>
            <a:endParaRPr lang="en-US" dirty="0"/>
          </a:p>
        </p:txBody>
      </p:sp>
      <p:sp>
        <p:nvSpPr>
          <p:cNvPr id="21" name="Slide Number Placeholder 6"/>
          <p:cNvSpPr>
            <a:spLocks noGrp="1"/>
          </p:cNvSpPr>
          <p:nvPr>
            <p:ph type="sldNum" sz="quarter" idx="18"/>
          </p:nvPr>
        </p:nvSpPr>
        <p:spPr>
          <a:xfrm>
            <a:off x="8044950" y="4831425"/>
            <a:ext cx="795192" cy="204788"/>
          </a:xfrm>
        </p:spPr>
        <p:txBody>
          <a:bodyPr/>
          <a:lstStyle/>
          <a:p>
            <a:fld id="{03F1EFBE-6FC5-4E3B-A532-A391AE8323A1}" type="slidenum">
              <a:rPr lang="en-GB" smtClean="0"/>
              <a:pPr/>
              <a:t>‹#›</a:t>
            </a:fld>
            <a:endParaRPr lang="en-GB" dirty="0"/>
          </a:p>
        </p:txBody>
      </p:sp>
      <p:sp>
        <p:nvSpPr>
          <p:cNvPr id="24" name="TextBox 23"/>
          <p:cNvSpPr txBox="1"/>
          <p:nvPr userDrawn="1"/>
        </p:nvSpPr>
        <p:spPr>
          <a:xfrm>
            <a:off x="347694" y="4766741"/>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25" name="TextBox 24"/>
          <p:cNvSpPr txBox="1"/>
          <p:nvPr userDrawn="1"/>
        </p:nvSpPr>
        <p:spPr>
          <a:xfrm>
            <a:off x="3833780" y="4787778"/>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25069704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0" orient="horz" pos="709" userDrawn="1">
          <p15:clr>
            <a:srgbClr val="FBAE40"/>
          </p15:clr>
        </p15:guide>
        <p15:guide id="1" orient="horz" pos="1253" userDrawn="1">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eam Profile - 3 people">
    <p:spTree>
      <p:nvGrpSpPr>
        <p:cNvPr id="1" name=""/>
        <p:cNvGrpSpPr/>
        <p:nvPr/>
      </p:nvGrpSpPr>
      <p:grpSpPr>
        <a:xfrm>
          <a:off x="0" y="0"/>
          <a:ext cx="0" cy="0"/>
          <a:chOff x="0" y="0"/>
          <a:chExt cx="0" cy="0"/>
        </a:xfrm>
      </p:grpSpPr>
      <p:sp>
        <p:nvSpPr>
          <p:cNvPr id="3" name="Main content placeholder"/>
          <p:cNvSpPr>
            <a:spLocks noGrp="1"/>
          </p:cNvSpPr>
          <p:nvPr>
            <p:ph idx="1" hasCustomPrompt="1"/>
          </p:nvPr>
        </p:nvSpPr>
        <p:spPr>
          <a:xfrm>
            <a:off x="353118" y="3527914"/>
            <a:ext cx="2093976" cy="1141900"/>
          </a:xfrm>
        </p:spPr>
        <p:txBody>
          <a:bodyPr>
            <a:norm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9" name="Intro line"/>
          <p:cNvSpPr>
            <a:spLocks noGrp="1"/>
          </p:cNvSpPr>
          <p:nvPr>
            <p:ph type="body" sz="quarter" idx="11" hasCustomPrompt="1"/>
          </p:nvPr>
        </p:nvSpPr>
        <p:spPr>
          <a:xfrm>
            <a:off x="353118" y="2957809"/>
            <a:ext cx="2093976" cy="228600"/>
          </a:xfrm>
        </p:spPr>
        <p:txBody>
          <a:bodyPr>
            <a:noAutofit/>
          </a:bodyPr>
          <a:lstStyle>
            <a:lvl1pPr marL="0" indent="0">
              <a:buNone/>
              <a:defRPr sz="1200" b="1">
                <a:solidFill>
                  <a:schemeClr val="accent1"/>
                </a:solidFill>
              </a:defRPr>
            </a:lvl1pPr>
          </a:lstStyle>
          <a:p>
            <a:pPr lvl="0"/>
            <a:r>
              <a:rPr lang="en-US" dirty="0" smtClean="0"/>
              <a:t>Click to edit name</a:t>
            </a:r>
          </a:p>
        </p:txBody>
      </p:sp>
      <p:sp>
        <p:nvSpPr>
          <p:cNvPr id="7" name="Sub-heading"/>
          <p:cNvSpPr>
            <a:spLocks noGrp="1"/>
          </p:cNvSpPr>
          <p:nvPr>
            <p:ph type="body" sz="quarter" idx="10" hasCustomPrompt="1"/>
          </p:nvPr>
        </p:nvSpPr>
        <p:spPr>
          <a:xfrm>
            <a:off x="431800" y="640080"/>
            <a:ext cx="8280400" cy="320040"/>
          </a:xfrm>
        </p:spPr>
        <p:txBody>
          <a:bodyPr/>
          <a:lstStyle>
            <a:lvl1pPr marL="0" indent="0">
              <a:buNone/>
              <a:defRPr sz="1900" baseline="0"/>
            </a:lvl1pPr>
          </a:lstStyle>
          <a:p>
            <a:pPr lvl="0"/>
            <a:r>
              <a:rPr lang="en-US" dirty="0" smtClean="0"/>
              <a:t>Click to add sub-heading</a:t>
            </a:r>
            <a:endParaRPr lang="en-US" dirty="0"/>
          </a:p>
        </p:txBody>
      </p:sp>
      <p:sp>
        <p:nvSpPr>
          <p:cNvPr id="2" name="Heading"/>
          <p:cNvSpPr>
            <a:spLocks noGrp="1"/>
          </p:cNvSpPr>
          <p:nvPr>
            <p:ph type="title" hasCustomPrompt="1"/>
          </p:nvPr>
        </p:nvSpPr>
        <p:spPr>
          <a:xfrm>
            <a:off x="431800" y="303610"/>
            <a:ext cx="8280400" cy="320040"/>
          </a:xfrm>
        </p:spPr>
        <p:txBody>
          <a:bodyPr anchor="t" anchorCtr="0">
            <a:noAutofit/>
          </a:bodyPr>
          <a:lstStyle>
            <a:lvl1pPr>
              <a:defRPr sz="2100" baseline="0"/>
            </a:lvl1pPr>
          </a:lstStyle>
          <a:p>
            <a:r>
              <a:rPr lang="en-US" dirty="0" smtClean="0"/>
              <a:t>Click to add Heading</a:t>
            </a:r>
            <a:endParaRPr lang="en-US" dirty="0"/>
          </a:p>
        </p:txBody>
      </p:sp>
      <p:sp>
        <p:nvSpPr>
          <p:cNvPr id="10" name="Intro line"/>
          <p:cNvSpPr>
            <a:spLocks noGrp="1"/>
          </p:cNvSpPr>
          <p:nvPr>
            <p:ph type="body" sz="quarter" idx="12" hasCustomPrompt="1"/>
          </p:nvPr>
        </p:nvSpPr>
        <p:spPr>
          <a:xfrm>
            <a:off x="353118" y="3206849"/>
            <a:ext cx="2093976" cy="228600"/>
          </a:xfrm>
        </p:spPr>
        <p:txBody>
          <a:bodyPr>
            <a:noAutofit/>
          </a:bodyPr>
          <a:lstStyle>
            <a:lvl1pPr marL="0" indent="0">
              <a:buNone/>
              <a:defRPr sz="1200" b="0" i="1">
                <a:solidFill>
                  <a:schemeClr val="accent1"/>
                </a:solidFill>
              </a:defRPr>
            </a:lvl1pPr>
          </a:lstStyle>
          <a:p>
            <a:pPr lvl="0"/>
            <a:r>
              <a:rPr lang="en-US" dirty="0" smtClean="0"/>
              <a:t>Click to edit job title</a:t>
            </a:r>
          </a:p>
        </p:txBody>
      </p:sp>
      <p:sp>
        <p:nvSpPr>
          <p:cNvPr id="6" name="Picture Placeholder 5"/>
          <p:cNvSpPr>
            <a:spLocks noGrp="1"/>
          </p:cNvSpPr>
          <p:nvPr>
            <p:ph type="pic" sz="quarter" idx="13" hasCustomPrompt="1"/>
          </p:nvPr>
        </p:nvSpPr>
        <p:spPr>
          <a:xfrm>
            <a:off x="389694" y="1545808"/>
            <a:ext cx="2020824" cy="1268730"/>
          </a:xfrm>
        </p:spPr>
        <p:txBody>
          <a:bodyPr anchor="t" anchorCtr="0">
            <a:noAutofit/>
          </a:bodyPr>
          <a:lstStyle>
            <a:lvl1pPr marL="0" indent="0" algn="ctr">
              <a:buNone/>
              <a:defRPr sz="1600"/>
            </a:lvl1pPr>
          </a:lstStyle>
          <a:p>
            <a:r>
              <a:rPr lang="en-US" dirty="0" smtClean="0"/>
              <a:t>Click to add profile picture here</a:t>
            </a:r>
            <a:endParaRPr lang="en-US" dirty="0"/>
          </a:p>
        </p:txBody>
      </p:sp>
      <p:sp>
        <p:nvSpPr>
          <p:cNvPr id="12" name="Main content placeholder"/>
          <p:cNvSpPr>
            <a:spLocks noGrp="1"/>
          </p:cNvSpPr>
          <p:nvPr>
            <p:ph idx="14" hasCustomPrompt="1"/>
          </p:nvPr>
        </p:nvSpPr>
        <p:spPr>
          <a:xfrm>
            <a:off x="6631139" y="3527914"/>
            <a:ext cx="2093976" cy="1141900"/>
          </a:xfrm>
        </p:spPr>
        <p:txBody>
          <a:bodyPr>
            <a:no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14" name="Intro line"/>
          <p:cNvSpPr>
            <a:spLocks noGrp="1"/>
          </p:cNvSpPr>
          <p:nvPr>
            <p:ph type="body" sz="quarter" idx="15" hasCustomPrompt="1"/>
          </p:nvPr>
        </p:nvSpPr>
        <p:spPr>
          <a:xfrm>
            <a:off x="6631139" y="2958557"/>
            <a:ext cx="2093976" cy="228600"/>
          </a:xfrm>
        </p:spPr>
        <p:txBody>
          <a:bodyPr>
            <a:noAutofit/>
          </a:bodyPr>
          <a:lstStyle>
            <a:lvl1pPr marL="0" indent="0">
              <a:buNone/>
              <a:defRPr sz="1200" b="1">
                <a:solidFill>
                  <a:schemeClr val="accent1"/>
                </a:solidFill>
              </a:defRPr>
            </a:lvl1pPr>
          </a:lstStyle>
          <a:p>
            <a:pPr lvl="0"/>
            <a:r>
              <a:rPr lang="en-US" dirty="0" smtClean="0"/>
              <a:t>Click to edit name</a:t>
            </a:r>
          </a:p>
        </p:txBody>
      </p:sp>
      <p:sp>
        <p:nvSpPr>
          <p:cNvPr id="15" name="Intro line"/>
          <p:cNvSpPr>
            <a:spLocks noGrp="1"/>
          </p:cNvSpPr>
          <p:nvPr>
            <p:ph type="body" sz="quarter" idx="16" hasCustomPrompt="1"/>
          </p:nvPr>
        </p:nvSpPr>
        <p:spPr>
          <a:xfrm>
            <a:off x="6631139" y="3206849"/>
            <a:ext cx="2093976" cy="228600"/>
          </a:xfrm>
        </p:spPr>
        <p:txBody>
          <a:bodyPr>
            <a:noAutofit/>
          </a:bodyPr>
          <a:lstStyle>
            <a:lvl1pPr marL="0" indent="0">
              <a:buNone/>
              <a:defRPr sz="1200" b="0" i="1">
                <a:solidFill>
                  <a:schemeClr val="accent1"/>
                </a:solidFill>
              </a:defRPr>
            </a:lvl1pPr>
          </a:lstStyle>
          <a:p>
            <a:pPr lvl="0"/>
            <a:r>
              <a:rPr lang="en-US" dirty="0" smtClean="0"/>
              <a:t>Click to edit job title</a:t>
            </a:r>
          </a:p>
        </p:txBody>
      </p:sp>
      <p:sp>
        <p:nvSpPr>
          <p:cNvPr id="16" name="Picture Placeholder 5"/>
          <p:cNvSpPr>
            <a:spLocks noGrp="1"/>
          </p:cNvSpPr>
          <p:nvPr>
            <p:ph type="pic" sz="quarter" idx="17" hasCustomPrompt="1"/>
          </p:nvPr>
        </p:nvSpPr>
        <p:spPr>
          <a:xfrm>
            <a:off x="6667715" y="1545808"/>
            <a:ext cx="2020824" cy="1268730"/>
          </a:xfrm>
        </p:spPr>
        <p:txBody>
          <a:bodyPr anchor="t" anchorCtr="0">
            <a:noAutofit/>
          </a:bodyPr>
          <a:lstStyle>
            <a:lvl1pPr marL="0" indent="0" algn="ctr">
              <a:buNone/>
              <a:defRPr sz="1600"/>
            </a:lvl1pPr>
          </a:lstStyle>
          <a:p>
            <a:r>
              <a:rPr lang="en-US" dirty="0" smtClean="0"/>
              <a:t>Click to add profile picture here</a:t>
            </a:r>
            <a:endParaRPr lang="en-US" dirty="0"/>
          </a:p>
        </p:txBody>
      </p:sp>
      <p:sp>
        <p:nvSpPr>
          <p:cNvPr id="13" name="Main content placeholder"/>
          <p:cNvSpPr>
            <a:spLocks noGrp="1"/>
          </p:cNvSpPr>
          <p:nvPr>
            <p:ph idx="18" hasCustomPrompt="1"/>
          </p:nvPr>
        </p:nvSpPr>
        <p:spPr>
          <a:xfrm>
            <a:off x="3485256" y="3527914"/>
            <a:ext cx="2093976" cy="1141900"/>
          </a:xfrm>
        </p:spPr>
        <p:txBody>
          <a:bodyPr>
            <a:norm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17" name="Intro line"/>
          <p:cNvSpPr>
            <a:spLocks noGrp="1"/>
          </p:cNvSpPr>
          <p:nvPr>
            <p:ph type="body" sz="quarter" idx="19" hasCustomPrompt="1"/>
          </p:nvPr>
        </p:nvSpPr>
        <p:spPr>
          <a:xfrm>
            <a:off x="3485256" y="2957809"/>
            <a:ext cx="2093976" cy="228600"/>
          </a:xfrm>
        </p:spPr>
        <p:txBody>
          <a:bodyPr>
            <a:normAutofit/>
          </a:bodyPr>
          <a:lstStyle>
            <a:lvl1pPr marL="0" indent="0">
              <a:buNone/>
              <a:defRPr sz="1200" b="1">
                <a:solidFill>
                  <a:schemeClr val="accent1"/>
                </a:solidFill>
              </a:defRPr>
            </a:lvl1pPr>
          </a:lstStyle>
          <a:p>
            <a:pPr lvl="0"/>
            <a:r>
              <a:rPr lang="en-US" dirty="0" smtClean="0"/>
              <a:t>Click to edit name</a:t>
            </a:r>
          </a:p>
        </p:txBody>
      </p:sp>
      <p:sp>
        <p:nvSpPr>
          <p:cNvPr id="18" name="Intro line"/>
          <p:cNvSpPr>
            <a:spLocks noGrp="1"/>
          </p:cNvSpPr>
          <p:nvPr>
            <p:ph type="body" sz="quarter" idx="20" hasCustomPrompt="1"/>
          </p:nvPr>
        </p:nvSpPr>
        <p:spPr>
          <a:xfrm>
            <a:off x="3485256" y="3206849"/>
            <a:ext cx="2093976" cy="228600"/>
          </a:xfrm>
        </p:spPr>
        <p:txBody>
          <a:bodyPr>
            <a:noAutofit/>
          </a:bodyPr>
          <a:lstStyle>
            <a:lvl1pPr marL="0" indent="0">
              <a:buNone/>
              <a:defRPr sz="1200" b="0" i="1">
                <a:solidFill>
                  <a:schemeClr val="accent1"/>
                </a:solidFill>
              </a:defRPr>
            </a:lvl1pPr>
          </a:lstStyle>
          <a:p>
            <a:pPr lvl="0"/>
            <a:r>
              <a:rPr lang="en-US" dirty="0" smtClean="0"/>
              <a:t>Click to edit job title</a:t>
            </a:r>
          </a:p>
        </p:txBody>
      </p:sp>
      <p:sp>
        <p:nvSpPr>
          <p:cNvPr id="19" name="Picture Placeholder 5"/>
          <p:cNvSpPr>
            <a:spLocks noGrp="1"/>
          </p:cNvSpPr>
          <p:nvPr>
            <p:ph type="pic" sz="quarter" idx="21" hasCustomPrompt="1"/>
          </p:nvPr>
        </p:nvSpPr>
        <p:spPr>
          <a:xfrm>
            <a:off x="3521832" y="1545808"/>
            <a:ext cx="2020824" cy="1268730"/>
          </a:xfrm>
        </p:spPr>
        <p:txBody>
          <a:bodyPr anchor="t" anchorCtr="0">
            <a:noAutofit/>
          </a:bodyPr>
          <a:lstStyle>
            <a:lvl1pPr marL="0" indent="0" algn="ctr">
              <a:buNone/>
              <a:defRPr sz="1600"/>
            </a:lvl1pPr>
          </a:lstStyle>
          <a:p>
            <a:r>
              <a:rPr lang="en-US" dirty="0" smtClean="0"/>
              <a:t>Click to add profile picture here</a:t>
            </a:r>
            <a:endParaRPr lang="en-US" dirty="0"/>
          </a:p>
        </p:txBody>
      </p:sp>
      <p:sp>
        <p:nvSpPr>
          <p:cNvPr id="24" name="Slide Number Placeholder 6"/>
          <p:cNvSpPr>
            <a:spLocks noGrp="1"/>
          </p:cNvSpPr>
          <p:nvPr>
            <p:ph type="sldNum" sz="quarter" idx="22"/>
          </p:nvPr>
        </p:nvSpPr>
        <p:spPr>
          <a:xfrm>
            <a:off x="8044950" y="4831425"/>
            <a:ext cx="795192" cy="204788"/>
          </a:xfrm>
        </p:spPr>
        <p:txBody>
          <a:bodyPr/>
          <a:lstStyle/>
          <a:p>
            <a:fld id="{03F1EFBE-6FC5-4E3B-A532-A391AE8323A1}" type="slidenum">
              <a:rPr lang="en-GB" smtClean="0"/>
              <a:pPr/>
              <a:t>‹#›</a:t>
            </a:fld>
            <a:endParaRPr lang="en-GB" dirty="0"/>
          </a:p>
        </p:txBody>
      </p:sp>
      <p:sp>
        <p:nvSpPr>
          <p:cNvPr id="27" name="TextBox 26"/>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21" name="TextBox 20"/>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1203606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09">
          <p15:clr>
            <a:srgbClr val="FBAE40"/>
          </p15:clr>
        </p15:guide>
        <p15:guide id="0" orient="horz" pos="1321" userDrawn="1">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eam Profile - 4 people">
    <p:spTree>
      <p:nvGrpSpPr>
        <p:cNvPr id="1" name=""/>
        <p:cNvGrpSpPr/>
        <p:nvPr/>
      </p:nvGrpSpPr>
      <p:grpSpPr>
        <a:xfrm>
          <a:off x="0" y="0"/>
          <a:ext cx="0" cy="0"/>
          <a:chOff x="0" y="0"/>
          <a:chExt cx="0" cy="0"/>
        </a:xfrm>
      </p:grpSpPr>
      <p:sp>
        <p:nvSpPr>
          <p:cNvPr id="3" name="Main content placeholder"/>
          <p:cNvSpPr>
            <a:spLocks noGrp="1"/>
          </p:cNvSpPr>
          <p:nvPr>
            <p:ph idx="1" hasCustomPrompt="1"/>
          </p:nvPr>
        </p:nvSpPr>
        <p:spPr>
          <a:xfrm>
            <a:off x="353118" y="3543680"/>
            <a:ext cx="2093976" cy="1141900"/>
          </a:xfrm>
        </p:spPr>
        <p:txBody>
          <a:bodyPr>
            <a:no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9" name="Intro line"/>
          <p:cNvSpPr>
            <a:spLocks noGrp="1"/>
          </p:cNvSpPr>
          <p:nvPr>
            <p:ph type="body" sz="quarter" idx="11" hasCustomPrompt="1"/>
          </p:nvPr>
        </p:nvSpPr>
        <p:spPr>
          <a:xfrm>
            <a:off x="353118" y="2962656"/>
            <a:ext cx="2093976" cy="228600"/>
          </a:xfrm>
        </p:spPr>
        <p:txBody>
          <a:bodyPr>
            <a:normAutofit/>
          </a:bodyPr>
          <a:lstStyle>
            <a:lvl1pPr marL="0" indent="0">
              <a:buNone/>
              <a:defRPr sz="1200" b="1">
                <a:solidFill>
                  <a:schemeClr val="accent1"/>
                </a:solidFill>
              </a:defRPr>
            </a:lvl1pPr>
          </a:lstStyle>
          <a:p>
            <a:pPr lvl="0"/>
            <a:r>
              <a:rPr lang="en-US" dirty="0" smtClean="0"/>
              <a:t>Click to edit name</a:t>
            </a:r>
          </a:p>
        </p:txBody>
      </p:sp>
      <p:sp>
        <p:nvSpPr>
          <p:cNvPr id="7" name="Sub-heading"/>
          <p:cNvSpPr>
            <a:spLocks noGrp="1"/>
          </p:cNvSpPr>
          <p:nvPr>
            <p:ph type="body" sz="quarter" idx="10" hasCustomPrompt="1"/>
          </p:nvPr>
        </p:nvSpPr>
        <p:spPr>
          <a:xfrm>
            <a:off x="431800" y="640080"/>
            <a:ext cx="8280400" cy="320040"/>
          </a:xfrm>
        </p:spPr>
        <p:txBody>
          <a:bodyPr/>
          <a:lstStyle>
            <a:lvl1pPr marL="0" indent="0">
              <a:buNone/>
              <a:defRPr sz="1900" baseline="0"/>
            </a:lvl1pPr>
          </a:lstStyle>
          <a:p>
            <a:pPr lvl="0"/>
            <a:r>
              <a:rPr lang="en-GB" noProof="0" dirty="0" smtClean="0"/>
              <a:t>Click to add sub-heading</a:t>
            </a:r>
            <a:endParaRPr lang="en-GB" noProof="0" dirty="0"/>
          </a:p>
        </p:txBody>
      </p:sp>
      <p:sp>
        <p:nvSpPr>
          <p:cNvPr id="2" name="Heading"/>
          <p:cNvSpPr>
            <a:spLocks noGrp="1"/>
          </p:cNvSpPr>
          <p:nvPr>
            <p:ph type="title" hasCustomPrompt="1"/>
          </p:nvPr>
        </p:nvSpPr>
        <p:spPr>
          <a:xfrm>
            <a:off x="431800" y="303610"/>
            <a:ext cx="8280400" cy="320040"/>
          </a:xfrm>
        </p:spPr>
        <p:txBody>
          <a:bodyPr anchor="t" anchorCtr="0">
            <a:noAutofit/>
          </a:bodyPr>
          <a:lstStyle>
            <a:lvl1pPr>
              <a:defRPr sz="2100" baseline="0"/>
            </a:lvl1pPr>
          </a:lstStyle>
          <a:p>
            <a:r>
              <a:rPr lang="en-GB" noProof="0" dirty="0" smtClean="0"/>
              <a:t>Click to add Heading</a:t>
            </a:r>
            <a:endParaRPr lang="en-GB" noProof="0" dirty="0"/>
          </a:p>
        </p:txBody>
      </p:sp>
      <p:sp>
        <p:nvSpPr>
          <p:cNvPr id="10" name="Intro line"/>
          <p:cNvSpPr>
            <a:spLocks noGrp="1"/>
          </p:cNvSpPr>
          <p:nvPr>
            <p:ph type="body" sz="quarter" idx="12" hasCustomPrompt="1"/>
          </p:nvPr>
        </p:nvSpPr>
        <p:spPr>
          <a:xfrm>
            <a:off x="353118" y="3209544"/>
            <a:ext cx="2093976" cy="228600"/>
          </a:xfrm>
        </p:spPr>
        <p:txBody>
          <a:bodyPr>
            <a:normAutofit/>
          </a:bodyPr>
          <a:lstStyle>
            <a:lvl1pPr marL="0" indent="0">
              <a:buNone/>
              <a:defRPr sz="1200" b="0" i="1">
                <a:solidFill>
                  <a:schemeClr val="accent1"/>
                </a:solidFill>
              </a:defRPr>
            </a:lvl1pPr>
          </a:lstStyle>
          <a:p>
            <a:pPr lvl="0"/>
            <a:r>
              <a:rPr lang="en-US" dirty="0" smtClean="0"/>
              <a:t>Click to edit job title</a:t>
            </a:r>
          </a:p>
        </p:txBody>
      </p:sp>
      <p:sp>
        <p:nvSpPr>
          <p:cNvPr id="6" name="Picture Placeholder 5"/>
          <p:cNvSpPr>
            <a:spLocks noGrp="1"/>
          </p:cNvSpPr>
          <p:nvPr>
            <p:ph type="pic" sz="quarter" idx="13" hasCustomPrompt="1"/>
          </p:nvPr>
        </p:nvSpPr>
        <p:spPr>
          <a:xfrm>
            <a:off x="389694" y="1545336"/>
            <a:ext cx="2020824" cy="1268730"/>
          </a:xfrm>
        </p:spPr>
        <p:txBody>
          <a:bodyPr anchor="ctr">
            <a:noAutofit/>
          </a:bodyPr>
          <a:lstStyle>
            <a:lvl1pPr marL="0" indent="0" algn="ctr">
              <a:buNone/>
              <a:defRPr sz="1600"/>
            </a:lvl1pPr>
          </a:lstStyle>
          <a:p>
            <a:r>
              <a:rPr lang="en-US" dirty="0" smtClean="0"/>
              <a:t>Click to add profile picture here</a:t>
            </a:r>
            <a:endParaRPr lang="en-US" dirty="0"/>
          </a:p>
        </p:txBody>
      </p:sp>
      <p:sp>
        <p:nvSpPr>
          <p:cNvPr id="12" name="Main content placeholder"/>
          <p:cNvSpPr>
            <a:spLocks noGrp="1"/>
          </p:cNvSpPr>
          <p:nvPr>
            <p:ph idx="14" hasCustomPrompt="1"/>
          </p:nvPr>
        </p:nvSpPr>
        <p:spPr>
          <a:xfrm>
            <a:off x="6629400" y="3540778"/>
            <a:ext cx="2093976" cy="1141900"/>
          </a:xfrm>
        </p:spPr>
        <p:txBody>
          <a:bodyPr>
            <a:norm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16" name="Picture Placeholder 5"/>
          <p:cNvSpPr>
            <a:spLocks noGrp="1"/>
          </p:cNvSpPr>
          <p:nvPr>
            <p:ph type="pic" sz="quarter" idx="17" hasCustomPrompt="1"/>
          </p:nvPr>
        </p:nvSpPr>
        <p:spPr>
          <a:xfrm>
            <a:off x="6665976" y="1545336"/>
            <a:ext cx="2020824" cy="1268730"/>
          </a:xfrm>
        </p:spPr>
        <p:txBody>
          <a:bodyPr anchor="ctr">
            <a:noAutofit/>
          </a:bodyPr>
          <a:lstStyle>
            <a:lvl1pPr marL="0" indent="0" algn="ctr">
              <a:buNone/>
              <a:defRPr sz="1600"/>
            </a:lvl1pPr>
          </a:lstStyle>
          <a:p>
            <a:r>
              <a:rPr lang="en-US" dirty="0" smtClean="0"/>
              <a:t>Click to add profile picture here</a:t>
            </a:r>
            <a:endParaRPr lang="en-US" dirty="0"/>
          </a:p>
        </p:txBody>
      </p:sp>
      <p:sp>
        <p:nvSpPr>
          <p:cNvPr id="13" name="Main content placeholder"/>
          <p:cNvSpPr>
            <a:spLocks noGrp="1"/>
          </p:cNvSpPr>
          <p:nvPr>
            <p:ph idx="18" hasCustomPrompt="1"/>
          </p:nvPr>
        </p:nvSpPr>
        <p:spPr>
          <a:xfrm>
            <a:off x="2453640" y="3543680"/>
            <a:ext cx="2093976" cy="1141900"/>
          </a:xfrm>
        </p:spPr>
        <p:txBody>
          <a:bodyPr>
            <a:no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17" name="Intro line"/>
          <p:cNvSpPr>
            <a:spLocks noGrp="1"/>
          </p:cNvSpPr>
          <p:nvPr>
            <p:ph type="body" sz="quarter" idx="19" hasCustomPrompt="1"/>
          </p:nvPr>
        </p:nvSpPr>
        <p:spPr>
          <a:xfrm>
            <a:off x="2453640" y="2962656"/>
            <a:ext cx="2093976" cy="228600"/>
          </a:xfrm>
        </p:spPr>
        <p:txBody>
          <a:bodyPr>
            <a:normAutofit/>
          </a:bodyPr>
          <a:lstStyle>
            <a:lvl1pPr marL="0" indent="0">
              <a:buNone/>
              <a:defRPr sz="1200" b="1">
                <a:solidFill>
                  <a:schemeClr val="accent1"/>
                </a:solidFill>
              </a:defRPr>
            </a:lvl1pPr>
          </a:lstStyle>
          <a:p>
            <a:pPr lvl="0"/>
            <a:r>
              <a:rPr lang="en-US" dirty="0" smtClean="0"/>
              <a:t>Click to edit name</a:t>
            </a:r>
          </a:p>
        </p:txBody>
      </p:sp>
      <p:sp>
        <p:nvSpPr>
          <p:cNvPr id="18" name="Intro line"/>
          <p:cNvSpPr>
            <a:spLocks noGrp="1"/>
          </p:cNvSpPr>
          <p:nvPr>
            <p:ph type="body" sz="quarter" idx="20" hasCustomPrompt="1"/>
          </p:nvPr>
        </p:nvSpPr>
        <p:spPr>
          <a:xfrm>
            <a:off x="2453640" y="3209544"/>
            <a:ext cx="2093976" cy="228600"/>
          </a:xfrm>
        </p:spPr>
        <p:txBody>
          <a:bodyPr>
            <a:normAutofit/>
          </a:bodyPr>
          <a:lstStyle>
            <a:lvl1pPr marL="0" indent="0">
              <a:buNone/>
              <a:defRPr sz="1200" b="0" i="1">
                <a:solidFill>
                  <a:schemeClr val="accent1"/>
                </a:solidFill>
              </a:defRPr>
            </a:lvl1pPr>
          </a:lstStyle>
          <a:p>
            <a:pPr lvl="0"/>
            <a:r>
              <a:rPr lang="en-US" dirty="0" smtClean="0"/>
              <a:t>Click to edit job title</a:t>
            </a:r>
          </a:p>
        </p:txBody>
      </p:sp>
      <p:sp>
        <p:nvSpPr>
          <p:cNvPr id="19" name="Picture Placeholder 5"/>
          <p:cNvSpPr>
            <a:spLocks noGrp="1"/>
          </p:cNvSpPr>
          <p:nvPr>
            <p:ph type="pic" sz="quarter" idx="21" hasCustomPrompt="1"/>
          </p:nvPr>
        </p:nvSpPr>
        <p:spPr>
          <a:xfrm>
            <a:off x="2490216" y="1545336"/>
            <a:ext cx="2020824" cy="1268730"/>
          </a:xfrm>
        </p:spPr>
        <p:txBody>
          <a:bodyPr anchor="ctr">
            <a:noAutofit/>
          </a:bodyPr>
          <a:lstStyle>
            <a:lvl1pPr marL="0" indent="0" algn="ctr">
              <a:buNone/>
              <a:defRPr sz="1600"/>
            </a:lvl1pPr>
          </a:lstStyle>
          <a:p>
            <a:r>
              <a:rPr lang="en-US" dirty="0" smtClean="0"/>
              <a:t>Click to add profile picture here</a:t>
            </a:r>
            <a:endParaRPr lang="en-US" dirty="0"/>
          </a:p>
        </p:txBody>
      </p:sp>
      <p:sp>
        <p:nvSpPr>
          <p:cNvPr id="20" name="Main content placeholder"/>
          <p:cNvSpPr>
            <a:spLocks noGrp="1"/>
          </p:cNvSpPr>
          <p:nvPr>
            <p:ph idx="22" hasCustomPrompt="1"/>
          </p:nvPr>
        </p:nvSpPr>
        <p:spPr>
          <a:xfrm>
            <a:off x="4541520" y="3543680"/>
            <a:ext cx="2093976" cy="1141900"/>
          </a:xfrm>
        </p:spPr>
        <p:txBody>
          <a:bodyPr>
            <a:no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21" name="Intro line"/>
          <p:cNvSpPr>
            <a:spLocks noGrp="1"/>
          </p:cNvSpPr>
          <p:nvPr>
            <p:ph type="body" sz="quarter" idx="23" hasCustomPrompt="1"/>
          </p:nvPr>
        </p:nvSpPr>
        <p:spPr>
          <a:xfrm>
            <a:off x="4541520" y="2962656"/>
            <a:ext cx="2093976" cy="228600"/>
          </a:xfrm>
        </p:spPr>
        <p:txBody>
          <a:bodyPr>
            <a:normAutofit/>
          </a:bodyPr>
          <a:lstStyle>
            <a:lvl1pPr marL="0" indent="0">
              <a:buNone/>
              <a:defRPr sz="1200" b="1">
                <a:solidFill>
                  <a:schemeClr val="accent1"/>
                </a:solidFill>
              </a:defRPr>
            </a:lvl1pPr>
          </a:lstStyle>
          <a:p>
            <a:pPr lvl="0"/>
            <a:r>
              <a:rPr lang="en-US" dirty="0" smtClean="0"/>
              <a:t>Click to edit name</a:t>
            </a:r>
          </a:p>
        </p:txBody>
      </p:sp>
      <p:sp>
        <p:nvSpPr>
          <p:cNvPr id="22" name="Intro line"/>
          <p:cNvSpPr>
            <a:spLocks noGrp="1"/>
          </p:cNvSpPr>
          <p:nvPr>
            <p:ph type="body" sz="quarter" idx="24" hasCustomPrompt="1"/>
          </p:nvPr>
        </p:nvSpPr>
        <p:spPr>
          <a:xfrm>
            <a:off x="4541520" y="3209544"/>
            <a:ext cx="2093976" cy="228600"/>
          </a:xfrm>
        </p:spPr>
        <p:txBody>
          <a:bodyPr>
            <a:normAutofit/>
          </a:bodyPr>
          <a:lstStyle>
            <a:lvl1pPr marL="0" indent="0">
              <a:buNone/>
              <a:defRPr sz="1200" b="0" i="1">
                <a:solidFill>
                  <a:schemeClr val="accent1"/>
                </a:solidFill>
              </a:defRPr>
            </a:lvl1pPr>
          </a:lstStyle>
          <a:p>
            <a:pPr lvl="0"/>
            <a:r>
              <a:rPr lang="en-US" dirty="0" smtClean="0"/>
              <a:t>Click to edit job title</a:t>
            </a:r>
          </a:p>
        </p:txBody>
      </p:sp>
      <p:sp>
        <p:nvSpPr>
          <p:cNvPr id="23" name="Picture Placeholder 5"/>
          <p:cNvSpPr>
            <a:spLocks noGrp="1"/>
          </p:cNvSpPr>
          <p:nvPr>
            <p:ph type="pic" sz="quarter" idx="25" hasCustomPrompt="1"/>
          </p:nvPr>
        </p:nvSpPr>
        <p:spPr>
          <a:xfrm>
            <a:off x="4578096" y="1545336"/>
            <a:ext cx="2020824" cy="1268730"/>
          </a:xfrm>
        </p:spPr>
        <p:txBody>
          <a:bodyPr anchor="ctr">
            <a:noAutofit/>
          </a:bodyPr>
          <a:lstStyle>
            <a:lvl1pPr marL="0" indent="0" algn="ctr">
              <a:buNone/>
              <a:defRPr sz="1600"/>
            </a:lvl1pPr>
          </a:lstStyle>
          <a:p>
            <a:r>
              <a:rPr lang="en-US" dirty="0" smtClean="0"/>
              <a:t>Click to add profile picture here</a:t>
            </a:r>
            <a:endParaRPr lang="en-US" dirty="0"/>
          </a:p>
        </p:txBody>
      </p:sp>
      <p:sp>
        <p:nvSpPr>
          <p:cNvPr id="25" name="Intro line"/>
          <p:cNvSpPr>
            <a:spLocks noGrp="1"/>
          </p:cNvSpPr>
          <p:nvPr>
            <p:ph type="body" sz="quarter" idx="28" hasCustomPrompt="1"/>
          </p:nvPr>
        </p:nvSpPr>
        <p:spPr>
          <a:xfrm>
            <a:off x="6629400" y="2962656"/>
            <a:ext cx="2093976" cy="228600"/>
          </a:xfrm>
        </p:spPr>
        <p:txBody>
          <a:bodyPr>
            <a:normAutofit/>
          </a:bodyPr>
          <a:lstStyle>
            <a:lvl1pPr marL="0" indent="0">
              <a:buNone/>
              <a:defRPr sz="1200" b="1">
                <a:solidFill>
                  <a:schemeClr val="accent1"/>
                </a:solidFill>
              </a:defRPr>
            </a:lvl1pPr>
          </a:lstStyle>
          <a:p>
            <a:pPr lvl="0"/>
            <a:r>
              <a:rPr lang="en-US" dirty="0" smtClean="0"/>
              <a:t>Click to edit name</a:t>
            </a:r>
          </a:p>
        </p:txBody>
      </p:sp>
      <p:sp>
        <p:nvSpPr>
          <p:cNvPr id="26" name="Intro line"/>
          <p:cNvSpPr>
            <a:spLocks noGrp="1"/>
          </p:cNvSpPr>
          <p:nvPr>
            <p:ph type="body" sz="quarter" idx="29" hasCustomPrompt="1"/>
          </p:nvPr>
        </p:nvSpPr>
        <p:spPr>
          <a:xfrm>
            <a:off x="6629400" y="3209544"/>
            <a:ext cx="2093976" cy="228600"/>
          </a:xfrm>
        </p:spPr>
        <p:txBody>
          <a:bodyPr>
            <a:normAutofit/>
          </a:bodyPr>
          <a:lstStyle>
            <a:lvl1pPr marL="0" indent="0">
              <a:buNone/>
              <a:defRPr sz="1200" b="0" i="1">
                <a:solidFill>
                  <a:schemeClr val="accent1"/>
                </a:solidFill>
              </a:defRPr>
            </a:lvl1pPr>
          </a:lstStyle>
          <a:p>
            <a:pPr lvl="0"/>
            <a:r>
              <a:rPr lang="en-US" dirty="0" smtClean="0"/>
              <a:t>Click to edit job title</a:t>
            </a:r>
          </a:p>
        </p:txBody>
      </p:sp>
      <p:sp>
        <p:nvSpPr>
          <p:cNvPr id="32"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33" name="TextBox 32"/>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34" name="TextBox 33"/>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3542074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09">
          <p15:clr>
            <a:srgbClr val="FBAE40"/>
          </p15:clr>
        </p15:guide>
        <p15:guide id="2" orient="horz" pos="132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800" y="303611"/>
            <a:ext cx="8280400" cy="320040"/>
          </a:xfrm>
          <a:ln>
            <a:noFill/>
          </a:ln>
        </p:spPr>
        <p:txBody>
          <a:bodyPr anchor="t"/>
          <a:lstStyle>
            <a:lvl1pPr>
              <a:defRPr/>
            </a:lvl1pPr>
          </a:lstStyle>
          <a:p>
            <a:r>
              <a:rPr lang="en-GB" noProof="0" dirty="0" smtClean="0"/>
              <a:t>Click to edit Heading</a:t>
            </a:r>
            <a:endParaRPr lang="en-GB" noProof="0" dirty="0"/>
          </a:p>
        </p:txBody>
      </p:sp>
      <p:sp>
        <p:nvSpPr>
          <p:cNvPr id="9"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0" name="TextBox 9"/>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1" name="TextBox 10"/>
          <p:cNvSpPr txBox="1"/>
          <p:nvPr userDrawn="1"/>
        </p:nvSpPr>
        <p:spPr>
          <a:xfrm>
            <a:off x="3833780" y="4835403"/>
            <a:ext cx="1476441" cy="138500"/>
          </a:xfrm>
          <a:prstGeom prst="rect">
            <a:avLst/>
          </a:prstGeom>
          <a:noFill/>
        </p:spPr>
        <p:txBody>
          <a:bodyPr vert="horz" wrap="square" rtlCol="0">
            <a:noAutofit/>
          </a:bodyPr>
          <a:lstStyle/>
          <a:p>
            <a:r>
              <a:rPr lang="en-US" sz="600" b="0" i="1" dirty="0" smtClean="0">
                <a:solidFill>
                  <a:srgbClr val="000000"/>
                </a:solidFill>
                <a:latin typeface="Verdana"/>
              </a:rPr>
              <a:t>PRIVILEGED AND CONFIDENTIAL</a:t>
            </a:r>
            <a:endParaRPr lang="en-US" sz="600" b="0" i="1" dirty="0">
              <a:solidFill>
                <a:srgbClr val="000000"/>
              </a:solidFill>
              <a:latin typeface="Verdana"/>
            </a:endParaRPr>
          </a:p>
        </p:txBody>
      </p:sp>
    </p:spTree>
    <p:extLst>
      <p:ext uri="{BB962C8B-B14F-4D97-AF65-F5344CB8AC3E}">
        <p14:creationId xmlns:p14="http://schemas.microsoft.com/office/powerpoint/2010/main" val="1897500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hank you for participation slide">
    <p:spTree>
      <p:nvGrpSpPr>
        <p:cNvPr id="1" name=""/>
        <p:cNvGrpSpPr/>
        <p:nvPr/>
      </p:nvGrpSpPr>
      <p:grpSpPr>
        <a:xfrm>
          <a:off x="0" y="0"/>
          <a:ext cx="0" cy="0"/>
          <a:chOff x="0" y="0"/>
          <a:chExt cx="0" cy="0"/>
        </a:xfrm>
      </p:grpSpPr>
      <p:pic>
        <p:nvPicPr>
          <p:cNvPr id="17" name="Picture 16"/>
          <p:cNvPicPr>
            <a:picLocks noChangeAspect="1"/>
          </p:cNvPicPr>
          <p:nvPr/>
        </p:nvPicPr>
        <p:blipFill>
          <a:blip r:embed="rId2"/>
          <a:stretch>
            <a:fillRect/>
          </a:stretch>
        </p:blipFill>
        <p:spPr>
          <a:xfrm>
            <a:off x="0" y="0"/>
            <a:ext cx="9144000" cy="5143499"/>
          </a:xfrm>
          <a:prstGeom prst="rect">
            <a:avLst/>
          </a:prstGeom>
        </p:spPr>
      </p:pic>
      <p:sp>
        <p:nvSpPr>
          <p:cNvPr id="2" name="Title 1"/>
          <p:cNvSpPr>
            <a:spLocks noGrp="1"/>
          </p:cNvSpPr>
          <p:nvPr>
            <p:ph type="title" hasCustomPrompt="1"/>
          </p:nvPr>
        </p:nvSpPr>
        <p:spPr>
          <a:xfrm>
            <a:off x="431800" y="303611"/>
            <a:ext cx="8280400" cy="320040"/>
          </a:xfrm>
          <a:ln>
            <a:noFill/>
          </a:ln>
        </p:spPr>
        <p:txBody>
          <a:bodyPr anchor="t"/>
          <a:lstStyle>
            <a:lvl1pPr>
              <a:defRPr/>
            </a:lvl1pPr>
          </a:lstStyle>
          <a:p>
            <a:r>
              <a:rPr lang="en-GB" noProof="0" dirty="0" smtClean="0"/>
              <a:t>Add title (</a:t>
            </a:r>
            <a:r>
              <a:rPr lang="en-GB" noProof="0" dirty="0" err="1" smtClean="0"/>
              <a:t>eg</a:t>
            </a:r>
            <a:r>
              <a:rPr lang="en-GB" noProof="0" dirty="0" smtClean="0"/>
              <a:t> Thank you for your participation)</a:t>
            </a:r>
            <a:endParaRPr lang="en-GB" noProof="0" dirty="0"/>
          </a:p>
        </p:txBody>
      </p:sp>
      <p:sp>
        <p:nvSpPr>
          <p:cNvPr id="12" name="TextBox 11"/>
          <p:cNvSpPr txBox="1"/>
          <p:nvPr/>
        </p:nvSpPr>
        <p:spPr>
          <a:xfrm>
            <a:off x="3833780" y="4835403"/>
            <a:ext cx="1476441" cy="138500"/>
          </a:xfrm>
          <a:prstGeom prst="rect">
            <a:avLst/>
          </a:prstGeom>
          <a:noFill/>
        </p:spPr>
        <p:txBody>
          <a:bodyPr vert="horz" wrap="square" rtlCol="0">
            <a:noAutofit/>
          </a:bodyPr>
          <a:lstStyle/>
          <a:p>
            <a:r>
              <a:rPr lang="en-US" sz="600" b="0" i="1" dirty="0" smtClean="0">
                <a:solidFill>
                  <a:srgbClr val="000000"/>
                </a:solidFill>
                <a:latin typeface="Verdana"/>
              </a:rPr>
              <a:t>PRIVILEGED AND CONFIDENTIAL</a:t>
            </a:r>
            <a:endParaRPr lang="en-US" sz="600" b="0" i="1" dirty="0">
              <a:solidFill>
                <a:srgbClr val="000000"/>
              </a:solidFill>
              <a:latin typeface="Verdana"/>
            </a:endParaRPr>
          </a:p>
        </p:txBody>
      </p:sp>
      <p:pic>
        <p:nvPicPr>
          <p:cNvPr id="5" name="Picture 4"/>
          <p:cNvPicPr>
            <a:picLocks noChangeAspect="1"/>
          </p:cNvPicPr>
          <p:nvPr userDrawn="1"/>
        </p:nvPicPr>
        <p:blipFill>
          <a:blip r:embed="rId2"/>
          <a:stretch>
            <a:fillRect/>
          </a:stretch>
        </p:blipFill>
        <p:spPr>
          <a:xfrm>
            <a:off x="0" y="0"/>
            <a:ext cx="9144000" cy="5143499"/>
          </a:xfrm>
          <a:prstGeom prst="rect">
            <a:avLst/>
          </a:prstGeom>
        </p:spPr>
      </p:pic>
      <p:sp>
        <p:nvSpPr>
          <p:cNvPr id="6" name="TextBox 5"/>
          <p:cNvSpPr txBox="1"/>
          <p:nvPr userDrawn="1"/>
        </p:nvSpPr>
        <p:spPr>
          <a:xfrm>
            <a:off x="3833780" y="4835403"/>
            <a:ext cx="1476441" cy="138500"/>
          </a:xfrm>
          <a:prstGeom prst="rect">
            <a:avLst/>
          </a:prstGeom>
          <a:noFill/>
        </p:spPr>
        <p:txBody>
          <a:bodyPr vert="horz" wrap="square" rtlCol="0">
            <a:noAutofit/>
          </a:bodyPr>
          <a:lstStyle/>
          <a:p>
            <a:r>
              <a:rPr lang="en-US" sz="600" b="0" i="1" dirty="0" smtClean="0">
                <a:solidFill>
                  <a:srgbClr val="000000"/>
                </a:solidFill>
                <a:latin typeface="Verdana"/>
              </a:rPr>
              <a:t>PRIVILEGED AND CONFIDENTIAL</a:t>
            </a:r>
            <a:endParaRPr lang="en-US" sz="600" b="0" i="1" dirty="0">
              <a:solidFill>
                <a:srgbClr val="000000"/>
              </a:solidFill>
              <a:latin typeface="Verdana"/>
            </a:endParaRPr>
          </a:p>
        </p:txBody>
      </p:sp>
    </p:spTree>
    <p:extLst>
      <p:ext uri="{BB962C8B-B14F-4D97-AF65-F5344CB8AC3E}">
        <p14:creationId xmlns:p14="http://schemas.microsoft.com/office/powerpoint/2010/main" val="2721946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with co-brand bottom left">
    <p:spTree>
      <p:nvGrpSpPr>
        <p:cNvPr id="1" name=""/>
        <p:cNvGrpSpPr/>
        <p:nvPr/>
      </p:nvGrpSpPr>
      <p:grpSpPr>
        <a:xfrm>
          <a:off x="0" y="0"/>
          <a:ext cx="0" cy="0"/>
          <a:chOff x="0" y="0"/>
          <a:chExt cx="0" cy="0"/>
        </a:xfrm>
      </p:grpSpPr>
      <p:sp>
        <p:nvSpPr>
          <p:cNvPr id="18" name="Co brand logo"/>
          <p:cNvSpPr>
            <a:spLocks noGrp="1"/>
          </p:cNvSpPr>
          <p:nvPr>
            <p:ph sz="quarter" idx="13" hasCustomPrompt="1"/>
          </p:nvPr>
        </p:nvSpPr>
        <p:spPr>
          <a:xfrm>
            <a:off x="431800" y="3944571"/>
            <a:ext cx="2087563" cy="457200"/>
          </a:xfrm>
        </p:spPr>
        <p:txBody>
          <a:bodyPr anchor="t" anchorCtr="0">
            <a:normAutofit/>
          </a:bodyPr>
          <a:lstStyle>
            <a:lvl1pPr marL="0" indent="0" algn="ctr">
              <a:buNone/>
              <a:defRPr sz="1200" baseline="0"/>
            </a:lvl1pPr>
          </a:lstStyle>
          <a:p>
            <a:pPr lvl="0"/>
            <a:r>
              <a:rPr lang="en-US" dirty="0" smtClean="0"/>
              <a:t>Click to add co brand logo here</a:t>
            </a:r>
            <a:endParaRPr lang="en-US"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sp>
        <p:nvSpPr>
          <p:cNvPr id="14" name="TextBox 13"/>
          <p:cNvSpPr txBox="1"/>
          <p:nvPr userDrawn="1"/>
        </p:nvSpPr>
        <p:spPr>
          <a:xfrm>
            <a:off x="324170" y="4367511"/>
            <a:ext cx="4080933" cy="215444"/>
          </a:xfrm>
          <a:prstGeom prst="rect">
            <a:avLst/>
          </a:prstGeom>
          <a:noFill/>
        </p:spPr>
        <p:txBody>
          <a:bodyPr wrap="square" rtlCol="0">
            <a:spAutoFit/>
          </a:bodyPr>
          <a:lstStyle/>
          <a:p>
            <a:pPr>
              <a:spcAft>
                <a:spcPts val="100"/>
              </a:spcAft>
            </a:pPr>
            <a:r>
              <a:rPr lang="en-GB" sz="800" b="1" i="0" dirty="0" smtClean="0">
                <a:solidFill>
                  <a:schemeClr val="tx1"/>
                </a:solidFill>
              </a:rPr>
              <a:t>© 2021 Eversheds Sutherland</a:t>
            </a:r>
            <a:r>
              <a:rPr lang="en-GB" sz="800" b="1" i="0" baseline="0" dirty="0" smtClean="0">
                <a:solidFill>
                  <a:schemeClr val="tx1"/>
                </a:solidFill>
              </a:rPr>
              <a:t> (US) LLP</a:t>
            </a:r>
            <a:endParaRPr lang="en-GB" sz="800" b="1" i="0" dirty="0" smtClean="0">
              <a:solidFill>
                <a:schemeClr val="tx1"/>
              </a:solidFill>
            </a:endParaRPr>
          </a:p>
        </p:txBody>
      </p:sp>
      <p:sp>
        <p:nvSpPr>
          <p:cNvPr id="16" name="Footer Placeholder 3"/>
          <p:cNvSpPr txBox="1">
            <a:spLocks/>
          </p:cNvSpPr>
          <p:nvPr/>
        </p:nvSpPr>
        <p:spPr>
          <a:xfrm>
            <a:off x="332509" y="4541665"/>
            <a:ext cx="8553226" cy="54864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i="1" dirty="0" smtClean="0">
                <a:solidFill>
                  <a:schemeClr val="tx1">
                    <a:lumMod val="50000"/>
                    <a:lumOff val="50000"/>
                  </a:schemeClr>
                </a:solidFill>
                <a:latin typeface="+mj-lt"/>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lang="en-GB" sz="600" i="1" dirty="0">
              <a:solidFill>
                <a:schemeClr val="tx1">
                  <a:lumMod val="50000"/>
                  <a:lumOff val="50000"/>
                </a:schemeClr>
              </a:solidFill>
              <a:latin typeface="+mj-lt"/>
            </a:endParaRPr>
          </a:p>
        </p:txBody>
      </p:sp>
      <p:sp>
        <p:nvSpPr>
          <p:cNvPr id="17" name="Headline"/>
          <p:cNvSpPr>
            <a:spLocks noGrp="1"/>
          </p:cNvSpPr>
          <p:nvPr>
            <p:ph type="subTitle" idx="1" hasCustomPrompt="1"/>
          </p:nvPr>
        </p:nvSpPr>
        <p:spPr>
          <a:xfrm>
            <a:off x="1327458" y="899171"/>
            <a:ext cx="6337299" cy="640080"/>
          </a:xfrm>
        </p:spPr>
        <p:txBody>
          <a:bodyPr anchor="t" anchorCtr="0">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smtClean="0"/>
              <a:t>Click to add Headline here with two lines if needed</a:t>
            </a:r>
            <a:endParaRPr lang="en-GB" noProof="0" dirty="0"/>
          </a:p>
        </p:txBody>
      </p:sp>
      <p:sp>
        <p:nvSpPr>
          <p:cNvPr id="19" name="Title 9"/>
          <p:cNvSpPr>
            <a:spLocks noGrp="1"/>
          </p:cNvSpPr>
          <p:nvPr>
            <p:ph type="title" hasCustomPrompt="1"/>
          </p:nvPr>
        </p:nvSpPr>
        <p:spPr>
          <a:xfrm>
            <a:off x="1327458" y="303609"/>
            <a:ext cx="7308851" cy="548640"/>
          </a:xfrm>
        </p:spPr>
        <p:txBody>
          <a:bodyPr anchor="t" anchorCtr="0"/>
          <a:lstStyle>
            <a:lvl1pPr defTabSz="685800">
              <a:lnSpc>
                <a:spcPct val="90000"/>
              </a:lnSpc>
              <a:spcBef>
                <a:spcPct val="0"/>
              </a:spcBef>
              <a:defRPr/>
            </a:lvl1pPr>
          </a:lstStyle>
          <a:p>
            <a:pPr defTabSz="685800">
              <a:lnSpc>
                <a:spcPct val="90000"/>
              </a:lnSpc>
              <a:spcBef>
                <a:spcPct val="0"/>
              </a:spcBef>
            </a:pPr>
            <a:r>
              <a:rPr lang="en-GB" dirty="0" smtClean="0"/>
              <a:t>Click to add </a:t>
            </a:r>
            <a:r>
              <a:rPr lang="en-GB" dirty="0" err="1" smtClean="0"/>
              <a:t>Heartline</a:t>
            </a:r>
            <a:r>
              <a:rPr lang="en-GB" dirty="0" smtClean="0"/>
              <a:t> here with two lines if needed</a:t>
            </a:r>
            <a:endParaRPr lang="en-GB" dirty="0"/>
          </a:p>
        </p:txBody>
      </p:sp>
      <p:sp>
        <p:nvSpPr>
          <p:cNvPr id="20" name="Date"/>
          <p:cNvSpPr>
            <a:spLocks noGrp="1"/>
          </p:cNvSpPr>
          <p:nvPr>
            <p:ph type="body" sz="quarter" idx="10" hasCustomPrompt="1"/>
          </p:nvPr>
        </p:nvSpPr>
        <p:spPr>
          <a:xfrm>
            <a:off x="1327458" y="1716583"/>
            <a:ext cx="3992408" cy="320040"/>
          </a:xfrm>
        </p:spPr>
        <p:txBody>
          <a:bodyPr anchor="t" anchorCtr="0">
            <a:noAutofit/>
          </a:bodyPr>
          <a:lstStyle>
            <a:lvl1pPr marL="0" indent="0">
              <a:lnSpc>
                <a:spcPct val="100000"/>
              </a:lnSpc>
              <a:spcBef>
                <a:spcPts val="0"/>
              </a:spcBef>
              <a:spcAft>
                <a:spcPts val="0"/>
              </a:spcAft>
              <a:buNone/>
              <a:defRPr sz="2000" b="1" baseline="0"/>
            </a:lvl1pPr>
          </a:lstStyle>
          <a:p>
            <a:pPr lvl="0"/>
            <a:r>
              <a:rPr lang="en-GB" noProof="0" dirty="0" smtClean="0"/>
              <a:t>Date of Presentation</a:t>
            </a:r>
            <a:endParaRPr lang="en-GB" noProof="0" dirty="0"/>
          </a:p>
        </p:txBody>
      </p:sp>
      <p:sp>
        <p:nvSpPr>
          <p:cNvPr id="24" name="Presenter Name"/>
          <p:cNvSpPr>
            <a:spLocks noGrp="1"/>
          </p:cNvSpPr>
          <p:nvPr>
            <p:ph type="body" sz="quarter" idx="11" hasCustomPrompt="1"/>
          </p:nvPr>
        </p:nvSpPr>
        <p:spPr>
          <a:xfrm>
            <a:off x="1327458" y="2081300"/>
            <a:ext cx="5922609" cy="320040"/>
          </a:xfrm>
        </p:spPr>
        <p:txBody>
          <a:bodyPr anchor="t" anchorCtr="0">
            <a:noAutofit/>
          </a:bodyPr>
          <a:lstStyle>
            <a:lvl1pPr marL="0" indent="0">
              <a:lnSpc>
                <a:spcPct val="100000"/>
              </a:lnSpc>
              <a:spcBef>
                <a:spcPts val="0"/>
              </a:spcBef>
              <a:spcAft>
                <a:spcPts val="0"/>
              </a:spcAft>
              <a:buNone/>
              <a:defRPr sz="2000" b="0" baseline="0"/>
            </a:lvl1pPr>
          </a:lstStyle>
          <a:p>
            <a:pPr lvl="0"/>
            <a:r>
              <a:rPr lang="en-GB" noProof="0" dirty="0" smtClean="0"/>
              <a:t>Click to enter name of Presenter here</a:t>
            </a:r>
            <a:endParaRPr lang="en-GB" noProof="0" dirty="0"/>
          </a:p>
        </p:txBody>
      </p:sp>
      <p:sp>
        <p:nvSpPr>
          <p:cNvPr id="25" name="Job title"/>
          <p:cNvSpPr>
            <a:spLocks noGrp="1"/>
          </p:cNvSpPr>
          <p:nvPr>
            <p:ph type="body" sz="quarter" idx="12" hasCustomPrompt="1"/>
          </p:nvPr>
        </p:nvSpPr>
        <p:spPr>
          <a:xfrm>
            <a:off x="1327458" y="2446017"/>
            <a:ext cx="5922609" cy="320040"/>
          </a:xfrm>
        </p:spPr>
        <p:txBody>
          <a:bodyPr anchor="t" anchorCtr="0">
            <a:noAutofit/>
          </a:bodyPr>
          <a:lstStyle>
            <a:lvl1pPr marL="0" indent="0">
              <a:lnSpc>
                <a:spcPct val="100000"/>
              </a:lnSpc>
              <a:spcBef>
                <a:spcPts val="0"/>
              </a:spcBef>
              <a:spcAft>
                <a:spcPts val="0"/>
              </a:spcAft>
              <a:buNone/>
              <a:defRPr sz="2000" b="0" i="1" baseline="0"/>
            </a:lvl1pPr>
          </a:lstStyle>
          <a:p>
            <a:pPr lvl="0"/>
            <a:r>
              <a:rPr lang="en-GB" noProof="0" dirty="0" smtClean="0"/>
              <a:t>Click to enter Job Title here</a:t>
            </a:r>
            <a:endParaRPr lang="en-GB" noProof="0" dirty="0"/>
          </a:p>
        </p:txBody>
      </p:sp>
      <p:sp>
        <p:nvSpPr>
          <p:cNvPr id="26" name="Primary Image"/>
          <p:cNvSpPr>
            <a:spLocks noGrp="1"/>
          </p:cNvSpPr>
          <p:nvPr>
            <p:ph type="pic" sz="quarter" idx="14" hasCustomPrompt="1"/>
          </p:nvPr>
        </p:nvSpPr>
        <p:spPr>
          <a:xfrm>
            <a:off x="4729654" y="2774730"/>
            <a:ext cx="4382814" cy="1766935"/>
          </a:xfrm>
        </p:spPr>
        <p:txBody>
          <a:bodyPr anchor="ctr"/>
          <a:lstStyle>
            <a:lvl1pPr marL="0" indent="0" algn="ctr">
              <a:buNone/>
              <a:defRPr sz="2000"/>
            </a:lvl1pPr>
          </a:lstStyle>
          <a:p>
            <a:r>
              <a:rPr lang="en-GB" noProof="0" dirty="0" smtClean="0"/>
              <a:t>Please add a primary image from the Brand Library</a:t>
            </a:r>
            <a:endParaRPr lang="en-GB" noProof="0"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spTree>
    <p:extLst>
      <p:ext uri="{BB962C8B-B14F-4D97-AF65-F5344CB8AC3E}">
        <p14:creationId xmlns:p14="http://schemas.microsoft.com/office/powerpoint/2010/main" val="2040719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7" name="TextBox 6"/>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8" name="TextBox 7"/>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27645131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Infographics Quotes">
    <p:spTree>
      <p:nvGrpSpPr>
        <p:cNvPr id="1" name=""/>
        <p:cNvGrpSpPr/>
        <p:nvPr/>
      </p:nvGrpSpPr>
      <p:grpSpPr>
        <a:xfrm>
          <a:off x="0" y="0"/>
          <a:ext cx="0" cy="0"/>
          <a:chOff x="0" y="0"/>
          <a:chExt cx="0" cy="0"/>
        </a:xfrm>
      </p:grpSpPr>
      <p:sp>
        <p:nvSpPr>
          <p:cNvPr id="34" name="Text Placeholder 30"/>
          <p:cNvSpPr>
            <a:spLocks noGrp="1"/>
          </p:cNvSpPr>
          <p:nvPr>
            <p:ph type="body" sz="quarter" idx="30" hasCustomPrompt="1"/>
          </p:nvPr>
        </p:nvSpPr>
        <p:spPr>
          <a:xfrm>
            <a:off x="4964908" y="1156956"/>
            <a:ext cx="3319463" cy="1173409"/>
          </a:xfrm>
        </p:spPr>
        <p:txBody>
          <a:bodyPr anchor="ctr">
            <a:normAutofit/>
          </a:bodyPr>
          <a:lstStyle>
            <a:lvl1pPr marL="0" indent="0">
              <a:buFontTx/>
              <a:buNone/>
              <a:defRPr sz="1200">
                <a:solidFill>
                  <a:schemeClr val="bg1"/>
                </a:solidFill>
              </a:defRPr>
            </a:lvl1pPr>
          </a:lstStyle>
          <a:p>
            <a:pPr lvl="0"/>
            <a:r>
              <a:rPr lang="en-US" dirty="0" smtClean="0"/>
              <a:t>Type your quote here</a:t>
            </a:r>
          </a:p>
        </p:txBody>
      </p:sp>
      <p:sp>
        <p:nvSpPr>
          <p:cNvPr id="35" name="Text Placeholder 30"/>
          <p:cNvSpPr>
            <a:spLocks noGrp="1"/>
          </p:cNvSpPr>
          <p:nvPr>
            <p:ph type="body" sz="quarter" idx="31" hasCustomPrompt="1"/>
          </p:nvPr>
        </p:nvSpPr>
        <p:spPr>
          <a:xfrm>
            <a:off x="4964907" y="2341609"/>
            <a:ext cx="3319463" cy="176355"/>
          </a:xfrm>
        </p:spPr>
        <p:txBody>
          <a:bodyPr>
            <a:normAutofit/>
          </a:bodyPr>
          <a:lstStyle>
            <a:lvl1pPr marL="0" indent="0">
              <a:buFontTx/>
              <a:buNone/>
              <a:defRPr sz="1200" b="1" baseline="0">
                <a:solidFill>
                  <a:schemeClr val="bg1"/>
                </a:solidFill>
              </a:defRPr>
            </a:lvl1pPr>
          </a:lstStyle>
          <a:p>
            <a:pPr lvl="0"/>
            <a:r>
              <a:rPr lang="en-US" dirty="0" smtClean="0"/>
              <a:t>Name of Quote Author here</a:t>
            </a:r>
          </a:p>
        </p:txBody>
      </p:sp>
      <p:sp>
        <p:nvSpPr>
          <p:cNvPr id="36" name="Text Placeholder 30"/>
          <p:cNvSpPr>
            <a:spLocks noGrp="1"/>
          </p:cNvSpPr>
          <p:nvPr>
            <p:ph type="body" sz="quarter" idx="32" hasCustomPrompt="1"/>
          </p:nvPr>
        </p:nvSpPr>
        <p:spPr>
          <a:xfrm>
            <a:off x="4964907" y="2517964"/>
            <a:ext cx="3319463" cy="176355"/>
          </a:xfrm>
        </p:spPr>
        <p:txBody>
          <a:bodyPr>
            <a:normAutofit/>
          </a:bodyPr>
          <a:lstStyle>
            <a:lvl1pPr marL="0" indent="0">
              <a:buFontTx/>
              <a:buNone/>
              <a:defRPr sz="1200" b="0" i="1" baseline="0">
                <a:solidFill>
                  <a:schemeClr val="bg1"/>
                </a:solidFill>
              </a:defRPr>
            </a:lvl1pPr>
          </a:lstStyle>
          <a:p>
            <a:pPr lvl="0"/>
            <a:r>
              <a:rPr lang="en-US" dirty="0" smtClean="0"/>
              <a:t>Job Title of Quote Author here</a:t>
            </a:r>
          </a:p>
        </p:txBody>
      </p:sp>
      <p:grpSp>
        <p:nvGrpSpPr>
          <p:cNvPr id="27" name="Group 26"/>
          <p:cNvGrpSpPr/>
          <p:nvPr/>
        </p:nvGrpSpPr>
        <p:grpSpPr>
          <a:xfrm flipH="1">
            <a:off x="4704440" y="1019712"/>
            <a:ext cx="3840397" cy="2034915"/>
            <a:chOff x="431800" y="2165214"/>
            <a:chExt cx="3840397" cy="2713220"/>
          </a:xfrm>
          <a:solidFill>
            <a:schemeClr val="accent3"/>
          </a:solidFill>
        </p:grpSpPr>
        <p:sp>
          <p:nvSpPr>
            <p:cNvPr id="28" name="Rounded Rectangular Callout 27"/>
            <p:cNvSpPr/>
            <p:nvPr/>
          </p:nvSpPr>
          <p:spPr>
            <a:xfrm>
              <a:off x="431800" y="2165214"/>
              <a:ext cx="3840397" cy="2713220"/>
            </a:xfrm>
            <a:prstGeom prst="wedgeRoundRectCallout">
              <a:avLst>
                <a:gd name="adj1" fmla="val 33228"/>
                <a:gd name="adj2" fmla="val 77969"/>
                <a:gd name="adj3" fmla="val 16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9" name="Rounded Rectangle 28"/>
            <p:cNvSpPr/>
            <p:nvPr/>
          </p:nvSpPr>
          <p:spPr>
            <a:xfrm>
              <a:off x="431800" y="2165214"/>
              <a:ext cx="3840397" cy="2713220"/>
            </a:xfrm>
            <a:prstGeom prst="roundRect">
              <a:avLst>
                <a:gd name="adj" fmla="val 285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sp>
        <p:nvSpPr>
          <p:cNvPr id="31" name="Text Placeholder 30"/>
          <p:cNvSpPr>
            <a:spLocks noGrp="1"/>
          </p:cNvSpPr>
          <p:nvPr>
            <p:ph type="body" sz="quarter" idx="27" hasCustomPrompt="1"/>
          </p:nvPr>
        </p:nvSpPr>
        <p:spPr>
          <a:xfrm>
            <a:off x="682626" y="2323047"/>
            <a:ext cx="3319463" cy="1173409"/>
          </a:xfrm>
        </p:spPr>
        <p:txBody>
          <a:bodyPr anchor="ctr">
            <a:normAutofit/>
          </a:bodyPr>
          <a:lstStyle>
            <a:lvl1pPr marL="0" indent="0">
              <a:buFontTx/>
              <a:buNone/>
              <a:defRPr sz="1200">
                <a:solidFill>
                  <a:schemeClr val="bg1"/>
                </a:solidFill>
              </a:defRPr>
            </a:lvl1pPr>
          </a:lstStyle>
          <a:p>
            <a:pPr lvl="0"/>
            <a:r>
              <a:rPr lang="en-US" dirty="0" smtClean="0"/>
              <a:t>Type your quote here</a:t>
            </a:r>
          </a:p>
        </p:txBody>
      </p:sp>
      <p:sp>
        <p:nvSpPr>
          <p:cNvPr id="32" name="Text Placeholder 30"/>
          <p:cNvSpPr>
            <a:spLocks noGrp="1"/>
          </p:cNvSpPr>
          <p:nvPr>
            <p:ph type="body" sz="quarter" idx="28" hasCustomPrompt="1"/>
          </p:nvPr>
        </p:nvSpPr>
        <p:spPr>
          <a:xfrm>
            <a:off x="682624" y="3507700"/>
            <a:ext cx="3319463" cy="176355"/>
          </a:xfrm>
        </p:spPr>
        <p:txBody>
          <a:bodyPr>
            <a:normAutofit/>
          </a:bodyPr>
          <a:lstStyle>
            <a:lvl1pPr marL="0" indent="0">
              <a:buFontTx/>
              <a:buNone/>
              <a:defRPr sz="1200" b="1" baseline="0">
                <a:solidFill>
                  <a:schemeClr val="bg1"/>
                </a:solidFill>
              </a:defRPr>
            </a:lvl1pPr>
          </a:lstStyle>
          <a:p>
            <a:pPr lvl="0"/>
            <a:r>
              <a:rPr lang="en-US" dirty="0" smtClean="0"/>
              <a:t>Name of Quote Author here</a:t>
            </a:r>
          </a:p>
        </p:txBody>
      </p:sp>
      <p:sp>
        <p:nvSpPr>
          <p:cNvPr id="33" name="Text Placeholder 30"/>
          <p:cNvSpPr>
            <a:spLocks noGrp="1"/>
          </p:cNvSpPr>
          <p:nvPr>
            <p:ph type="body" sz="quarter" idx="29" hasCustomPrompt="1"/>
          </p:nvPr>
        </p:nvSpPr>
        <p:spPr>
          <a:xfrm>
            <a:off x="682624" y="3684055"/>
            <a:ext cx="3319463" cy="176355"/>
          </a:xfrm>
        </p:spPr>
        <p:txBody>
          <a:bodyPr>
            <a:normAutofit/>
          </a:bodyPr>
          <a:lstStyle>
            <a:lvl1pPr marL="0" indent="0">
              <a:buFontTx/>
              <a:buNone/>
              <a:defRPr sz="1200" b="0" i="1" baseline="0">
                <a:solidFill>
                  <a:schemeClr val="bg1"/>
                </a:solidFill>
              </a:defRPr>
            </a:lvl1pPr>
          </a:lstStyle>
          <a:p>
            <a:pPr lvl="0"/>
            <a:r>
              <a:rPr lang="en-US" dirty="0" smtClean="0"/>
              <a:t>Job Title of Quote Author here</a:t>
            </a:r>
          </a:p>
        </p:txBody>
      </p:sp>
      <p:grpSp>
        <p:nvGrpSpPr>
          <p:cNvPr id="20" name="Group 19"/>
          <p:cNvGrpSpPr/>
          <p:nvPr/>
        </p:nvGrpSpPr>
        <p:grpSpPr>
          <a:xfrm>
            <a:off x="539759" y="2131765"/>
            <a:ext cx="3840397" cy="2034915"/>
            <a:chOff x="431800" y="2165214"/>
            <a:chExt cx="3840397" cy="2713220"/>
          </a:xfrm>
          <a:solidFill>
            <a:schemeClr val="accent1"/>
          </a:solidFill>
        </p:grpSpPr>
        <p:sp>
          <p:nvSpPr>
            <p:cNvPr id="21" name="Rounded Rectangular Callout 20"/>
            <p:cNvSpPr/>
            <p:nvPr userDrawn="1"/>
          </p:nvSpPr>
          <p:spPr>
            <a:xfrm>
              <a:off x="431800" y="2165214"/>
              <a:ext cx="3840397" cy="2713220"/>
            </a:xfrm>
            <a:prstGeom prst="wedgeRoundRectCallout">
              <a:avLst>
                <a:gd name="adj1" fmla="val 33228"/>
                <a:gd name="adj2" fmla="val 77969"/>
                <a:gd name="adj3" fmla="val 16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GB" sz="1200" noProof="0" dirty="0"/>
            </a:p>
          </p:txBody>
        </p:sp>
        <p:sp>
          <p:nvSpPr>
            <p:cNvPr id="22" name="Rounded Rectangle 21"/>
            <p:cNvSpPr/>
            <p:nvPr userDrawn="1"/>
          </p:nvSpPr>
          <p:spPr>
            <a:xfrm>
              <a:off x="431800" y="2165214"/>
              <a:ext cx="3840397" cy="2713220"/>
            </a:xfrm>
            <a:prstGeom prst="roundRect">
              <a:avLst>
                <a:gd name="adj" fmla="val 285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GB" sz="1200" noProof="0" dirty="0"/>
            </a:p>
          </p:txBody>
        </p:sp>
      </p:grpSp>
      <p:sp>
        <p:nvSpPr>
          <p:cNvPr id="42"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43" name="TextBox 42"/>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45" name="Sub-heading"/>
          <p:cNvSpPr>
            <a:spLocks noGrp="1"/>
          </p:cNvSpPr>
          <p:nvPr>
            <p:ph type="body" sz="quarter" idx="10" hasCustomPrompt="1"/>
          </p:nvPr>
        </p:nvSpPr>
        <p:spPr>
          <a:xfrm>
            <a:off x="431800" y="640080"/>
            <a:ext cx="8280400" cy="320040"/>
          </a:xfrm>
        </p:spPr>
        <p:txBody>
          <a:bodyPr/>
          <a:lstStyle>
            <a:lvl1pPr marL="0" indent="0">
              <a:buNone/>
              <a:defRPr sz="1900" baseline="0"/>
            </a:lvl1pPr>
          </a:lstStyle>
          <a:p>
            <a:pPr lvl="0"/>
            <a:r>
              <a:rPr lang="en-US" dirty="0" smtClean="0"/>
              <a:t>Click to add sub-heading</a:t>
            </a:r>
            <a:endParaRPr lang="en-US" dirty="0"/>
          </a:p>
        </p:txBody>
      </p:sp>
      <p:sp>
        <p:nvSpPr>
          <p:cNvPr id="46" name="Heading"/>
          <p:cNvSpPr>
            <a:spLocks noGrp="1"/>
          </p:cNvSpPr>
          <p:nvPr>
            <p:ph type="title" hasCustomPrompt="1"/>
          </p:nvPr>
        </p:nvSpPr>
        <p:spPr>
          <a:xfrm>
            <a:off x="431800" y="303610"/>
            <a:ext cx="8280400" cy="320040"/>
          </a:xfrm>
        </p:spPr>
        <p:txBody>
          <a:bodyPr anchor="t" anchorCtr="0">
            <a:noAutofit/>
          </a:bodyPr>
          <a:lstStyle>
            <a:lvl1pPr>
              <a:defRPr sz="2100" baseline="0"/>
            </a:lvl1pPr>
          </a:lstStyle>
          <a:p>
            <a:r>
              <a:rPr lang="en-US" dirty="0" smtClean="0"/>
              <a:t>Click to add Heading</a:t>
            </a:r>
            <a:endParaRPr lang="en-US" dirty="0"/>
          </a:p>
        </p:txBody>
      </p:sp>
      <p:sp>
        <p:nvSpPr>
          <p:cNvPr id="38" name="TextBox 37"/>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2283960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09">
          <p15:clr>
            <a:srgbClr val="FBAE40"/>
          </p15:clr>
        </p15:guide>
        <p15:guide id="2" orient="horz" pos="132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nd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552389" y="303609"/>
            <a:ext cx="3159812" cy="228600"/>
          </a:xfrm>
        </p:spPr>
        <p:txBody>
          <a:bodyPr anchor="t" anchorCtr="0">
            <a:noAutofit/>
          </a:bodyPr>
          <a:lstStyle>
            <a:lvl1pPr algn="l">
              <a:lnSpc>
                <a:spcPct val="100000"/>
              </a:lnSpc>
              <a:defRPr sz="1400" b="0" i="1" baseline="0">
                <a:solidFill>
                  <a:schemeClr val="bg1"/>
                </a:solidFill>
              </a:defRPr>
            </a:lvl1pPr>
          </a:lstStyle>
          <a:p>
            <a:r>
              <a:rPr lang="en-GB" noProof="0" dirty="0" smtClean="0"/>
              <a:t>Click to edit contact title</a:t>
            </a:r>
            <a:endParaRPr lang="en-GB" noProof="0" dirty="0"/>
          </a:p>
        </p:txBody>
      </p:sp>
      <p:sp>
        <p:nvSpPr>
          <p:cNvPr id="9" name="TextBox 8"/>
          <p:cNvSpPr txBox="1"/>
          <p:nvPr/>
        </p:nvSpPr>
        <p:spPr>
          <a:xfrm>
            <a:off x="314568" y="4193924"/>
            <a:ext cx="4543177" cy="415498"/>
          </a:xfrm>
          <a:prstGeom prst="rect">
            <a:avLst/>
          </a:prstGeom>
          <a:noFill/>
        </p:spPr>
        <p:txBody>
          <a:bodyPr wrap="square" rtlCol="0">
            <a:spAutoFit/>
          </a:bodyPr>
          <a:lstStyle/>
          <a:p>
            <a:r>
              <a:rPr lang="en-US" sz="2100" b="1" dirty="0" smtClean="0">
                <a:solidFill>
                  <a:schemeClr val="bg1"/>
                </a:solidFill>
              </a:rPr>
              <a:t>eversheds-sutherland.com</a:t>
            </a:r>
            <a:endParaRPr lang="en-US" sz="2100" b="1" dirty="0">
              <a:solidFill>
                <a:schemeClr val="bg1"/>
              </a:solidFill>
            </a:endParaRPr>
          </a:p>
        </p:txBody>
      </p:sp>
      <p:sp>
        <p:nvSpPr>
          <p:cNvPr id="13" name="Text Placeholder 12"/>
          <p:cNvSpPr>
            <a:spLocks noGrp="1"/>
          </p:cNvSpPr>
          <p:nvPr>
            <p:ph type="body" sz="quarter" idx="10" hasCustomPrompt="1"/>
          </p:nvPr>
        </p:nvSpPr>
        <p:spPr>
          <a:xfrm>
            <a:off x="5552388" y="670897"/>
            <a:ext cx="3159812" cy="228600"/>
          </a:xfrm>
        </p:spPr>
        <p:txBody>
          <a:bodyPr anchor="t">
            <a:noAutofit/>
          </a:bodyPr>
          <a:lstStyle>
            <a:lvl1pPr marL="0" indent="0">
              <a:spcBef>
                <a:spcPts val="0"/>
              </a:spcBef>
              <a:spcAft>
                <a:spcPts val="0"/>
              </a:spcAft>
              <a:buNone/>
              <a:defRPr sz="1400" b="1">
                <a:solidFill>
                  <a:schemeClr val="bg1"/>
                </a:solidFill>
              </a:defRPr>
            </a:lvl1pPr>
            <a:lvl2pPr marL="342900" indent="0">
              <a:buNone/>
              <a:defRPr sz="1200" b="1">
                <a:solidFill>
                  <a:schemeClr val="bg1"/>
                </a:solidFill>
              </a:defRPr>
            </a:lvl2pPr>
            <a:lvl3pPr marL="685800" indent="0">
              <a:buNone/>
              <a:defRPr sz="1200" b="1">
                <a:solidFill>
                  <a:schemeClr val="bg1"/>
                </a:solidFill>
              </a:defRPr>
            </a:lvl3pPr>
            <a:lvl4pPr marL="1028700" indent="0">
              <a:buNone/>
              <a:defRPr sz="1200" b="1">
                <a:solidFill>
                  <a:schemeClr val="bg1"/>
                </a:solidFill>
              </a:defRPr>
            </a:lvl4pPr>
            <a:lvl5pPr marL="1371600" indent="0">
              <a:buNone/>
              <a:defRPr sz="1200" b="1">
                <a:solidFill>
                  <a:schemeClr val="bg1"/>
                </a:solidFill>
              </a:defRPr>
            </a:lvl5pPr>
          </a:lstStyle>
          <a:p>
            <a:pPr lvl="0"/>
            <a:r>
              <a:rPr lang="en-GB" noProof="0" dirty="0" smtClean="0"/>
              <a:t>Click to add name</a:t>
            </a:r>
            <a:endParaRPr lang="en-GB" noProof="0" dirty="0"/>
          </a:p>
        </p:txBody>
      </p:sp>
      <p:sp>
        <p:nvSpPr>
          <p:cNvPr id="14" name="Text Placeholder 12"/>
          <p:cNvSpPr>
            <a:spLocks noGrp="1"/>
          </p:cNvSpPr>
          <p:nvPr>
            <p:ph type="body" sz="quarter" idx="11" hasCustomPrompt="1"/>
          </p:nvPr>
        </p:nvSpPr>
        <p:spPr>
          <a:xfrm>
            <a:off x="5552388" y="948896"/>
            <a:ext cx="3159812" cy="457200"/>
          </a:xfrm>
        </p:spPr>
        <p:txBody>
          <a:bodyPr anchor="t">
            <a:noAutofit/>
          </a:bodyPr>
          <a:lstStyle>
            <a:lvl1pPr marL="0" indent="0">
              <a:lnSpc>
                <a:spcPct val="100000"/>
              </a:lnSpc>
              <a:spcBef>
                <a:spcPts val="0"/>
              </a:spcBef>
              <a:spcAft>
                <a:spcPts val="0"/>
              </a:spcAft>
              <a:buNone/>
              <a:defRPr sz="1400" b="0" baseline="0">
                <a:solidFill>
                  <a:schemeClr val="bg1"/>
                </a:solidFill>
              </a:defRPr>
            </a:lvl1pPr>
            <a:lvl2pPr marL="342900" indent="0">
              <a:buNone/>
              <a:defRPr sz="1200" b="1">
                <a:solidFill>
                  <a:schemeClr val="bg1"/>
                </a:solidFill>
              </a:defRPr>
            </a:lvl2pPr>
            <a:lvl3pPr marL="685800" indent="0">
              <a:buNone/>
              <a:defRPr sz="1200" b="1">
                <a:solidFill>
                  <a:schemeClr val="bg1"/>
                </a:solidFill>
              </a:defRPr>
            </a:lvl3pPr>
            <a:lvl4pPr marL="1028700" indent="0">
              <a:buNone/>
              <a:defRPr sz="1200" b="1">
                <a:solidFill>
                  <a:schemeClr val="bg1"/>
                </a:solidFill>
              </a:defRPr>
            </a:lvl4pPr>
            <a:lvl5pPr marL="1371600" indent="0">
              <a:buNone/>
              <a:defRPr sz="1200" b="1">
                <a:solidFill>
                  <a:schemeClr val="bg1"/>
                </a:solidFill>
              </a:defRPr>
            </a:lvl5pPr>
          </a:lstStyle>
          <a:p>
            <a:pPr lvl="0"/>
            <a:r>
              <a:rPr lang="en-GB" noProof="0" dirty="0" smtClean="0"/>
              <a:t>Click to add job title, contact phone and e-mail address</a:t>
            </a:r>
            <a:endParaRPr lang="en-GB" noProof="0" dirty="0"/>
          </a:p>
        </p:txBody>
      </p:sp>
      <p:sp>
        <p:nvSpPr>
          <p:cNvPr id="15" name="Text Placeholder 12"/>
          <p:cNvSpPr>
            <a:spLocks noGrp="1"/>
          </p:cNvSpPr>
          <p:nvPr>
            <p:ph type="body" sz="quarter" idx="12" hasCustomPrompt="1"/>
          </p:nvPr>
        </p:nvSpPr>
        <p:spPr>
          <a:xfrm>
            <a:off x="5551594" y="1520169"/>
            <a:ext cx="3159812" cy="731520"/>
          </a:xfrm>
        </p:spPr>
        <p:txBody>
          <a:bodyPr>
            <a:noAutofit/>
          </a:bodyPr>
          <a:lstStyle>
            <a:lvl1pPr marL="0" indent="0">
              <a:lnSpc>
                <a:spcPct val="100000"/>
              </a:lnSpc>
              <a:spcBef>
                <a:spcPts val="0"/>
              </a:spcBef>
              <a:spcAft>
                <a:spcPts val="0"/>
              </a:spcAft>
              <a:buNone/>
              <a:defRPr sz="1400" b="0" baseline="0">
                <a:solidFill>
                  <a:schemeClr val="bg1"/>
                </a:solidFill>
              </a:defRPr>
            </a:lvl1pPr>
            <a:lvl2pPr marL="342900" indent="0">
              <a:buNone/>
              <a:defRPr sz="1200" b="1">
                <a:solidFill>
                  <a:schemeClr val="bg1"/>
                </a:solidFill>
              </a:defRPr>
            </a:lvl2pPr>
            <a:lvl3pPr marL="685800" indent="0">
              <a:buNone/>
              <a:defRPr sz="1200" b="1">
                <a:solidFill>
                  <a:schemeClr val="bg1"/>
                </a:solidFill>
              </a:defRPr>
            </a:lvl3pPr>
            <a:lvl4pPr marL="1028700" indent="0">
              <a:buNone/>
              <a:defRPr sz="1200" b="1">
                <a:solidFill>
                  <a:schemeClr val="bg1"/>
                </a:solidFill>
              </a:defRPr>
            </a:lvl4pPr>
            <a:lvl5pPr marL="1371600" indent="0">
              <a:buNone/>
              <a:defRPr sz="1200" b="1">
                <a:solidFill>
                  <a:schemeClr val="bg1"/>
                </a:solidFill>
              </a:defRPr>
            </a:lvl5pPr>
          </a:lstStyle>
          <a:p>
            <a:pPr lvl="0"/>
            <a:r>
              <a:rPr lang="en-GB" noProof="0" dirty="0" smtClean="0"/>
              <a:t>Click to add address</a:t>
            </a:r>
            <a:endParaRPr lang="en-GB" noProof="0" dirty="0"/>
          </a:p>
        </p:txBody>
      </p:sp>
      <p:sp>
        <p:nvSpPr>
          <p:cNvPr id="11" name="TextBox 10"/>
          <p:cNvSpPr txBox="1"/>
          <p:nvPr/>
        </p:nvSpPr>
        <p:spPr>
          <a:xfrm>
            <a:off x="332509" y="4546521"/>
            <a:ext cx="4080933" cy="351378"/>
          </a:xfrm>
          <a:prstGeom prst="rect">
            <a:avLst/>
          </a:prstGeom>
          <a:noFill/>
        </p:spPr>
        <p:txBody>
          <a:bodyPr wrap="square" rtlCol="0">
            <a:spAutoFit/>
          </a:bodyPr>
          <a:lstStyle/>
          <a:p>
            <a:pPr>
              <a:spcAft>
                <a:spcPts val="100"/>
              </a:spcAft>
            </a:pPr>
            <a:r>
              <a:rPr lang="en-GB" sz="800" b="0" i="0" dirty="0" smtClean="0">
                <a:solidFill>
                  <a:schemeClr val="bg1"/>
                </a:solidFill>
              </a:rPr>
              <a:t>© 2022 Eversheds Sutherland</a:t>
            </a:r>
            <a:r>
              <a:rPr lang="en-GB" sz="800" b="0" i="0" baseline="0" dirty="0" smtClean="0">
                <a:solidFill>
                  <a:schemeClr val="bg1"/>
                </a:solidFill>
              </a:rPr>
              <a:t> (US) LLP</a:t>
            </a:r>
          </a:p>
          <a:p>
            <a:r>
              <a:rPr lang="en-GB" sz="800" b="0" i="0" dirty="0" smtClean="0">
                <a:solidFill>
                  <a:schemeClr val="bg1"/>
                </a:solidFill>
              </a:rPr>
              <a:t>All rights reserved.</a:t>
            </a:r>
            <a:endParaRPr lang="en-US" sz="800" b="0" i="0" dirty="0">
              <a:solidFill>
                <a:schemeClr val="bg1"/>
              </a:solidFill>
            </a:endParaRPr>
          </a:p>
        </p:txBody>
      </p:sp>
      <p:sp>
        <p:nvSpPr>
          <p:cNvPr id="10" name="Footer Placeholder 3"/>
          <p:cNvSpPr txBox="1">
            <a:spLocks/>
          </p:cNvSpPr>
          <p:nvPr/>
        </p:nvSpPr>
        <p:spPr>
          <a:xfrm>
            <a:off x="332509" y="4836904"/>
            <a:ext cx="7074131" cy="212486"/>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i="1" dirty="0" smtClean="0">
                <a:solidFill>
                  <a:schemeClr val="bg1"/>
                </a:solidFill>
                <a:latin typeface="+mj-lt"/>
              </a:rPr>
              <a:t>This communication cannot be used for the purpose of avoiding any penalties that may be imposed under federal, state or local tax law.</a:t>
            </a:r>
            <a:endParaRPr lang="en-GB" sz="600" i="1" dirty="0">
              <a:solidFill>
                <a:schemeClr val="bg1"/>
              </a:solidFill>
              <a:latin typeface="+mj-lt"/>
            </a:endParaRPr>
          </a:p>
        </p:txBody>
      </p:sp>
      <p:pic>
        <p:nvPicPr>
          <p:cNvPr id="17" name="Pictur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 y="0"/>
            <a:ext cx="1285220" cy="3108960"/>
          </a:xfrm>
          <a:prstGeom prst="rect">
            <a:avLst/>
          </a:prstGeom>
        </p:spPr>
      </p:pic>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 y="0"/>
            <a:ext cx="1285220" cy="3108960"/>
          </a:xfrm>
          <a:prstGeom prst="rect">
            <a:avLst/>
          </a:prstGeom>
        </p:spPr>
      </p:pic>
      <p:sp>
        <p:nvSpPr>
          <p:cNvPr id="19" name="TextBox 18"/>
          <p:cNvSpPr txBox="1"/>
          <p:nvPr userDrawn="1"/>
        </p:nvSpPr>
        <p:spPr>
          <a:xfrm>
            <a:off x="3819323" y="4722210"/>
            <a:ext cx="1476441" cy="138500"/>
          </a:xfrm>
          <a:prstGeom prst="rect">
            <a:avLst/>
          </a:prstGeom>
          <a:noFill/>
        </p:spPr>
        <p:txBody>
          <a:bodyPr vert="horz" wrap="square" rtlCol="0">
            <a:noAutofit/>
          </a:bodyPr>
          <a:lstStyle/>
          <a:p>
            <a:endParaRPr lang="en-US" sz="600" b="0" i="1" dirty="0">
              <a:solidFill>
                <a:schemeClr val="bg1"/>
              </a:solidFill>
              <a:latin typeface="Verdana"/>
            </a:endParaRPr>
          </a:p>
        </p:txBody>
      </p:sp>
    </p:spTree>
    <p:extLst>
      <p:ext uri="{BB962C8B-B14F-4D97-AF65-F5344CB8AC3E}">
        <p14:creationId xmlns:p14="http://schemas.microsoft.com/office/powerpoint/2010/main" val="17093019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Title Slide  no image">
    <p:spTree>
      <p:nvGrpSpPr>
        <p:cNvPr id="1" name=""/>
        <p:cNvGrpSpPr/>
        <p:nvPr/>
      </p:nvGrpSpPr>
      <p:grpSpPr>
        <a:xfrm>
          <a:off x="0" y="0"/>
          <a:ext cx="0" cy="0"/>
          <a:chOff x="0" y="0"/>
          <a:chExt cx="0" cy="0"/>
        </a:xfrm>
      </p:grpSpPr>
      <p:sp>
        <p:nvSpPr>
          <p:cNvPr id="8" name="TextBox 7"/>
          <p:cNvSpPr txBox="1"/>
          <p:nvPr userDrawn="1"/>
        </p:nvSpPr>
        <p:spPr>
          <a:xfrm>
            <a:off x="324170" y="4367511"/>
            <a:ext cx="4080933" cy="215444"/>
          </a:xfrm>
          <a:prstGeom prst="rect">
            <a:avLst/>
          </a:prstGeom>
          <a:noFill/>
        </p:spPr>
        <p:txBody>
          <a:bodyPr wrap="square" rtlCol="0">
            <a:spAutoFit/>
          </a:bodyPr>
          <a:lstStyle/>
          <a:p>
            <a:pPr>
              <a:spcAft>
                <a:spcPts val="100"/>
              </a:spcAft>
            </a:pPr>
            <a:r>
              <a:rPr lang="en-GB" sz="800" b="1" i="0" dirty="0" smtClean="0">
                <a:solidFill>
                  <a:schemeClr val="tx1"/>
                </a:solidFill>
              </a:rPr>
              <a:t>© 2021 Eversheds Sutherland</a:t>
            </a:r>
            <a:r>
              <a:rPr lang="en-GB" sz="800" b="1" i="0" baseline="0" dirty="0" smtClean="0">
                <a:solidFill>
                  <a:schemeClr val="tx1"/>
                </a:solidFill>
              </a:rPr>
              <a:t> (US) LLP</a:t>
            </a:r>
            <a:endParaRPr lang="en-GB" sz="800" b="1" i="0" dirty="0" smtClean="0">
              <a:solidFill>
                <a:schemeClr val="tx1"/>
              </a:solidFill>
            </a:endParaRPr>
          </a:p>
        </p:txBody>
      </p:sp>
      <p:sp>
        <p:nvSpPr>
          <p:cNvPr id="10" name="Footer Placeholder 3"/>
          <p:cNvSpPr txBox="1">
            <a:spLocks/>
          </p:cNvSpPr>
          <p:nvPr userDrawn="1"/>
        </p:nvSpPr>
        <p:spPr>
          <a:xfrm>
            <a:off x="332509" y="4541665"/>
            <a:ext cx="8553226" cy="54864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i="1" dirty="0" smtClean="0">
                <a:solidFill>
                  <a:schemeClr val="tx1">
                    <a:lumMod val="50000"/>
                    <a:lumOff val="50000"/>
                  </a:schemeClr>
                </a:solidFill>
                <a:latin typeface="+mj-lt"/>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lang="en-GB" sz="600" i="1" dirty="0">
              <a:solidFill>
                <a:schemeClr val="tx1">
                  <a:lumMod val="50000"/>
                  <a:lumOff val="50000"/>
                </a:schemeClr>
              </a:solidFill>
              <a:latin typeface="+mj-lt"/>
            </a:endParaRPr>
          </a:p>
        </p:txBody>
      </p:sp>
      <p:sp>
        <p:nvSpPr>
          <p:cNvPr id="11" name="Headline"/>
          <p:cNvSpPr>
            <a:spLocks noGrp="1"/>
          </p:cNvSpPr>
          <p:nvPr>
            <p:ph type="subTitle" idx="1" hasCustomPrompt="1"/>
          </p:nvPr>
        </p:nvSpPr>
        <p:spPr>
          <a:xfrm>
            <a:off x="1327458" y="899171"/>
            <a:ext cx="6337299" cy="640080"/>
          </a:xfrm>
        </p:spPr>
        <p:txBody>
          <a:bodyPr anchor="t" anchorCtr="0">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smtClean="0"/>
              <a:t>Click to add Headline here with two lines if needed</a:t>
            </a:r>
            <a:endParaRPr lang="en-GB" noProof="0" dirty="0"/>
          </a:p>
        </p:txBody>
      </p:sp>
      <p:sp>
        <p:nvSpPr>
          <p:cNvPr id="14" name="Title 9"/>
          <p:cNvSpPr>
            <a:spLocks noGrp="1"/>
          </p:cNvSpPr>
          <p:nvPr>
            <p:ph type="title" hasCustomPrompt="1"/>
          </p:nvPr>
        </p:nvSpPr>
        <p:spPr>
          <a:xfrm>
            <a:off x="1327458" y="303609"/>
            <a:ext cx="7308851" cy="548640"/>
          </a:xfrm>
        </p:spPr>
        <p:txBody>
          <a:bodyPr anchor="t" anchorCtr="0"/>
          <a:lstStyle>
            <a:lvl1pPr defTabSz="685800">
              <a:lnSpc>
                <a:spcPct val="90000"/>
              </a:lnSpc>
              <a:spcBef>
                <a:spcPct val="0"/>
              </a:spcBef>
              <a:defRPr/>
            </a:lvl1pPr>
          </a:lstStyle>
          <a:p>
            <a:pPr defTabSz="685800">
              <a:lnSpc>
                <a:spcPct val="90000"/>
              </a:lnSpc>
              <a:spcBef>
                <a:spcPct val="0"/>
              </a:spcBef>
            </a:pPr>
            <a:r>
              <a:rPr lang="en-GB" dirty="0" smtClean="0"/>
              <a:t>Click to add </a:t>
            </a:r>
            <a:r>
              <a:rPr lang="en-GB" dirty="0" err="1" smtClean="0"/>
              <a:t>Heartline</a:t>
            </a:r>
            <a:r>
              <a:rPr lang="en-GB" dirty="0" smtClean="0"/>
              <a:t> here with two lines if needed</a:t>
            </a:r>
            <a:endParaRPr lang="en-GB" dirty="0"/>
          </a:p>
        </p:txBody>
      </p:sp>
      <p:sp>
        <p:nvSpPr>
          <p:cNvPr id="16" name="Date"/>
          <p:cNvSpPr>
            <a:spLocks noGrp="1"/>
          </p:cNvSpPr>
          <p:nvPr>
            <p:ph type="body" sz="quarter" idx="10" hasCustomPrompt="1"/>
          </p:nvPr>
        </p:nvSpPr>
        <p:spPr>
          <a:xfrm>
            <a:off x="1327458" y="1716583"/>
            <a:ext cx="3992408" cy="320040"/>
          </a:xfrm>
        </p:spPr>
        <p:txBody>
          <a:bodyPr anchor="t" anchorCtr="0">
            <a:noAutofit/>
          </a:bodyPr>
          <a:lstStyle>
            <a:lvl1pPr marL="0" indent="0">
              <a:lnSpc>
                <a:spcPct val="100000"/>
              </a:lnSpc>
              <a:spcBef>
                <a:spcPts val="0"/>
              </a:spcBef>
              <a:spcAft>
                <a:spcPts val="0"/>
              </a:spcAft>
              <a:buNone/>
              <a:defRPr sz="2000" b="1" baseline="0"/>
            </a:lvl1pPr>
          </a:lstStyle>
          <a:p>
            <a:pPr lvl="0"/>
            <a:r>
              <a:rPr lang="en-GB" noProof="0" dirty="0" smtClean="0"/>
              <a:t>Date of Presentation</a:t>
            </a:r>
            <a:endParaRPr lang="en-GB" noProof="0" dirty="0"/>
          </a:p>
        </p:txBody>
      </p:sp>
      <p:sp>
        <p:nvSpPr>
          <p:cNvPr id="17" name="Presenter Name"/>
          <p:cNvSpPr>
            <a:spLocks noGrp="1"/>
          </p:cNvSpPr>
          <p:nvPr>
            <p:ph type="body" sz="quarter" idx="11" hasCustomPrompt="1"/>
          </p:nvPr>
        </p:nvSpPr>
        <p:spPr>
          <a:xfrm>
            <a:off x="1327458" y="2081300"/>
            <a:ext cx="5922609" cy="320040"/>
          </a:xfrm>
        </p:spPr>
        <p:txBody>
          <a:bodyPr anchor="t" anchorCtr="0">
            <a:noAutofit/>
          </a:bodyPr>
          <a:lstStyle>
            <a:lvl1pPr marL="0" indent="0">
              <a:lnSpc>
                <a:spcPct val="100000"/>
              </a:lnSpc>
              <a:spcBef>
                <a:spcPts val="0"/>
              </a:spcBef>
              <a:spcAft>
                <a:spcPts val="0"/>
              </a:spcAft>
              <a:buNone/>
              <a:defRPr sz="2000" b="0" baseline="0"/>
            </a:lvl1pPr>
          </a:lstStyle>
          <a:p>
            <a:pPr lvl="0"/>
            <a:r>
              <a:rPr lang="en-GB" noProof="0" dirty="0" smtClean="0"/>
              <a:t>Click to enter name of Presenter here</a:t>
            </a:r>
            <a:endParaRPr lang="en-GB" noProof="0" dirty="0"/>
          </a:p>
        </p:txBody>
      </p:sp>
      <p:sp>
        <p:nvSpPr>
          <p:cNvPr id="18" name="Job title"/>
          <p:cNvSpPr>
            <a:spLocks noGrp="1"/>
          </p:cNvSpPr>
          <p:nvPr>
            <p:ph type="body" sz="quarter" idx="12" hasCustomPrompt="1"/>
          </p:nvPr>
        </p:nvSpPr>
        <p:spPr>
          <a:xfrm>
            <a:off x="1327458" y="2446017"/>
            <a:ext cx="5922609" cy="320040"/>
          </a:xfrm>
        </p:spPr>
        <p:txBody>
          <a:bodyPr anchor="t" anchorCtr="0">
            <a:noAutofit/>
          </a:bodyPr>
          <a:lstStyle>
            <a:lvl1pPr marL="0" indent="0">
              <a:lnSpc>
                <a:spcPct val="100000"/>
              </a:lnSpc>
              <a:spcBef>
                <a:spcPts val="0"/>
              </a:spcBef>
              <a:spcAft>
                <a:spcPts val="0"/>
              </a:spcAft>
              <a:buNone/>
              <a:defRPr sz="2000" b="0" i="1" baseline="0"/>
            </a:lvl1pPr>
          </a:lstStyle>
          <a:p>
            <a:pPr lvl="0"/>
            <a:r>
              <a:rPr lang="en-GB" noProof="0" dirty="0" smtClean="0"/>
              <a:t>Click to enter Job Title here</a:t>
            </a:r>
            <a:endParaRPr lang="en-GB" noProof="0"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spTree>
    <p:extLst>
      <p:ext uri="{BB962C8B-B14F-4D97-AF65-F5344CB8AC3E}">
        <p14:creationId xmlns:p14="http://schemas.microsoft.com/office/powerpoint/2010/main" val="15821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0" orient="horz" pos="255" userDrawn="1">
          <p15:clr>
            <a:srgbClr val="FBAE40"/>
          </p15:clr>
        </p15:guide>
        <p15:guide id="1" pos="272" userDrawn="1">
          <p15:clr>
            <a:srgbClr val="FBAE40"/>
          </p15:clr>
        </p15:guide>
        <p15:guide id="2" pos="5488" userDrawn="1">
          <p15:clr>
            <a:srgbClr val="FBAE40"/>
          </p15:clr>
        </p15:guide>
        <p15:guide id="3" orient="horz" pos="4065" userDrawn="1">
          <p15:clr>
            <a:srgbClr val="FBAE40"/>
          </p15:clr>
        </p15:guide>
        <p15:guide id="4" pos="2880" userDrawn="1">
          <p15:clr>
            <a:srgbClr val="FBAE40"/>
          </p15:clr>
        </p15:guide>
        <p15:guide id="5" pos="2857" userDrawn="1">
          <p15:clr>
            <a:srgbClr val="FBAE40"/>
          </p15:clr>
        </p15:guide>
        <p15:guide id="6" pos="2903" userDrawn="1">
          <p15:clr>
            <a:srgbClr val="FBAE40"/>
          </p15:clr>
        </p15:guide>
        <p15:guide id="7" pos="3515" userDrawn="1">
          <p15:clr>
            <a:srgbClr val="FBAE40"/>
          </p15:clr>
        </p15:guide>
        <p15:guide id="8" pos="4173" userDrawn="1">
          <p15:clr>
            <a:srgbClr val="FBAE40"/>
          </p15:clr>
        </p15:guide>
        <p15:guide id="9" pos="4830" userDrawn="1">
          <p15:clr>
            <a:srgbClr val="FBAE40"/>
          </p15:clr>
        </p15:guide>
        <p15:guide id="10" pos="2245" userDrawn="1">
          <p15:clr>
            <a:srgbClr val="FBAE40"/>
          </p15:clr>
        </p15:guide>
        <p15:guide id="11" pos="3560" userDrawn="1">
          <p15:clr>
            <a:srgbClr val="FBAE40"/>
          </p15:clr>
        </p15:guide>
        <p15:guide id="12" pos="4218" userDrawn="1">
          <p15:clr>
            <a:srgbClr val="FBAE40"/>
          </p15:clr>
        </p15:guide>
        <p15:guide id="13" pos="4876" userDrawn="1">
          <p15:clr>
            <a:srgbClr val="FBAE40"/>
          </p15:clr>
        </p15:guide>
        <p15:guide id="14" pos="2200" userDrawn="1">
          <p15:clr>
            <a:srgbClr val="FBAE40"/>
          </p15:clr>
        </p15:guide>
        <p15:guide id="15" pos="1587" userDrawn="1">
          <p15:clr>
            <a:srgbClr val="FBAE40"/>
          </p15:clr>
        </p15:guide>
        <p15:guide id="16" pos="1542" userDrawn="1">
          <p15:clr>
            <a:srgbClr val="FBAE40"/>
          </p15:clr>
        </p15:guide>
        <p15:guide id="17" pos="930" userDrawn="1">
          <p15:clr>
            <a:srgbClr val="FBAE40"/>
          </p15:clr>
        </p15:guide>
        <p15:guide id="18" pos="884" userDrawn="1">
          <p15:clr>
            <a:srgbClr val="FBAE40"/>
          </p15:clr>
        </p15:guide>
        <p15:guide id="19" orient="horz" pos="1049" userDrawn="1">
          <p15:clr>
            <a:srgbClr val="FBAE40"/>
          </p15:clr>
        </p15:guide>
        <p15:guide id="20" orient="horz" pos="1321"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with primary image">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sp>
        <p:nvSpPr>
          <p:cNvPr id="15" name="TextBox 14"/>
          <p:cNvSpPr txBox="1"/>
          <p:nvPr userDrawn="1"/>
        </p:nvSpPr>
        <p:spPr>
          <a:xfrm>
            <a:off x="324170" y="4367511"/>
            <a:ext cx="4080933" cy="215444"/>
          </a:xfrm>
          <a:prstGeom prst="rect">
            <a:avLst/>
          </a:prstGeom>
          <a:noFill/>
        </p:spPr>
        <p:txBody>
          <a:bodyPr wrap="square" rtlCol="0">
            <a:spAutoFit/>
          </a:bodyPr>
          <a:lstStyle/>
          <a:p>
            <a:pPr>
              <a:spcAft>
                <a:spcPts val="100"/>
              </a:spcAft>
            </a:pPr>
            <a:r>
              <a:rPr lang="en-GB" sz="800" b="1" i="0" dirty="0" smtClean="0">
                <a:solidFill>
                  <a:schemeClr val="tx1"/>
                </a:solidFill>
              </a:rPr>
              <a:t>© 2020 Eversheds Sutherland</a:t>
            </a:r>
            <a:r>
              <a:rPr lang="en-GB" sz="800" b="1" i="0" baseline="0" dirty="0" smtClean="0">
                <a:solidFill>
                  <a:schemeClr val="tx1"/>
                </a:solidFill>
              </a:rPr>
              <a:t> (US) LLP</a:t>
            </a:r>
            <a:endParaRPr lang="en-GB" sz="800" b="1" i="0" dirty="0" smtClean="0">
              <a:solidFill>
                <a:schemeClr val="tx1"/>
              </a:solidFill>
            </a:endParaRPr>
          </a:p>
        </p:txBody>
      </p:sp>
      <p:sp>
        <p:nvSpPr>
          <p:cNvPr id="16" name="Footer Placeholder 3"/>
          <p:cNvSpPr txBox="1">
            <a:spLocks/>
          </p:cNvSpPr>
          <p:nvPr userDrawn="1"/>
        </p:nvSpPr>
        <p:spPr>
          <a:xfrm>
            <a:off x="332509" y="4541665"/>
            <a:ext cx="8553226" cy="54864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i="1" dirty="0" smtClean="0">
                <a:solidFill>
                  <a:schemeClr val="tx1">
                    <a:lumMod val="50000"/>
                    <a:lumOff val="50000"/>
                  </a:schemeClr>
                </a:solidFill>
                <a:latin typeface="+mj-lt"/>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lang="en-GB" sz="600" i="1" dirty="0">
              <a:solidFill>
                <a:schemeClr val="tx1">
                  <a:lumMod val="50000"/>
                  <a:lumOff val="50000"/>
                </a:schemeClr>
              </a:solidFill>
              <a:latin typeface="+mj-lt"/>
            </a:endParaRPr>
          </a:p>
        </p:txBody>
      </p:sp>
      <p:sp>
        <p:nvSpPr>
          <p:cNvPr id="20" name="Headline"/>
          <p:cNvSpPr>
            <a:spLocks noGrp="1"/>
          </p:cNvSpPr>
          <p:nvPr>
            <p:ph type="subTitle" idx="1" hasCustomPrompt="1"/>
          </p:nvPr>
        </p:nvSpPr>
        <p:spPr>
          <a:xfrm>
            <a:off x="1327458" y="899171"/>
            <a:ext cx="6337299" cy="640080"/>
          </a:xfrm>
        </p:spPr>
        <p:txBody>
          <a:bodyPr anchor="t" anchorCtr="0">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smtClean="0"/>
              <a:t>Click to add Headline here with two lines if needed</a:t>
            </a:r>
            <a:endParaRPr lang="en-GB" noProof="0" dirty="0"/>
          </a:p>
        </p:txBody>
      </p:sp>
      <p:sp>
        <p:nvSpPr>
          <p:cNvPr id="22" name="Title 9"/>
          <p:cNvSpPr>
            <a:spLocks noGrp="1"/>
          </p:cNvSpPr>
          <p:nvPr>
            <p:ph type="title" hasCustomPrompt="1"/>
          </p:nvPr>
        </p:nvSpPr>
        <p:spPr>
          <a:xfrm>
            <a:off x="1327458" y="303609"/>
            <a:ext cx="7308851" cy="548640"/>
          </a:xfrm>
        </p:spPr>
        <p:txBody>
          <a:bodyPr anchor="t" anchorCtr="0"/>
          <a:lstStyle>
            <a:lvl1pPr defTabSz="685800">
              <a:lnSpc>
                <a:spcPct val="90000"/>
              </a:lnSpc>
              <a:spcBef>
                <a:spcPct val="0"/>
              </a:spcBef>
              <a:defRPr/>
            </a:lvl1pPr>
          </a:lstStyle>
          <a:p>
            <a:pPr defTabSz="685800">
              <a:lnSpc>
                <a:spcPct val="90000"/>
              </a:lnSpc>
              <a:spcBef>
                <a:spcPct val="0"/>
              </a:spcBef>
            </a:pPr>
            <a:r>
              <a:rPr lang="en-GB" dirty="0" smtClean="0"/>
              <a:t>Click to add </a:t>
            </a:r>
            <a:r>
              <a:rPr lang="en-GB" dirty="0" err="1" smtClean="0"/>
              <a:t>Heartline</a:t>
            </a:r>
            <a:r>
              <a:rPr lang="en-GB" dirty="0" smtClean="0"/>
              <a:t> here with two lines if needed</a:t>
            </a:r>
            <a:endParaRPr lang="en-GB" dirty="0"/>
          </a:p>
        </p:txBody>
      </p:sp>
      <p:sp>
        <p:nvSpPr>
          <p:cNvPr id="23" name="Date"/>
          <p:cNvSpPr>
            <a:spLocks noGrp="1"/>
          </p:cNvSpPr>
          <p:nvPr>
            <p:ph type="body" sz="quarter" idx="10" hasCustomPrompt="1"/>
          </p:nvPr>
        </p:nvSpPr>
        <p:spPr>
          <a:xfrm>
            <a:off x="1327458" y="1716583"/>
            <a:ext cx="3992408" cy="320040"/>
          </a:xfrm>
        </p:spPr>
        <p:txBody>
          <a:bodyPr anchor="t" anchorCtr="0">
            <a:noAutofit/>
          </a:bodyPr>
          <a:lstStyle>
            <a:lvl1pPr marL="0" indent="0">
              <a:lnSpc>
                <a:spcPct val="100000"/>
              </a:lnSpc>
              <a:spcBef>
                <a:spcPts val="0"/>
              </a:spcBef>
              <a:spcAft>
                <a:spcPts val="0"/>
              </a:spcAft>
              <a:buNone/>
              <a:defRPr sz="2000" b="1" baseline="0"/>
            </a:lvl1pPr>
          </a:lstStyle>
          <a:p>
            <a:pPr lvl="0"/>
            <a:r>
              <a:rPr lang="en-GB" noProof="0" dirty="0" smtClean="0"/>
              <a:t>Date of Presentation</a:t>
            </a:r>
            <a:endParaRPr lang="en-GB" noProof="0" dirty="0"/>
          </a:p>
        </p:txBody>
      </p:sp>
      <p:sp>
        <p:nvSpPr>
          <p:cNvPr id="24" name="Presenter Name"/>
          <p:cNvSpPr>
            <a:spLocks noGrp="1"/>
          </p:cNvSpPr>
          <p:nvPr>
            <p:ph type="body" sz="quarter" idx="11" hasCustomPrompt="1"/>
          </p:nvPr>
        </p:nvSpPr>
        <p:spPr>
          <a:xfrm>
            <a:off x="1327458" y="2081300"/>
            <a:ext cx="5922609" cy="320040"/>
          </a:xfrm>
        </p:spPr>
        <p:txBody>
          <a:bodyPr anchor="t" anchorCtr="0">
            <a:noAutofit/>
          </a:bodyPr>
          <a:lstStyle>
            <a:lvl1pPr marL="0" indent="0">
              <a:lnSpc>
                <a:spcPct val="100000"/>
              </a:lnSpc>
              <a:spcBef>
                <a:spcPts val="0"/>
              </a:spcBef>
              <a:spcAft>
                <a:spcPts val="0"/>
              </a:spcAft>
              <a:buNone/>
              <a:defRPr sz="2000" b="0" baseline="0"/>
            </a:lvl1pPr>
          </a:lstStyle>
          <a:p>
            <a:pPr lvl="0"/>
            <a:r>
              <a:rPr lang="en-GB" noProof="0" dirty="0" smtClean="0"/>
              <a:t>Click to enter name of Presenter here</a:t>
            </a:r>
            <a:endParaRPr lang="en-GB" noProof="0" dirty="0"/>
          </a:p>
        </p:txBody>
      </p:sp>
      <p:sp>
        <p:nvSpPr>
          <p:cNvPr id="25" name="Job title"/>
          <p:cNvSpPr>
            <a:spLocks noGrp="1"/>
          </p:cNvSpPr>
          <p:nvPr>
            <p:ph type="body" sz="quarter" idx="12" hasCustomPrompt="1"/>
          </p:nvPr>
        </p:nvSpPr>
        <p:spPr>
          <a:xfrm>
            <a:off x="1327458" y="2446017"/>
            <a:ext cx="5922609" cy="320040"/>
          </a:xfrm>
        </p:spPr>
        <p:txBody>
          <a:bodyPr anchor="t" anchorCtr="0">
            <a:noAutofit/>
          </a:bodyPr>
          <a:lstStyle>
            <a:lvl1pPr marL="0" indent="0">
              <a:lnSpc>
                <a:spcPct val="100000"/>
              </a:lnSpc>
              <a:spcBef>
                <a:spcPts val="0"/>
              </a:spcBef>
              <a:spcAft>
                <a:spcPts val="0"/>
              </a:spcAft>
              <a:buNone/>
              <a:defRPr sz="2000" b="0" i="1" baseline="0"/>
            </a:lvl1pPr>
          </a:lstStyle>
          <a:p>
            <a:pPr lvl="0"/>
            <a:r>
              <a:rPr lang="en-GB" noProof="0" dirty="0" smtClean="0"/>
              <a:t>Click to enter Job Title here</a:t>
            </a:r>
            <a:endParaRPr lang="en-GB" noProof="0" dirty="0"/>
          </a:p>
        </p:txBody>
      </p:sp>
      <p:sp>
        <p:nvSpPr>
          <p:cNvPr id="26" name="Primary Image"/>
          <p:cNvSpPr>
            <a:spLocks noGrp="1"/>
          </p:cNvSpPr>
          <p:nvPr>
            <p:ph type="pic" sz="quarter" idx="14" hasCustomPrompt="1"/>
          </p:nvPr>
        </p:nvSpPr>
        <p:spPr>
          <a:xfrm>
            <a:off x="4729654" y="2774730"/>
            <a:ext cx="4382814" cy="1766935"/>
          </a:xfrm>
        </p:spPr>
        <p:txBody>
          <a:bodyPr anchor="ctr"/>
          <a:lstStyle>
            <a:lvl1pPr marL="0" indent="0" algn="ctr">
              <a:buNone/>
              <a:defRPr sz="2000"/>
            </a:lvl1pPr>
          </a:lstStyle>
          <a:p>
            <a:r>
              <a:rPr lang="en-GB" noProof="0" dirty="0" smtClean="0"/>
              <a:t>Please add a primary image from the Brand Library</a:t>
            </a:r>
            <a:endParaRPr lang="en-GB" noProof="0" dirty="0"/>
          </a:p>
        </p:txBody>
      </p:sp>
    </p:spTree>
    <p:custDataLst>
      <p:tags r:id="rId1"/>
    </p:custDataLst>
    <p:extLst>
      <p:ext uri="{BB962C8B-B14F-4D97-AF65-F5344CB8AC3E}">
        <p14:creationId xmlns:p14="http://schemas.microsoft.com/office/powerpoint/2010/main" val="2367903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Title with co-brand bottom left">
    <p:spTree>
      <p:nvGrpSpPr>
        <p:cNvPr id="1" name=""/>
        <p:cNvGrpSpPr/>
        <p:nvPr/>
      </p:nvGrpSpPr>
      <p:grpSpPr>
        <a:xfrm>
          <a:off x="0" y="0"/>
          <a:ext cx="0" cy="0"/>
          <a:chOff x="0" y="0"/>
          <a:chExt cx="0" cy="0"/>
        </a:xfrm>
      </p:grpSpPr>
      <p:sp>
        <p:nvSpPr>
          <p:cNvPr id="18" name="Co brand logo"/>
          <p:cNvSpPr>
            <a:spLocks noGrp="1"/>
          </p:cNvSpPr>
          <p:nvPr>
            <p:ph sz="quarter" idx="13" hasCustomPrompt="1"/>
          </p:nvPr>
        </p:nvSpPr>
        <p:spPr>
          <a:xfrm>
            <a:off x="431800" y="3944571"/>
            <a:ext cx="2087563" cy="457200"/>
          </a:xfrm>
        </p:spPr>
        <p:txBody>
          <a:bodyPr anchor="t" anchorCtr="0">
            <a:normAutofit/>
          </a:bodyPr>
          <a:lstStyle>
            <a:lvl1pPr marL="0" indent="0" algn="ctr">
              <a:buNone/>
              <a:defRPr sz="1200" baseline="0"/>
            </a:lvl1pPr>
          </a:lstStyle>
          <a:p>
            <a:pPr lvl="0"/>
            <a:r>
              <a:rPr lang="en-US" dirty="0" smtClean="0"/>
              <a:t>Click to add co brand logo here</a:t>
            </a:r>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sp>
        <p:nvSpPr>
          <p:cNvPr id="14" name="TextBox 13"/>
          <p:cNvSpPr txBox="1"/>
          <p:nvPr userDrawn="1"/>
        </p:nvSpPr>
        <p:spPr>
          <a:xfrm>
            <a:off x="324170" y="4367511"/>
            <a:ext cx="4080933" cy="215444"/>
          </a:xfrm>
          <a:prstGeom prst="rect">
            <a:avLst/>
          </a:prstGeom>
          <a:noFill/>
        </p:spPr>
        <p:txBody>
          <a:bodyPr wrap="square" rtlCol="0">
            <a:spAutoFit/>
          </a:bodyPr>
          <a:lstStyle/>
          <a:p>
            <a:pPr>
              <a:spcAft>
                <a:spcPts val="100"/>
              </a:spcAft>
            </a:pPr>
            <a:r>
              <a:rPr lang="en-GB" sz="800" b="1" i="0" dirty="0" smtClean="0">
                <a:solidFill>
                  <a:schemeClr val="tx1"/>
                </a:solidFill>
              </a:rPr>
              <a:t>© 2020 Eversheds Sutherland</a:t>
            </a:r>
            <a:r>
              <a:rPr lang="en-GB" sz="800" b="1" i="0" baseline="0" dirty="0" smtClean="0">
                <a:solidFill>
                  <a:schemeClr val="tx1"/>
                </a:solidFill>
              </a:rPr>
              <a:t> (US) LLP</a:t>
            </a:r>
            <a:endParaRPr lang="en-GB" sz="800" b="1" i="0" dirty="0" smtClean="0">
              <a:solidFill>
                <a:schemeClr val="tx1"/>
              </a:solidFill>
            </a:endParaRPr>
          </a:p>
        </p:txBody>
      </p:sp>
      <p:sp>
        <p:nvSpPr>
          <p:cNvPr id="16" name="Footer Placeholder 3"/>
          <p:cNvSpPr txBox="1">
            <a:spLocks/>
          </p:cNvSpPr>
          <p:nvPr userDrawn="1"/>
        </p:nvSpPr>
        <p:spPr>
          <a:xfrm>
            <a:off x="332509" y="4541665"/>
            <a:ext cx="8553226" cy="54864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i="1" dirty="0" smtClean="0">
                <a:solidFill>
                  <a:schemeClr val="tx1">
                    <a:lumMod val="50000"/>
                    <a:lumOff val="50000"/>
                  </a:schemeClr>
                </a:solidFill>
                <a:latin typeface="+mj-lt"/>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lang="en-GB" sz="600" i="1" dirty="0">
              <a:solidFill>
                <a:schemeClr val="tx1">
                  <a:lumMod val="50000"/>
                  <a:lumOff val="50000"/>
                </a:schemeClr>
              </a:solidFill>
              <a:latin typeface="+mj-lt"/>
            </a:endParaRPr>
          </a:p>
        </p:txBody>
      </p:sp>
      <p:sp>
        <p:nvSpPr>
          <p:cNvPr id="17" name="Headline"/>
          <p:cNvSpPr>
            <a:spLocks noGrp="1"/>
          </p:cNvSpPr>
          <p:nvPr>
            <p:ph type="subTitle" idx="1" hasCustomPrompt="1"/>
          </p:nvPr>
        </p:nvSpPr>
        <p:spPr>
          <a:xfrm>
            <a:off x="1327458" y="899171"/>
            <a:ext cx="6337299" cy="640080"/>
          </a:xfrm>
        </p:spPr>
        <p:txBody>
          <a:bodyPr anchor="t" anchorCtr="0">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smtClean="0"/>
              <a:t>Click to add Headline here with two lines if needed</a:t>
            </a:r>
            <a:endParaRPr lang="en-GB" noProof="0" dirty="0"/>
          </a:p>
        </p:txBody>
      </p:sp>
      <p:sp>
        <p:nvSpPr>
          <p:cNvPr id="19" name="Title 9"/>
          <p:cNvSpPr>
            <a:spLocks noGrp="1"/>
          </p:cNvSpPr>
          <p:nvPr>
            <p:ph type="title" hasCustomPrompt="1"/>
          </p:nvPr>
        </p:nvSpPr>
        <p:spPr>
          <a:xfrm>
            <a:off x="1327458" y="303609"/>
            <a:ext cx="7308851" cy="548640"/>
          </a:xfrm>
        </p:spPr>
        <p:txBody>
          <a:bodyPr anchor="t" anchorCtr="0"/>
          <a:lstStyle>
            <a:lvl1pPr defTabSz="685800">
              <a:lnSpc>
                <a:spcPct val="90000"/>
              </a:lnSpc>
              <a:spcBef>
                <a:spcPct val="0"/>
              </a:spcBef>
              <a:defRPr/>
            </a:lvl1pPr>
          </a:lstStyle>
          <a:p>
            <a:pPr defTabSz="685800">
              <a:lnSpc>
                <a:spcPct val="90000"/>
              </a:lnSpc>
              <a:spcBef>
                <a:spcPct val="0"/>
              </a:spcBef>
            </a:pPr>
            <a:r>
              <a:rPr lang="en-GB" dirty="0" smtClean="0"/>
              <a:t>Click to add </a:t>
            </a:r>
            <a:r>
              <a:rPr lang="en-GB" dirty="0" err="1" smtClean="0"/>
              <a:t>Heartline</a:t>
            </a:r>
            <a:r>
              <a:rPr lang="en-GB" dirty="0" smtClean="0"/>
              <a:t> here with two lines if needed</a:t>
            </a:r>
            <a:endParaRPr lang="en-GB" dirty="0"/>
          </a:p>
        </p:txBody>
      </p:sp>
      <p:sp>
        <p:nvSpPr>
          <p:cNvPr id="20" name="Date"/>
          <p:cNvSpPr>
            <a:spLocks noGrp="1"/>
          </p:cNvSpPr>
          <p:nvPr>
            <p:ph type="body" sz="quarter" idx="10" hasCustomPrompt="1"/>
          </p:nvPr>
        </p:nvSpPr>
        <p:spPr>
          <a:xfrm>
            <a:off x="1327458" y="1716583"/>
            <a:ext cx="3992408" cy="320040"/>
          </a:xfrm>
        </p:spPr>
        <p:txBody>
          <a:bodyPr anchor="t" anchorCtr="0">
            <a:noAutofit/>
          </a:bodyPr>
          <a:lstStyle>
            <a:lvl1pPr marL="0" indent="0">
              <a:lnSpc>
                <a:spcPct val="100000"/>
              </a:lnSpc>
              <a:spcBef>
                <a:spcPts val="0"/>
              </a:spcBef>
              <a:spcAft>
                <a:spcPts val="0"/>
              </a:spcAft>
              <a:buNone/>
              <a:defRPr sz="2000" b="1" baseline="0"/>
            </a:lvl1pPr>
          </a:lstStyle>
          <a:p>
            <a:pPr lvl="0"/>
            <a:r>
              <a:rPr lang="en-GB" noProof="0" dirty="0" smtClean="0"/>
              <a:t>Date of Presentation</a:t>
            </a:r>
            <a:endParaRPr lang="en-GB" noProof="0" dirty="0"/>
          </a:p>
        </p:txBody>
      </p:sp>
      <p:sp>
        <p:nvSpPr>
          <p:cNvPr id="24" name="Presenter Name"/>
          <p:cNvSpPr>
            <a:spLocks noGrp="1"/>
          </p:cNvSpPr>
          <p:nvPr>
            <p:ph type="body" sz="quarter" idx="11" hasCustomPrompt="1"/>
          </p:nvPr>
        </p:nvSpPr>
        <p:spPr>
          <a:xfrm>
            <a:off x="1327458" y="2081300"/>
            <a:ext cx="5922609" cy="320040"/>
          </a:xfrm>
        </p:spPr>
        <p:txBody>
          <a:bodyPr anchor="t" anchorCtr="0">
            <a:noAutofit/>
          </a:bodyPr>
          <a:lstStyle>
            <a:lvl1pPr marL="0" indent="0">
              <a:lnSpc>
                <a:spcPct val="100000"/>
              </a:lnSpc>
              <a:spcBef>
                <a:spcPts val="0"/>
              </a:spcBef>
              <a:spcAft>
                <a:spcPts val="0"/>
              </a:spcAft>
              <a:buNone/>
              <a:defRPr sz="2000" b="0" baseline="0"/>
            </a:lvl1pPr>
          </a:lstStyle>
          <a:p>
            <a:pPr lvl="0"/>
            <a:r>
              <a:rPr lang="en-GB" noProof="0" dirty="0" smtClean="0"/>
              <a:t>Click to enter name of Presenter here</a:t>
            </a:r>
            <a:endParaRPr lang="en-GB" noProof="0" dirty="0"/>
          </a:p>
        </p:txBody>
      </p:sp>
      <p:sp>
        <p:nvSpPr>
          <p:cNvPr id="25" name="Job title"/>
          <p:cNvSpPr>
            <a:spLocks noGrp="1"/>
          </p:cNvSpPr>
          <p:nvPr>
            <p:ph type="body" sz="quarter" idx="12" hasCustomPrompt="1"/>
          </p:nvPr>
        </p:nvSpPr>
        <p:spPr>
          <a:xfrm>
            <a:off x="1327458" y="2446017"/>
            <a:ext cx="5922609" cy="320040"/>
          </a:xfrm>
        </p:spPr>
        <p:txBody>
          <a:bodyPr anchor="t" anchorCtr="0">
            <a:noAutofit/>
          </a:bodyPr>
          <a:lstStyle>
            <a:lvl1pPr marL="0" indent="0">
              <a:lnSpc>
                <a:spcPct val="100000"/>
              </a:lnSpc>
              <a:spcBef>
                <a:spcPts val="0"/>
              </a:spcBef>
              <a:spcAft>
                <a:spcPts val="0"/>
              </a:spcAft>
              <a:buNone/>
              <a:defRPr sz="2000" b="0" i="1" baseline="0"/>
            </a:lvl1pPr>
          </a:lstStyle>
          <a:p>
            <a:pPr lvl="0"/>
            <a:r>
              <a:rPr lang="en-GB" noProof="0" dirty="0" smtClean="0"/>
              <a:t>Click to enter Job Title here</a:t>
            </a:r>
            <a:endParaRPr lang="en-GB" noProof="0" dirty="0"/>
          </a:p>
        </p:txBody>
      </p:sp>
      <p:sp>
        <p:nvSpPr>
          <p:cNvPr id="26" name="Primary Image"/>
          <p:cNvSpPr>
            <a:spLocks noGrp="1"/>
          </p:cNvSpPr>
          <p:nvPr>
            <p:ph type="pic" sz="quarter" idx="14" hasCustomPrompt="1"/>
          </p:nvPr>
        </p:nvSpPr>
        <p:spPr>
          <a:xfrm>
            <a:off x="4729654" y="2774730"/>
            <a:ext cx="4382814" cy="1766935"/>
          </a:xfrm>
        </p:spPr>
        <p:txBody>
          <a:bodyPr anchor="ctr"/>
          <a:lstStyle>
            <a:lvl1pPr marL="0" indent="0" algn="ctr">
              <a:buNone/>
              <a:defRPr sz="2000"/>
            </a:lvl1pPr>
          </a:lstStyle>
          <a:p>
            <a:r>
              <a:rPr lang="en-GB" noProof="0" dirty="0" smtClean="0"/>
              <a:t>Please add a primary image from the Brand Library</a:t>
            </a:r>
            <a:endParaRPr lang="en-GB" noProof="0" dirty="0"/>
          </a:p>
        </p:txBody>
      </p:sp>
    </p:spTree>
    <p:extLst>
      <p:ext uri="{BB962C8B-B14F-4D97-AF65-F5344CB8AC3E}">
        <p14:creationId xmlns:p14="http://schemas.microsoft.com/office/powerpoint/2010/main" val="2040719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Slide - co brand top right">
    <p:spTree>
      <p:nvGrpSpPr>
        <p:cNvPr id="1" name=""/>
        <p:cNvGrpSpPr/>
        <p:nvPr/>
      </p:nvGrpSpPr>
      <p:grpSpPr>
        <a:xfrm>
          <a:off x="0" y="0"/>
          <a:ext cx="0" cy="0"/>
          <a:chOff x="0" y="0"/>
          <a:chExt cx="0" cy="0"/>
        </a:xfrm>
      </p:grpSpPr>
      <p:sp>
        <p:nvSpPr>
          <p:cNvPr id="9" name="Primary Image"/>
          <p:cNvSpPr>
            <a:spLocks noGrp="1"/>
          </p:cNvSpPr>
          <p:nvPr>
            <p:ph type="pic" sz="quarter" idx="14" hasCustomPrompt="1"/>
          </p:nvPr>
        </p:nvSpPr>
        <p:spPr>
          <a:xfrm>
            <a:off x="4729654" y="2774730"/>
            <a:ext cx="4382814" cy="1766935"/>
          </a:xfrm>
        </p:spPr>
        <p:txBody>
          <a:bodyPr anchor="ctr"/>
          <a:lstStyle>
            <a:lvl1pPr marL="0" indent="0" algn="ctr">
              <a:buNone/>
              <a:defRPr sz="2000"/>
            </a:lvl1pPr>
          </a:lstStyle>
          <a:p>
            <a:r>
              <a:rPr lang="en-GB" noProof="0" dirty="0" smtClean="0"/>
              <a:t>Please add a primary image from the Brand Library</a:t>
            </a:r>
            <a:endParaRPr lang="en-GB" noProof="0" dirty="0"/>
          </a:p>
        </p:txBody>
      </p:sp>
      <p:sp>
        <p:nvSpPr>
          <p:cNvPr id="18" name="Co brand logo"/>
          <p:cNvSpPr>
            <a:spLocks noGrp="1"/>
          </p:cNvSpPr>
          <p:nvPr>
            <p:ph sz="quarter" idx="13" hasCustomPrompt="1"/>
          </p:nvPr>
        </p:nvSpPr>
        <p:spPr>
          <a:xfrm>
            <a:off x="6703469" y="310021"/>
            <a:ext cx="2087563" cy="355997"/>
          </a:xfrm>
        </p:spPr>
        <p:txBody>
          <a:bodyPr anchor="ctr">
            <a:normAutofit/>
          </a:bodyPr>
          <a:lstStyle>
            <a:lvl1pPr marL="0" indent="0" algn="ctr">
              <a:buNone/>
              <a:defRPr sz="1200" baseline="0"/>
            </a:lvl1pPr>
          </a:lstStyle>
          <a:p>
            <a:pPr lvl="0"/>
            <a:r>
              <a:rPr lang="en-GB" noProof="0" dirty="0" smtClean="0"/>
              <a:t>Click to add co brand logo here</a:t>
            </a:r>
            <a:endParaRPr lang="en-GB" noProof="0"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sp>
        <p:nvSpPr>
          <p:cNvPr id="14" name="TextBox 13"/>
          <p:cNvSpPr txBox="1"/>
          <p:nvPr userDrawn="1"/>
        </p:nvSpPr>
        <p:spPr>
          <a:xfrm>
            <a:off x="324170" y="4367511"/>
            <a:ext cx="4080933" cy="215444"/>
          </a:xfrm>
          <a:prstGeom prst="rect">
            <a:avLst/>
          </a:prstGeom>
          <a:noFill/>
        </p:spPr>
        <p:txBody>
          <a:bodyPr wrap="square" rtlCol="0">
            <a:spAutoFit/>
          </a:bodyPr>
          <a:lstStyle/>
          <a:p>
            <a:pPr>
              <a:spcAft>
                <a:spcPts val="100"/>
              </a:spcAft>
            </a:pPr>
            <a:r>
              <a:rPr lang="en-GB" sz="800" b="1" i="0" dirty="0" smtClean="0">
                <a:solidFill>
                  <a:schemeClr val="tx1"/>
                </a:solidFill>
              </a:rPr>
              <a:t>© 2020 Eversheds Sutherland</a:t>
            </a:r>
            <a:r>
              <a:rPr lang="en-GB" sz="800" b="1" i="0" baseline="0" dirty="0" smtClean="0">
                <a:solidFill>
                  <a:schemeClr val="tx1"/>
                </a:solidFill>
              </a:rPr>
              <a:t> (US) LLP</a:t>
            </a:r>
            <a:endParaRPr lang="en-GB" sz="800" b="1" i="0" dirty="0" smtClean="0">
              <a:solidFill>
                <a:schemeClr val="tx1"/>
              </a:solidFill>
            </a:endParaRPr>
          </a:p>
        </p:txBody>
      </p:sp>
      <p:sp>
        <p:nvSpPr>
          <p:cNvPr id="15" name="Footer Placeholder 3"/>
          <p:cNvSpPr txBox="1">
            <a:spLocks/>
          </p:cNvSpPr>
          <p:nvPr userDrawn="1"/>
        </p:nvSpPr>
        <p:spPr>
          <a:xfrm>
            <a:off x="332509" y="4541665"/>
            <a:ext cx="8553226" cy="54864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i="1" dirty="0" smtClean="0">
                <a:solidFill>
                  <a:schemeClr val="tx1">
                    <a:lumMod val="50000"/>
                    <a:lumOff val="50000"/>
                  </a:schemeClr>
                </a:solidFill>
                <a:latin typeface="+mj-lt"/>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lang="en-GB" sz="600" i="1" dirty="0">
              <a:solidFill>
                <a:schemeClr val="tx1">
                  <a:lumMod val="50000"/>
                  <a:lumOff val="50000"/>
                </a:schemeClr>
              </a:solidFill>
              <a:latin typeface="+mj-lt"/>
            </a:endParaRPr>
          </a:p>
        </p:txBody>
      </p:sp>
      <p:sp>
        <p:nvSpPr>
          <p:cNvPr id="16" name="Headline"/>
          <p:cNvSpPr>
            <a:spLocks noGrp="1"/>
          </p:cNvSpPr>
          <p:nvPr>
            <p:ph type="subTitle" idx="1" hasCustomPrompt="1"/>
          </p:nvPr>
        </p:nvSpPr>
        <p:spPr>
          <a:xfrm>
            <a:off x="1327458" y="899171"/>
            <a:ext cx="5303520" cy="640080"/>
          </a:xfrm>
        </p:spPr>
        <p:txBody>
          <a:bodyPr anchor="t" anchorCtr="0">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smtClean="0"/>
              <a:t>Click to add Headline here with two lines if needed</a:t>
            </a:r>
            <a:endParaRPr lang="en-GB" noProof="0" dirty="0"/>
          </a:p>
        </p:txBody>
      </p:sp>
      <p:sp>
        <p:nvSpPr>
          <p:cNvPr id="17" name="Title 9"/>
          <p:cNvSpPr>
            <a:spLocks noGrp="1"/>
          </p:cNvSpPr>
          <p:nvPr>
            <p:ph type="title" hasCustomPrompt="1"/>
          </p:nvPr>
        </p:nvSpPr>
        <p:spPr>
          <a:xfrm>
            <a:off x="1327458" y="303609"/>
            <a:ext cx="5303520" cy="548640"/>
          </a:xfrm>
        </p:spPr>
        <p:txBody>
          <a:bodyPr anchor="t" anchorCtr="0"/>
          <a:lstStyle>
            <a:lvl1pPr defTabSz="685800">
              <a:lnSpc>
                <a:spcPct val="90000"/>
              </a:lnSpc>
              <a:spcBef>
                <a:spcPct val="0"/>
              </a:spcBef>
              <a:defRPr/>
            </a:lvl1pPr>
          </a:lstStyle>
          <a:p>
            <a:pPr defTabSz="685800">
              <a:lnSpc>
                <a:spcPct val="90000"/>
              </a:lnSpc>
              <a:spcBef>
                <a:spcPct val="0"/>
              </a:spcBef>
            </a:pPr>
            <a:r>
              <a:rPr lang="en-GB" dirty="0" smtClean="0"/>
              <a:t>Click to add </a:t>
            </a:r>
            <a:r>
              <a:rPr lang="en-GB" dirty="0" err="1" smtClean="0"/>
              <a:t>Heartline</a:t>
            </a:r>
            <a:r>
              <a:rPr lang="en-GB" dirty="0" smtClean="0"/>
              <a:t> here with two lines if needed</a:t>
            </a:r>
            <a:endParaRPr lang="en-GB" dirty="0"/>
          </a:p>
        </p:txBody>
      </p:sp>
      <p:sp>
        <p:nvSpPr>
          <p:cNvPr id="19" name="Date"/>
          <p:cNvSpPr>
            <a:spLocks noGrp="1"/>
          </p:cNvSpPr>
          <p:nvPr>
            <p:ph type="body" sz="quarter" idx="10" hasCustomPrompt="1"/>
          </p:nvPr>
        </p:nvSpPr>
        <p:spPr>
          <a:xfrm>
            <a:off x="1327458" y="1716583"/>
            <a:ext cx="3992408" cy="320040"/>
          </a:xfrm>
        </p:spPr>
        <p:txBody>
          <a:bodyPr anchor="t" anchorCtr="0">
            <a:noAutofit/>
          </a:bodyPr>
          <a:lstStyle>
            <a:lvl1pPr marL="0" indent="0">
              <a:lnSpc>
                <a:spcPct val="100000"/>
              </a:lnSpc>
              <a:spcBef>
                <a:spcPts val="0"/>
              </a:spcBef>
              <a:spcAft>
                <a:spcPts val="0"/>
              </a:spcAft>
              <a:buNone/>
              <a:defRPr sz="2000" b="1" baseline="0"/>
            </a:lvl1pPr>
          </a:lstStyle>
          <a:p>
            <a:pPr lvl="0"/>
            <a:r>
              <a:rPr lang="en-GB" noProof="0" dirty="0" smtClean="0"/>
              <a:t>Date of Presentation</a:t>
            </a:r>
            <a:endParaRPr lang="en-GB" noProof="0" dirty="0"/>
          </a:p>
        </p:txBody>
      </p:sp>
      <p:sp>
        <p:nvSpPr>
          <p:cNvPr id="20" name="Presenter Name"/>
          <p:cNvSpPr>
            <a:spLocks noGrp="1"/>
          </p:cNvSpPr>
          <p:nvPr>
            <p:ph type="body" sz="quarter" idx="11" hasCustomPrompt="1"/>
          </p:nvPr>
        </p:nvSpPr>
        <p:spPr>
          <a:xfrm>
            <a:off x="1327458" y="2081300"/>
            <a:ext cx="5922609" cy="320040"/>
          </a:xfrm>
        </p:spPr>
        <p:txBody>
          <a:bodyPr anchor="t" anchorCtr="0">
            <a:noAutofit/>
          </a:bodyPr>
          <a:lstStyle>
            <a:lvl1pPr marL="0" indent="0">
              <a:lnSpc>
                <a:spcPct val="100000"/>
              </a:lnSpc>
              <a:spcBef>
                <a:spcPts val="0"/>
              </a:spcBef>
              <a:spcAft>
                <a:spcPts val="0"/>
              </a:spcAft>
              <a:buNone/>
              <a:defRPr sz="2000" b="0" baseline="0"/>
            </a:lvl1pPr>
          </a:lstStyle>
          <a:p>
            <a:pPr lvl="0"/>
            <a:r>
              <a:rPr lang="en-GB" noProof="0" dirty="0" smtClean="0"/>
              <a:t>Click to enter name of Presenter here</a:t>
            </a:r>
            <a:endParaRPr lang="en-GB" noProof="0" dirty="0"/>
          </a:p>
        </p:txBody>
      </p:sp>
      <p:sp>
        <p:nvSpPr>
          <p:cNvPr id="24" name="Job title"/>
          <p:cNvSpPr>
            <a:spLocks noGrp="1"/>
          </p:cNvSpPr>
          <p:nvPr>
            <p:ph type="body" sz="quarter" idx="12" hasCustomPrompt="1"/>
          </p:nvPr>
        </p:nvSpPr>
        <p:spPr>
          <a:xfrm>
            <a:off x="1327458" y="2446017"/>
            <a:ext cx="5922609" cy="320040"/>
          </a:xfrm>
        </p:spPr>
        <p:txBody>
          <a:bodyPr anchor="t" anchorCtr="0">
            <a:noAutofit/>
          </a:bodyPr>
          <a:lstStyle>
            <a:lvl1pPr marL="0" indent="0">
              <a:lnSpc>
                <a:spcPct val="100000"/>
              </a:lnSpc>
              <a:spcBef>
                <a:spcPts val="0"/>
              </a:spcBef>
              <a:spcAft>
                <a:spcPts val="0"/>
              </a:spcAft>
              <a:buNone/>
              <a:defRPr sz="2000" b="0" i="1" baseline="0"/>
            </a:lvl1pPr>
          </a:lstStyle>
          <a:p>
            <a:pPr lvl="0"/>
            <a:r>
              <a:rPr lang="en-GB" noProof="0" dirty="0" smtClean="0"/>
              <a:t>Click to enter Job Title here</a:t>
            </a:r>
            <a:endParaRPr lang="en-GB" noProof="0" dirty="0"/>
          </a:p>
        </p:txBody>
      </p:sp>
    </p:spTree>
    <p:extLst>
      <p:ext uri="{BB962C8B-B14F-4D97-AF65-F5344CB8AC3E}">
        <p14:creationId xmlns:p14="http://schemas.microsoft.com/office/powerpoint/2010/main" val="2230266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Agenda Slide">
    <p:spTree>
      <p:nvGrpSpPr>
        <p:cNvPr id="1" name=""/>
        <p:cNvGrpSpPr/>
        <p:nvPr/>
      </p:nvGrpSpPr>
      <p:grpSpPr>
        <a:xfrm>
          <a:off x="0" y="0"/>
          <a:ext cx="0" cy="0"/>
          <a:chOff x="0" y="0"/>
          <a:chExt cx="0" cy="0"/>
        </a:xfrm>
      </p:grpSpPr>
      <p:sp>
        <p:nvSpPr>
          <p:cNvPr id="2" name="Heading"/>
          <p:cNvSpPr>
            <a:spLocks noGrp="1"/>
          </p:cNvSpPr>
          <p:nvPr>
            <p:ph type="title" hasCustomPrompt="1"/>
          </p:nvPr>
        </p:nvSpPr>
        <p:spPr>
          <a:xfrm>
            <a:off x="431800" y="303610"/>
            <a:ext cx="8280400" cy="320040"/>
          </a:xfrm>
        </p:spPr>
        <p:txBody>
          <a:bodyPr anchor="t">
            <a:noAutofit/>
          </a:bodyPr>
          <a:lstStyle>
            <a:lvl1pPr>
              <a:defRPr sz="2100" baseline="0"/>
            </a:lvl1pPr>
          </a:lstStyle>
          <a:p>
            <a:r>
              <a:rPr lang="en-GB" noProof="0" dirty="0" smtClean="0"/>
              <a:t>Click to add Agenda heading</a:t>
            </a:r>
            <a:endParaRPr lang="en-GB" noProof="0" dirty="0"/>
          </a:p>
        </p:txBody>
      </p:sp>
      <p:sp>
        <p:nvSpPr>
          <p:cNvPr id="8" name="Content Placeholder 7"/>
          <p:cNvSpPr>
            <a:spLocks noGrp="1"/>
          </p:cNvSpPr>
          <p:nvPr>
            <p:ph sz="quarter" idx="13" hasCustomPrompt="1"/>
          </p:nvPr>
        </p:nvSpPr>
        <p:spPr>
          <a:xfrm>
            <a:off x="431799" y="925116"/>
            <a:ext cx="8284464" cy="3895344"/>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noProof="0" dirty="0" smtClean="0"/>
              <a:t>Click to add agenda item here</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1" name="TextBox 10"/>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3" name="TextBox 12"/>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3898063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77" userDrawn="1">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Contents bulleted w sub slide">
    <p:spTree>
      <p:nvGrpSpPr>
        <p:cNvPr id="1" name=""/>
        <p:cNvGrpSpPr/>
        <p:nvPr/>
      </p:nvGrpSpPr>
      <p:grpSpPr>
        <a:xfrm>
          <a:off x="0" y="0"/>
          <a:ext cx="0" cy="0"/>
          <a:chOff x="0" y="0"/>
          <a:chExt cx="0" cy="0"/>
        </a:xfrm>
      </p:grpSpPr>
      <p:sp>
        <p:nvSpPr>
          <p:cNvPr id="7" name="Sub-heading"/>
          <p:cNvSpPr>
            <a:spLocks noGrp="1"/>
          </p:cNvSpPr>
          <p:nvPr>
            <p:ph type="body" sz="quarter" idx="10" hasCustomPrompt="1"/>
          </p:nvPr>
        </p:nvSpPr>
        <p:spPr>
          <a:xfrm>
            <a:off x="431800" y="640080"/>
            <a:ext cx="8280400" cy="320040"/>
          </a:xfrm>
        </p:spPr>
        <p:txBody>
          <a:bodyPr>
            <a:noAutofit/>
          </a:bodyPr>
          <a:lstStyle>
            <a:lvl1pPr marL="0" indent="0">
              <a:buNone/>
              <a:defRPr sz="1900" baseline="0"/>
            </a:lvl1pPr>
          </a:lstStyle>
          <a:p>
            <a:pPr lvl="0"/>
            <a:r>
              <a:rPr lang="en-GB" noProof="0" dirty="0" smtClean="0"/>
              <a:t>Click to add sub-heading</a:t>
            </a:r>
            <a:endParaRPr lang="en-GB" noProof="0" dirty="0"/>
          </a:p>
        </p:txBody>
      </p:sp>
      <p:sp>
        <p:nvSpPr>
          <p:cNvPr id="2" name="Heading"/>
          <p:cNvSpPr>
            <a:spLocks noGrp="1"/>
          </p:cNvSpPr>
          <p:nvPr>
            <p:ph type="title" hasCustomPrompt="1"/>
          </p:nvPr>
        </p:nvSpPr>
        <p:spPr>
          <a:xfrm>
            <a:off x="431800" y="303610"/>
            <a:ext cx="8280400" cy="320040"/>
          </a:xfrm>
        </p:spPr>
        <p:txBody>
          <a:bodyPr anchor="t">
            <a:noAutofit/>
          </a:bodyPr>
          <a:lstStyle>
            <a:lvl1pPr>
              <a:defRPr sz="2100" baseline="0"/>
            </a:lvl1pPr>
          </a:lstStyle>
          <a:p>
            <a:r>
              <a:rPr lang="en-GB" noProof="0" dirty="0" smtClean="0"/>
              <a:t>Click to add Heading</a:t>
            </a:r>
            <a:endParaRPr lang="en-GB" noProof="0" dirty="0"/>
          </a:p>
        </p:txBody>
      </p:sp>
      <p:sp>
        <p:nvSpPr>
          <p:cNvPr id="10" name="Content Placeholder 9"/>
          <p:cNvSpPr>
            <a:spLocks noGrp="1"/>
          </p:cNvSpPr>
          <p:nvPr>
            <p:ph sz="quarter" idx="14"/>
          </p:nvPr>
        </p:nvSpPr>
        <p:spPr>
          <a:xfrm>
            <a:off x="429768" y="1138428"/>
            <a:ext cx="8280400" cy="3614166"/>
          </a:xfrm>
        </p:spPr>
        <p:txBody>
          <a:bodyPr>
            <a:noAutofit/>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5" name="TextBox 14"/>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7" name="TextBox 16"/>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custDataLst>
      <p:tags r:id="rId1"/>
    </p:custDataLst>
    <p:extLst>
      <p:ext uri="{BB962C8B-B14F-4D97-AF65-F5344CB8AC3E}">
        <p14:creationId xmlns:p14="http://schemas.microsoft.com/office/powerpoint/2010/main" val="14745081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Contents bulleted slide">
    <p:spTree>
      <p:nvGrpSpPr>
        <p:cNvPr id="1" name=""/>
        <p:cNvGrpSpPr/>
        <p:nvPr/>
      </p:nvGrpSpPr>
      <p:grpSpPr>
        <a:xfrm>
          <a:off x="0" y="0"/>
          <a:ext cx="0" cy="0"/>
          <a:chOff x="0" y="0"/>
          <a:chExt cx="0" cy="0"/>
        </a:xfrm>
      </p:grpSpPr>
      <p:sp>
        <p:nvSpPr>
          <p:cNvPr id="2" name="Heading"/>
          <p:cNvSpPr>
            <a:spLocks noGrp="1"/>
          </p:cNvSpPr>
          <p:nvPr>
            <p:ph type="title" hasCustomPrompt="1"/>
          </p:nvPr>
        </p:nvSpPr>
        <p:spPr>
          <a:xfrm>
            <a:off x="431800" y="303610"/>
            <a:ext cx="8280400" cy="320040"/>
          </a:xfrm>
        </p:spPr>
        <p:txBody>
          <a:bodyPr anchor="t">
            <a:noAutofit/>
          </a:bodyPr>
          <a:lstStyle>
            <a:lvl1pPr>
              <a:defRPr sz="2100" baseline="0"/>
            </a:lvl1pPr>
          </a:lstStyle>
          <a:p>
            <a:r>
              <a:rPr lang="en-GB" noProof="0" dirty="0" smtClean="0"/>
              <a:t>Click to add Heading</a:t>
            </a:r>
            <a:endParaRPr lang="en-GB" noProof="0" dirty="0"/>
          </a:p>
        </p:txBody>
      </p:sp>
      <p:sp>
        <p:nvSpPr>
          <p:cNvPr id="10" name="Content Placeholder 9"/>
          <p:cNvSpPr>
            <a:spLocks noGrp="1"/>
          </p:cNvSpPr>
          <p:nvPr>
            <p:ph sz="quarter" idx="14"/>
          </p:nvPr>
        </p:nvSpPr>
        <p:spPr>
          <a:xfrm>
            <a:off x="429768" y="925830"/>
            <a:ext cx="8280400" cy="3895344"/>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3"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4" name="TextBox 13"/>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5" name="TextBox 14"/>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custDataLst>
      <p:tags r:id="rId1"/>
    </p:custDataLst>
    <p:extLst>
      <p:ext uri="{BB962C8B-B14F-4D97-AF65-F5344CB8AC3E}">
        <p14:creationId xmlns:p14="http://schemas.microsoft.com/office/powerpoint/2010/main" val="1173355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 co brand top right">
    <p:spTree>
      <p:nvGrpSpPr>
        <p:cNvPr id="1" name=""/>
        <p:cNvGrpSpPr/>
        <p:nvPr/>
      </p:nvGrpSpPr>
      <p:grpSpPr>
        <a:xfrm>
          <a:off x="0" y="0"/>
          <a:ext cx="0" cy="0"/>
          <a:chOff x="0" y="0"/>
          <a:chExt cx="0" cy="0"/>
        </a:xfrm>
      </p:grpSpPr>
      <p:sp>
        <p:nvSpPr>
          <p:cNvPr id="9" name="Primary Image"/>
          <p:cNvSpPr>
            <a:spLocks noGrp="1"/>
          </p:cNvSpPr>
          <p:nvPr>
            <p:ph type="pic" sz="quarter" idx="14" hasCustomPrompt="1"/>
          </p:nvPr>
        </p:nvSpPr>
        <p:spPr>
          <a:xfrm>
            <a:off x="4729654" y="2774730"/>
            <a:ext cx="4382814" cy="1766935"/>
          </a:xfrm>
        </p:spPr>
        <p:txBody>
          <a:bodyPr anchor="ctr"/>
          <a:lstStyle>
            <a:lvl1pPr marL="0" indent="0" algn="ctr">
              <a:buNone/>
              <a:defRPr sz="2000"/>
            </a:lvl1pPr>
          </a:lstStyle>
          <a:p>
            <a:r>
              <a:rPr lang="en-GB" noProof="0" dirty="0" smtClean="0"/>
              <a:t>Please add a primary image from the Brand Library</a:t>
            </a:r>
            <a:endParaRPr lang="en-GB" noProof="0" dirty="0"/>
          </a:p>
        </p:txBody>
      </p:sp>
      <p:sp>
        <p:nvSpPr>
          <p:cNvPr id="18" name="Co brand logo"/>
          <p:cNvSpPr>
            <a:spLocks noGrp="1"/>
          </p:cNvSpPr>
          <p:nvPr>
            <p:ph sz="quarter" idx="13" hasCustomPrompt="1"/>
          </p:nvPr>
        </p:nvSpPr>
        <p:spPr>
          <a:xfrm>
            <a:off x="6703469" y="310021"/>
            <a:ext cx="2087563" cy="355997"/>
          </a:xfrm>
        </p:spPr>
        <p:txBody>
          <a:bodyPr anchor="ctr">
            <a:normAutofit/>
          </a:bodyPr>
          <a:lstStyle>
            <a:lvl1pPr marL="0" indent="0" algn="ctr">
              <a:buNone/>
              <a:defRPr sz="1200" baseline="0"/>
            </a:lvl1pPr>
          </a:lstStyle>
          <a:p>
            <a:pPr lvl="0"/>
            <a:r>
              <a:rPr lang="en-GB" noProof="0" dirty="0" smtClean="0"/>
              <a:t>Click to add co brand logo here</a:t>
            </a:r>
            <a:endParaRPr lang="en-GB" noProof="0"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sp>
        <p:nvSpPr>
          <p:cNvPr id="14" name="TextBox 13"/>
          <p:cNvSpPr txBox="1"/>
          <p:nvPr/>
        </p:nvSpPr>
        <p:spPr>
          <a:xfrm>
            <a:off x="324170" y="4367511"/>
            <a:ext cx="4080933" cy="215444"/>
          </a:xfrm>
          <a:prstGeom prst="rect">
            <a:avLst/>
          </a:prstGeom>
          <a:noFill/>
        </p:spPr>
        <p:txBody>
          <a:bodyPr wrap="square" rtlCol="0">
            <a:spAutoFit/>
          </a:bodyPr>
          <a:lstStyle/>
          <a:p>
            <a:pPr>
              <a:spcAft>
                <a:spcPts val="100"/>
              </a:spcAft>
            </a:pPr>
            <a:r>
              <a:rPr lang="en-GB" sz="800" b="1" i="0" dirty="0" smtClean="0">
                <a:solidFill>
                  <a:schemeClr val="tx1"/>
                </a:solidFill>
              </a:rPr>
              <a:t>© 2021 Eversheds Sutherland</a:t>
            </a:r>
            <a:r>
              <a:rPr lang="en-GB" sz="800" b="1" i="0" baseline="0" dirty="0" smtClean="0">
                <a:solidFill>
                  <a:schemeClr val="tx1"/>
                </a:solidFill>
              </a:rPr>
              <a:t> (US) LLP</a:t>
            </a:r>
            <a:endParaRPr lang="en-GB" sz="800" b="1" i="0" dirty="0" smtClean="0">
              <a:solidFill>
                <a:schemeClr val="tx1"/>
              </a:solidFill>
            </a:endParaRPr>
          </a:p>
        </p:txBody>
      </p:sp>
      <p:sp>
        <p:nvSpPr>
          <p:cNvPr id="15" name="Footer Placeholder 3"/>
          <p:cNvSpPr txBox="1">
            <a:spLocks/>
          </p:cNvSpPr>
          <p:nvPr/>
        </p:nvSpPr>
        <p:spPr>
          <a:xfrm>
            <a:off x="332509" y="4541665"/>
            <a:ext cx="8553226" cy="54864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600" i="1" dirty="0" smtClean="0">
                <a:solidFill>
                  <a:schemeClr val="tx1">
                    <a:lumMod val="50000"/>
                    <a:lumOff val="50000"/>
                  </a:schemeClr>
                </a:solidFill>
                <a:latin typeface="+mj-lt"/>
              </a:rPr>
              <a:t>All Rights Reserved. This communication is for general informational purposes only and is not intended to constitute legal advice or a recommended course of action in any given situation. This communication is not intended to be, and should not be, relied upon by the recipient in making decisions of a legal nature with respect to the issues discussed herein. The recipient is encouraged to consult independent counsel before making any decisions or taking any action concerning the matters in this communication. This communication does not create an attorney-client relationship between Eversheds Sutherland (US) LLP and the recipient. Eversheds Sutherland (US) LLP is part of a global legal practice, operating through various separate and distinct legal entities, under Eversheds Sutherland. For a full description of the structure and a list of offices, please visit www.eversheds-sutherland.com.</a:t>
            </a:r>
            <a:endParaRPr lang="en-GB" sz="600" i="1" dirty="0">
              <a:solidFill>
                <a:schemeClr val="tx1">
                  <a:lumMod val="50000"/>
                  <a:lumOff val="50000"/>
                </a:schemeClr>
              </a:solidFill>
              <a:latin typeface="+mj-lt"/>
            </a:endParaRPr>
          </a:p>
        </p:txBody>
      </p:sp>
      <p:sp>
        <p:nvSpPr>
          <p:cNvPr id="16" name="Headline"/>
          <p:cNvSpPr>
            <a:spLocks noGrp="1"/>
          </p:cNvSpPr>
          <p:nvPr>
            <p:ph type="subTitle" idx="1" hasCustomPrompt="1"/>
          </p:nvPr>
        </p:nvSpPr>
        <p:spPr>
          <a:xfrm>
            <a:off x="1327458" y="899171"/>
            <a:ext cx="5303520" cy="640080"/>
          </a:xfrm>
        </p:spPr>
        <p:txBody>
          <a:bodyPr anchor="t" anchorCtr="0">
            <a:noAutofit/>
          </a:bodyPr>
          <a:lstStyle>
            <a:lvl1pPr marL="0" indent="0" algn="l">
              <a:spcBef>
                <a:spcPts val="450"/>
              </a:spcBef>
              <a:spcAft>
                <a:spcPts val="0"/>
              </a:spcAft>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noProof="0" dirty="0" smtClean="0"/>
              <a:t>Click to add Headline here with two lines if needed</a:t>
            </a:r>
            <a:endParaRPr lang="en-GB" noProof="0" dirty="0"/>
          </a:p>
        </p:txBody>
      </p:sp>
      <p:sp>
        <p:nvSpPr>
          <p:cNvPr id="17" name="Title 9"/>
          <p:cNvSpPr>
            <a:spLocks noGrp="1"/>
          </p:cNvSpPr>
          <p:nvPr>
            <p:ph type="title" hasCustomPrompt="1"/>
          </p:nvPr>
        </p:nvSpPr>
        <p:spPr>
          <a:xfrm>
            <a:off x="1327458" y="303609"/>
            <a:ext cx="5303520" cy="548640"/>
          </a:xfrm>
        </p:spPr>
        <p:txBody>
          <a:bodyPr anchor="t" anchorCtr="0"/>
          <a:lstStyle>
            <a:lvl1pPr defTabSz="685800">
              <a:lnSpc>
                <a:spcPct val="90000"/>
              </a:lnSpc>
              <a:spcBef>
                <a:spcPct val="0"/>
              </a:spcBef>
              <a:defRPr/>
            </a:lvl1pPr>
          </a:lstStyle>
          <a:p>
            <a:pPr defTabSz="685800">
              <a:lnSpc>
                <a:spcPct val="90000"/>
              </a:lnSpc>
              <a:spcBef>
                <a:spcPct val="0"/>
              </a:spcBef>
            </a:pPr>
            <a:r>
              <a:rPr lang="en-GB" dirty="0" smtClean="0"/>
              <a:t>Click to add </a:t>
            </a:r>
            <a:r>
              <a:rPr lang="en-GB" dirty="0" err="1" smtClean="0"/>
              <a:t>Heartline</a:t>
            </a:r>
            <a:r>
              <a:rPr lang="en-GB" dirty="0" smtClean="0"/>
              <a:t> here with two lines if needed</a:t>
            </a:r>
            <a:endParaRPr lang="en-GB" dirty="0"/>
          </a:p>
        </p:txBody>
      </p:sp>
      <p:sp>
        <p:nvSpPr>
          <p:cNvPr id="19" name="Date"/>
          <p:cNvSpPr>
            <a:spLocks noGrp="1"/>
          </p:cNvSpPr>
          <p:nvPr>
            <p:ph type="body" sz="quarter" idx="10" hasCustomPrompt="1"/>
          </p:nvPr>
        </p:nvSpPr>
        <p:spPr>
          <a:xfrm>
            <a:off x="1327458" y="1716583"/>
            <a:ext cx="3992408" cy="320040"/>
          </a:xfrm>
        </p:spPr>
        <p:txBody>
          <a:bodyPr anchor="t" anchorCtr="0">
            <a:noAutofit/>
          </a:bodyPr>
          <a:lstStyle>
            <a:lvl1pPr marL="0" indent="0">
              <a:lnSpc>
                <a:spcPct val="100000"/>
              </a:lnSpc>
              <a:spcBef>
                <a:spcPts val="0"/>
              </a:spcBef>
              <a:spcAft>
                <a:spcPts val="0"/>
              </a:spcAft>
              <a:buNone/>
              <a:defRPr sz="2000" b="1" baseline="0"/>
            </a:lvl1pPr>
          </a:lstStyle>
          <a:p>
            <a:pPr lvl="0"/>
            <a:r>
              <a:rPr lang="en-GB" noProof="0" dirty="0" smtClean="0"/>
              <a:t>Date of Presentation</a:t>
            </a:r>
            <a:endParaRPr lang="en-GB" noProof="0" dirty="0"/>
          </a:p>
        </p:txBody>
      </p:sp>
      <p:sp>
        <p:nvSpPr>
          <p:cNvPr id="20" name="Presenter Name"/>
          <p:cNvSpPr>
            <a:spLocks noGrp="1"/>
          </p:cNvSpPr>
          <p:nvPr>
            <p:ph type="body" sz="quarter" idx="11" hasCustomPrompt="1"/>
          </p:nvPr>
        </p:nvSpPr>
        <p:spPr>
          <a:xfrm>
            <a:off x="1327458" y="2081300"/>
            <a:ext cx="5922609" cy="320040"/>
          </a:xfrm>
        </p:spPr>
        <p:txBody>
          <a:bodyPr anchor="t" anchorCtr="0">
            <a:noAutofit/>
          </a:bodyPr>
          <a:lstStyle>
            <a:lvl1pPr marL="0" indent="0">
              <a:lnSpc>
                <a:spcPct val="100000"/>
              </a:lnSpc>
              <a:spcBef>
                <a:spcPts val="0"/>
              </a:spcBef>
              <a:spcAft>
                <a:spcPts val="0"/>
              </a:spcAft>
              <a:buNone/>
              <a:defRPr sz="2000" b="0" baseline="0"/>
            </a:lvl1pPr>
          </a:lstStyle>
          <a:p>
            <a:pPr lvl="0"/>
            <a:r>
              <a:rPr lang="en-GB" noProof="0" dirty="0" smtClean="0"/>
              <a:t>Click to enter name of Presenter here</a:t>
            </a:r>
            <a:endParaRPr lang="en-GB" noProof="0" dirty="0"/>
          </a:p>
        </p:txBody>
      </p:sp>
      <p:sp>
        <p:nvSpPr>
          <p:cNvPr id="24" name="Job title"/>
          <p:cNvSpPr>
            <a:spLocks noGrp="1"/>
          </p:cNvSpPr>
          <p:nvPr>
            <p:ph type="body" sz="quarter" idx="12" hasCustomPrompt="1"/>
          </p:nvPr>
        </p:nvSpPr>
        <p:spPr>
          <a:xfrm>
            <a:off x="1327458" y="2446017"/>
            <a:ext cx="5922609" cy="320040"/>
          </a:xfrm>
        </p:spPr>
        <p:txBody>
          <a:bodyPr anchor="t" anchorCtr="0">
            <a:noAutofit/>
          </a:bodyPr>
          <a:lstStyle>
            <a:lvl1pPr marL="0" indent="0">
              <a:lnSpc>
                <a:spcPct val="100000"/>
              </a:lnSpc>
              <a:spcBef>
                <a:spcPts val="0"/>
              </a:spcBef>
              <a:spcAft>
                <a:spcPts val="0"/>
              </a:spcAft>
              <a:buNone/>
              <a:defRPr sz="2000" b="0" i="1" baseline="0"/>
            </a:lvl1pPr>
          </a:lstStyle>
          <a:p>
            <a:pPr lvl="0"/>
            <a:r>
              <a:rPr lang="en-GB" noProof="0" dirty="0" smtClean="0"/>
              <a:t>Click to enter Job Title here</a:t>
            </a:r>
            <a:endParaRPr lang="en-GB" noProof="0"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1285221" cy="3108960"/>
          </a:xfrm>
          <a:prstGeom prst="rect">
            <a:avLst/>
          </a:prstGeom>
        </p:spPr>
      </p:pic>
    </p:spTree>
    <p:extLst>
      <p:ext uri="{BB962C8B-B14F-4D97-AF65-F5344CB8AC3E}">
        <p14:creationId xmlns:p14="http://schemas.microsoft.com/office/powerpoint/2010/main" val="2230266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255">
          <p15:clr>
            <a:srgbClr val="FBAE40"/>
          </p15:clr>
        </p15:guide>
        <p15:guide id="2" pos="272">
          <p15:clr>
            <a:srgbClr val="FBAE40"/>
          </p15:clr>
        </p15:guide>
        <p15:guide id="3" pos="5488">
          <p15:clr>
            <a:srgbClr val="FBAE40"/>
          </p15:clr>
        </p15:guide>
        <p15:guide id="4" orient="horz" pos="4065">
          <p15:clr>
            <a:srgbClr val="FBAE40"/>
          </p15:clr>
        </p15:guide>
        <p15:guide id="5" pos="2880">
          <p15:clr>
            <a:srgbClr val="FBAE40"/>
          </p15:clr>
        </p15:guide>
        <p15:guide id="6" pos="2857">
          <p15:clr>
            <a:srgbClr val="FBAE40"/>
          </p15:clr>
        </p15:guide>
        <p15:guide id="7" pos="2903">
          <p15:clr>
            <a:srgbClr val="FBAE40"/>
          </p15:clr>
        </p15:guide>
        <p15:guide id="8" pos="3515">
          <p15:clr>
            <a:srgbClr val="FBAE40"/>
          </p15:clr>
        </p15:guide>
        <p15:guide id="9" pos="4173">
          <p15:clr>
            <a:srgbClr val="FBAE40"/>
          </p15:clr>
        </p15:guide>
        <p15:guide id="10" pos="4830">
          <p15:clr>
            <a:srgbClr val="FBAE40"/>
          </p15:clr>
        </p15:guide>
        <p15:guide id="11" pos="2245">
          <p15:clr>
            <a:srgbClr val="FBAE40"/>
          </p15:clr>
        </p15:guide>
        <p15:guide id="12" pos="3560">
          <p15:clr>
            <a:srgbClr val="FBAE40"/>
          </p15:clr>
        </p15:guide>
        <p15:guide id="13" pos="4218">
          <p15:clr>
            <a:srgbClr val="FBAE40"/>
          </p15:clr>
        </p15:guide>
        <p15:guide id="14" pos="4876">
          <p15:clr>
            <a:srgbClr val="FBAE40"/>
          </p15:clr>
        </p15:guide>
        <p15:guide id="15" pos="2200">
          <p15:clr>
            <a:srgbClr val="FBAE40"/>
          </p15:clr>
        </p15:guide>
        <p15:guide id="16" pos="1587">
          <p15:clr>
            <a:srgbClr val="FBAE40"/>
          </p15:clr>
        </p15:guide>
        <p15:guide id="17" pos="1542">
          <p15:clr>
            <a:srgbClr val="FBAE40"/>
          </p15:clr>
        </p15:guide>
        <p15:guide id="18" pos="930">
          <p15:clr>
            <a:srgbClr val="FBAE40"/>
          </p15:clr>
        </p15:guide>
        <p15:guide id="19" pos="884">
          <p15:clr>
            <a:srgbClr val="FBAE40"/>
          </p15:clr>
        </p15:guide>
        <p15:guide id="20" orient="horz" pos="1049">
          <p15:clr>
            <a:srgbClr val="FBAE40"/>
          </p15:clr>
        </p15:guide>
        <p15:guide id="21" orient="horz" pos="132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Questions slide">
    <p:spTree>
      <p:nvGrpSpPr>
        <p:cNvPr id="1" name=""/>
        <p:cNvGrpSpPr/>
        <p:nvPr/>
      </p:nvGrpSpPr>
      <p:grpSpPr>
        <a:xfrm>
          <a:off x="0" y="0"/>
          <a:ext cx="0" cy="0"/>
          <a:chOff x="0" y="0"/>
          <a:chExt cx="0" cy="0"/>
        </a:xfrm>
      </p:grpSpPr>
      <p:sp>
        <p:nvSpPr>
          <p:cNvPr id="7" name="Sub-heading"/>
          <p:cNvSpPr>
            <a:spLocks noGrp="1"/>
          </p:cNvSpPr>
          <p:nvPr>
            <p:ph type="body" sz="quarter" idx="10" hasCustomPrompt="1"/>
          </p:nvPr>
        </p:nvSpPr>
        <p:spPr>
          <a:xfrm>
            <a:off x="431800" y="640080"/>
            <a:ext cx="8280400" cy="320040"/>
          </a:xfrm>
        </p:spPr>
        <p:txBody>
          <a:bodyPr/>
          <a:lstStyle>
            <a:lvl1pPr marL="0" indent="0">
              <a:buNone/>
              <a:defRPr sz="1900" baseline="0"/>
            </a:lvl1pPr>
          </a:lstStyle>
          <a:p>
            <a:pPr lvl="0"/>
            <a:r>
              <a:rPr lang="en-GB" noProof="0" dirty="0" smtClean="0"/>
              <a:t>Click to add sub-heading</a:t>
            </a:r>
            <a:endParaRPr lang="en-GB" noProof="0" dirty="0"/>
          </a:p>
        </p:txBody>
      </p:sp>
      <p:sp>
        <p:nvSpPr>
          <p:cNvPr id="2" name="Heading"/>
          <p:cNvSpPr>
            <a:spLocks noGrp="1"/>
          </p:cNvSpPr>
          <p:nvPr>
            <p:ph type="title" hasCustomPrompt="1"/>
          </p:nvPr>
        </p:nvSpPr>
        <p:spPr>
          <a:xfrm>
            <a:off x="431800" y="303610"/>
            <a:ext cx="8280400" cy="320040"/>
          </a:xfrm>
        </p:spPr>
        <p:txBody>
          <a:bodyPr anchor="t" anchorCtr="0">
            <a:noAutofit/>
          </a:bodyPr>
          <a:lstStyle>
            <a:lvl1pPr>
              <a:defRPr sz="2100" baseline="0"/>
            </a:lvl1pPr>
          </a:lstStyle>
          <a:p>
            <a:r>
              <a:rPr lang="en-GB" noProof="0" dirty="0" smtClean="0"/>
              <a:t>Questions?</a:t>
            </a:r>
            <a:endParaRPr lang="en-GB" noProof="0"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246798" y="1023764"/>
            <a:ext cx="2650405" cy="3749040"/>
          </a:xfrm>
          <a:prstGeom prst="rect">
            <a:avLst/>
          </a:prstGeom>
        </p:spPr>
      </p:pic>
      <p:sp>
        <p:nvSpPr>
          <p:cNvPr id="14"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5" name="TextBox 14"/>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7" name="TextBox 16"/>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42228846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Large text slide with secondary image">
    <p:spTree>
      <p:nvGrpSpPr>
        <p:cNvPr id="1" name=""/>
        <p:cNvGrpSpPr/>
        <p:nvPr/>
      </p:nvGrpSpPr>
      <p:grpSpPr>
        <a:xfrm>
          <a:off x="0" y="0"/>
          <a:ext cx="0" cy="0"/>
          <a:chOff x="0" y="0"/>
          <a:chExt cx="0" cy="0"/>
        </a:xfrm>
      </p:grpSpPr>
      <p:sp>
        <p:nvSpPr>
          <p:cNvPr id="7" name="Sub-heading"/>
          <p:cNvSpPr>
            <a:spLocks noGrp="1"/>
          </p:cNvSpPr>
          <p:nvPr>
            <p:ph type="body" sz="quarter" idx="10" hasCustomPrompt="1"/>
          </p:nvPr>
        </p:nvSpPr>
        <p:spPr>
          <a:xfrm>
            <a:off x="431800" y="640080"/>
            <a:ext cx="4142232" cy="320040"/>
          </a:xfrm>
        </p:spPr>
        <p:txBody>
          <a:bodyPr>
            <a:noAutofit/>
          </a:bodyPr>
          <a:lstStyle>
            <a:lvl1pPr marL="0" indent="0">
              <a:buNone/>
              <a:defRPr sz="1900" baseline="0"/>
            </a:lvl1pPr>
          </a:lstStyle>
          <a:p>
            <a:pPr lvl="0"/>
            <a:r>
              <a:rPr lang="en-US" dirty="0" smtClean="0"/>
              <a:t>Click to add sub-heading</a:t>
            </a:r>
            <a:endParaRPr lang="en-US" dirty="0"/>
          </a:p>
        </p:txBody>
      </p:sp>
      <p:sp>
        <p:nvSpPr>
          <p:cNvPr id="2" name="Heading"/>
          <p:cNvSpPr>
            <a:spLocks noGrp="1"/>
          </p:cNvSpPr>
          <p:nvPr>
            <p:ph type="title" hasCustomPrompt="1"/>
          </p:nvPr>
        </p:nvSpPr>
        <p:spPr>
          <a:xfrm>
            <a:off x="431800" y="303610"/>
            <a:ext cx="4142232" cy="320040"/>
          </a:xfrm>
        </p:spPr>
        <p:txBody>
          <a:bodyPr anchor="t" anchorCtr="0">
            <a:noAutofit/>
          </a:bodyPr>
          <a:lstStyle>
            <a:lvl1pPr>
              <a:defRPr sz="2100" baseline="0"/>
            </a:lvl1pPr>
          </a:lstStyle>
          <a:p>
            <a:r>
              <a:rPr lang="en-US" dirty="0" smtClean="0"/>
              <a:t>Click to add Heading</a:t>
            </a:r>
            <a:endParaRPr lang="en-US" dirty="0"/>
          </a:p>
        </p:txBody>
      </p:sp>
      <p:sp>
        <p:nvSpPr>
          <p:cNvPr id="6" name="Picture Placeholder 5"/>
          <p:cNvSpPr>
            <a:spLocks noGrp="1"/>
          </p:cNvSpPr>
          <p:nvPr>
            <p:ph type="pic" sz="quarter" idx="12" hasCustomPrompt="1"/>
          </p:nvPr>
        </p:nvSpPr>
        <p:spPr>
          <a:xfrm>
            <a:off x="4608514" y="-5443"/>
            <a:ext cx="4535487" cy="5143500"/>
          </a:xfrm>
        </p:spPr>
        <p:txBody>
          <a:bodyPr anchor="ctr"/>
          <a:lstStyle>
            <a:lvl1pPr marL="0" indent="0" algn="ctr">
              <a:buNone/>
              <a:defRPr sz="1600" baseline="0"/>
            </a:lvl1pPr>
          </a:lstStyle>
          <a:p>
            <a:r>
              <a:rPr lang="en-US" dirty="0" smtClean="0"/>
              <a:t>Click to add secondary imagery here</a:t>
            </a:r>
          </a:p>
          <a:p>
            <a:r>
              <a:rPr lang="en-US" dirty="0" smtClean="0"/>
              <a:t>(Ensure image is up to the edge of the slide)</a:t>
            </a:r>
            <a:endParaRPr lang="en-US" dirty="0"/>
          </a:p>
        </p:txBody>
      </p:sp>
      <p:sp>
        <p:nvSpPr>
          <p:cNvPr id="15" name="Slide Number Placeholder 6"/>
          <p:cNvSpPr txBox="1">
            <a:spLocks/>
          </p:cNvSpPr>
          <p:nvPr userDrawn="1"/>
        </p:nvSpPr>
        <p:spPr>
          <a:xfrm>
            <a:off x="8044950" y="4831425"/>
            <a:ext cx="795192" cy="204788"/>
          </a:xfrm>
          <a:prstGeom prst="rect">
            <a:avLst/>
          </a:prstGeom>
        </p:spPr>
        <p:txBody>
          <a:bodyPr vert="horz" lIns="91440" tIns="45720" rIns="91440" bIns="45720" rtlCol="0" anchor="ctr"/>
          <a:lstStyle>
            <a:defPPr>
              <a:defRPr lang="en-US"/>
            </a:defPPr>
            <a:lvl1pPr marL="0" algn="r" defTabSz="914400" rtl="0" eaLnBrk="1" latinLnBrk="0" hangingPunct="1">
              <a:defRPr sz="10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3F1EFBE-6FC5-4E3B-A532-A391AE8323A1}" type="slidenum">
              <a:rPr lang="en-GB" smtClean="0"/>
              <a:pPr/>
              <a:t>‹#›</a:t>
            </a:fld>
            <a:endParaRPr lang="en-GB" dirty="0"/>
          </a:p>
        </p:txBody>
      </p:sp>
      <p:sp>
        <p:nvSpPr>
          <p:cNvPr id="16" name="TextBox 15"/>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9" name="TextBox 18"/>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
        <p:nvSpPr>
          <p:cNvPr id="20" name="Intro line"/>
          <p:cNvSpPr>
            <a:spLocks noGrp="1"/>
          </p:cNvSpPr>
          <p:nvPr>
            <p:ph type="body" sz="quarter" idx="11" hasCustomPrompt="1"/>
          </p:nvPr>
        </p:nvSpPr>
        <p:spPr>
          <a:xfrm>
            <a:off x="429768" y="1525518"/>
            <a:ext cx="4142232" cy="365760"/>
          </a:xfrm>
        </p:spPr>
        <p:txBody>
          <a:bodyPr/>
          <a:lstStyle>
            <a:lvl1pPr marL="0" indent="0">
              <a:buNone/>
              <a:defRPr/>
            </a:lvl1pPr>
          </a:lstStyle>
          <a:p>
            <a:pPr lvl="0"/>
            <a:r>
              <a:rPr lang="en-US" dirty="0" smtClean="0"/>
              <a:t>Click to add Intro item here</a:t>
            </a:r>
          </a:p>
        </p:txBody>
      </p:sp>
      <p:sp>
        <p:nvSpPr>
          <p:cNvPr id="21" name="Content Placeholder 7"/>
          <p:cNvSpPr>
            <a:spLocks noGrp="1"/>
          </p:cNvSpPr>
          <p:nvPr>
            <p:ph sz="quarter" idx="16"/>
          </p:nvPr>
        </p:nvSpPr>
        <p:spPr>
          <a:xfrm>
            <a:off x="429768" y="1933248"/>
            <a:ext cx="4142232" cy="2788920"/>
          </a:xfrm>
        </p:spPr>
        <p:txBody>
          <a:bodyPr>
            <a:normAutofit/>
          </a:bodyPr>
          <a:lstStyle>
            <a:lvl1pPr>
              <a:buClr>
                <a:schemeClr val="accent1"/>
              </a:buClr>
              <a:defRPr sz="2100"/>
            </a:lvl1pPr>
            <a:lvl2pPr>
              <a:buClr>
                <a:schemeClr val="accent1"/>
              </a:buClr>
              <a:defRPr sz="1800"/>
            </a:lvl2pPr>
            <a:lvl3pPr>
              <a:buClr>
                <a:schemeClr val="accent1"/>
              </a:buClr>
              <a:defRPr sz="1500"/>
            </a:lvl3pPr>
            <a:lvl4pPr>
              <a:buClr>
                <a:schemeClr val="accent1"/>
              </a:buClr>
              <a:defRPr sz="1350"/>
            </a:lvl4pPr>
            <a:lvl5pPr>
              <a:buClr>
                <a:schemeClr val="accent1"/>
              </a:buClr>
              <a:defRPr sz="135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576048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Large text slide - 3 secondary images">
    <p:spTree>
      <p:nvGrpSpPr>
        <p:cNvPr id="1" name=""/>
        <p:cNvGrpSpPr/>
        <p:nvPr/>
      </p:nvGrpSpPr>
      <p:grpSpPr>
        <a:xfrm>
          <a:off x="0" y="0"/>
          <a:ext cx="0" cy="0"/>
          <a:chOff x="0" y="0"/>
          <a:chExt cx="0" cy="0"/>
        </a:xfrm>
      </p:grpSpPr>
      <p:sp>
        <p:nvSpPr>
          <p:cNvPr id="7" name="Sub-heading"/>
          <p:cNvSpPr>
            <a:spLocks noGrp="1"/>
          </p:cNvSpPr>
          <p:nvPr>
            <p:ph type="body" sz="quarter" idx="10" hasCustomPrompt="1"/>
          </p:nvPr>
        </p:nvSpPr>
        <p:spPr>
          <a:xfrm>
            <a:off x="431800" y="640080"/>
            <a:ext cx="4142232" cy="320040"/>
          </a:xfrm>
        </p:spPr>
        <p:txBody>
          <a:bodyPr/>
          <a:lstStyle>
            <a:lvl1pPr marL="0" indent="0">
              <a:buNone/>
              <a:defRPr sz="1900" baseline="0"/>
            </a:lvl1pPr>
          </a:lstStyle>
          <a:p>
            <a:pPr lvl="0"/>
            <a:r>
              <a:rPr lang="en-US" dirty="0" smtClean="0"/>
              <a:t>Click to add sub-heading</a:t>
            </a:r>
            <a:endParaRPr lang="en-US" dirty="0"/>
          </a:p>
        </p:txBody>
      </p:sp>
      <p:sp>
        <p:nvSpPr>
          <p:cNvPr id="2" name="Heading"/>
          <p:cNvSpPr>
            <a:spLocks noGrp="1"/>
          </p:cNvSpPr>
          <p:nvPr>
            <p:ph type="title" hasCustomPrompt="1"/>
          </p:nvPr>
        </p:nvSpPr>
        <p:spPr>
          <a:xfrm>
            <a:off x="431800" y="303610"/>
            <a:ext cx="4142232" cy="320040"/>
          </a:xfrm>
        </p:spPr>
        <p:txBody>
          <a:bodyPr anchor="t" anchorCtr="0">
            <a:noAutofit/>
          </a:bodyPr>
          <a:lstStyle>
            <a:lvl1pPr>
              <a:defRPr sz="2100" baseline="0"/>
            </a:lvl1pPr>
          </a:lstStyle>
          <a:p>
            <a:r>
              <a:rPr lang="en-US" dirty="0" smtClean="0"/>
              <a:t>Click to add Heading</a:t>
            </a:r>
            <a:endParaRPr lang="en-US" dirty="0"/>
          </a:p>
        </p:txBody>
      </p:sp>
      <p:sp>
        <p:nvSpPr>
          <p:cNvPr id="6" name="Picture Placeholder 5"/>
          <p:cNvSpPr>
            <a:spLocks noGrp="1"/>
          </p:cNvSpPr>
          <p:nvPr>
            <p:ph type="pic" sz="quarter" idx="12" hasCustomPrompt="1"/>
          </p:nvPr>
        </p:nvSpPr>
        <p:spPr>
          <a:xfrm>
            <a:off x="4628092" y="303608"/>
            <a:ext cx="4142232" cy="1440180"/>
          </a:xfrm>
        </p:spPr>
        <p:txBody>
          <a:bodyPr anchor="ctr"/>
          <a:lstStyle>
            <a:lvl1pPr marL="0" indent="0" algn="ctr">
              <a:buNone/>
              <a:defRPr sz="1600" baseline="0"/>
            </a:lvl1pPr>
          </a:lstStyle>
          <a:p>
            <a:r>
              <a:rPr lang="en-US" dirty="0" smtClean="0"/>
              <a:t>Click to add secondary imagery here</a:t>
            </a:r>
          </a:p>
        </p:txBody>
      </p:sp>
      <p:sp>
        <p:nvSpPr>
          <p:cNvPr id="11" name="Picture Placeholder 5"/>
          <p:cNvSpPr>
            <a:spLocks noGrp="1"/>
          </p:cNvSpPr>
          <p:nvPr>
            <p:ph type="pic" sz="quarter" idx="13" hasCustomPrompt="1"/>
          </p:nvPr>
        </p:nvSpPr>
        <p:spPr>
          <a:xfrm>
            <a:off x="4628092" y="1793549"/>
            <a:ext cx="4142232" cy="1440180"/>
          </a:xfrm>
        </p:spPr>
        <p:txBody>
          <a:bodyPr anchor="ctr"/>
          <a:lstStyle>
            <a:lvl1pPr marL="0" indent="0" algn="ctr">
              <a:buNone/>
              <a:defRPr sz="1600" baseline="0"/>
            </a:lvl1pPr>
          </a:lstStyle>
          <a:p>
            <a:r>
              <a:rPr lang="en-US" dirty="0" smtClean="0"/>
              <a:t>Click to add secondary imagery here</a:t>
            </a:r>
          </a:p>
        </p:txBody>
      </p:sp>
      <p:sp>
        <p:nvSpPr>
          <p:cNvPr id="12" name="Picture Placeholder 5"/>
          <p:cNvSpPr>
            <a:spLocks noGrp="1"/>
          </p:cNvSpPr>
          <p:nvPr>
            <p:ph type="pic" sz="quarter" idx="14" hasCustomPrompt="1"/>
          </p:nvPr>
        </p:nvSpPr>
        <p:spPr>
          <a:xfrm>
            <a:off x="4628092" y="3283491"/>
            <a:ext cx="4142232" cy="1440180"/>
          </a:xfrm>
        </p:spPr>
        <p:txBody>
          <a:bodyPr anchor="ctr"/>
          <a:lstStyle>
            <a:lvl1pPr marL="0" indent="0" algn="ctr">
              <a:buNone/>
              <a:defRPr sz="1600" baseline="0"/>
            </a:lvl1pPr>
          </a:lstStyle>
          <a:p>
            <a:r>
              <a:rPr lang="en-US" dirty="0" smtClean="0"/>
              <a:t>Click to add secondary imagery here</a:t>
            </a:r>
          </a:p>
        </p:txBody>
      </p:sp>
      <p:sp>
        <p:nvSpPr>
          <p:cNvPr id="18"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21" name="TextBox 20"/>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22" name="TextBox 21"/>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
        <p:nvSpPr>
          <p:cNvPr id="23" name="Intro line"/>
          <p:cNvSpPr>
            <a:spLocks noGrp="1"/>
          </p:cNvSpPr>
          <p:nvPr>
            <p:ph type="body" sz="quarter" idx="11" hasCustomPrompt="1"/>
          </p:nvPr>
        </p:nvSpPr>
        <p:spPr>
          <a:xfrm>
            <a:off x="429768" y="1525518"/>
            <a:ext cx="4142232" cy="365760"/>
          </a:xfrm>
        </p:spPr>
        <p:txBody>
          <a:bodyPr/>
          <a:lstStyle>
            <a:lvl1pPr marL="0" indent="0">
              <a:buNone/>
              <a:defRPr/>
            </a:lvl1pPr>
          </a:lstStyle>
          <a:p>
            <a:pPr lvl="0"/>
            <a:r>
              <a:rPr lang="en-US" dirty="0" smtClean="0"/>
              <a:t>Click to add Intro item here</a:t>
            </a:r>
          </a:p>
        </p:txBody>
      </p:sp>
      <p:sp>
        <p:nvSpPr>
          <p:cNvPr id="24" name="Content Placeholder 7"/>
          <p:cNvSpPr>
            <a:spLocks noGrp="1"/>
          </p:cNvSpPr>
          <p:nvPr>
            <p:ph sz="quarter" idx="16"/>
          </p:nvPr>
        </p:nvSpPr>
        <p:spPr>
          <a:xfrm>
            <a:off x="429768" y="1933248"/>
            <a:ext cx="4142232" cy="2788920"/>
          </a:xfrm>
        </p:spPr>
        <p:txBody>
          <a:bodyPr>
            <a:normAutofit/>
          </a:bodyPr>
          <a:lstStyle>
            <a:lvl1pPr>
              <a:buClr>
                <a:schemeClr val="accent1"/>
              </a:buClr>
              <a:defRPr sz="2100"/>
            </a:lvl1pPr>
            <a:lvl2pPr>
              <a:buClr>
                <a:schemeClr val="accent1"/>
              </a:buClr>
              <a:defRPr sz="1800"/>
            </a:lvl2pPr>
            <a:lvl3pPr>
              <a:buClr>
                <a:schemeClr val="accent1"/>
              </a:buClr>
              <a:defRPr sz="1500"/>
            </a:lvl3pPr>
            <a:lvl4pPr>
              <a:buClr>
                <a:schemeClr val="accent1"/>
              </a:buClr>
              <a:defRPr sz="1350"/>
            </a:lvl4pPr>
            <a:lvl5pPr>
              <a:buClr>
                <a:schemeClr val="accent1"/>
              </a:buClr>
              <a:defRPr sz="135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2908620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Quot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72769" y="1900538"/>
            <a:ext cx="6264275" cy="1262520"/>
          </a:xfrm>
        </p:spPr>
        <p:txBody>
          <a:bodyPr anchor="t">
            <a:noAutofit/>
          </a:bodyPr>
          <a:lstStyle>
            <a:lvl1pPr algn="l">
              <a:defRPr sz="2100" b="0" i="1">
                <a:solidFill>
                  <a:schemeClr val="bg1"/>
                </a:solidFill>
              </a:defRPr>
            </a:lvl1pPr>
          </a:lstStyle>
          <a:p>
            <a:r>
              <a:rPr lang="en-GB" noProof="0" dirty="0" smtClean="0"/>
              <a:t>Click to add in quote here</a:t>
            </a:r>
            <a:endParaRPr lang="en-GB" noProof="0" dirty="0"/>
          </a:p>
        </p:txBody>
      </p:sp>
      <p:sp>
        <p:nvSpPr>
          <p:cNvPr id="3" name="Text Placeholder 2"/>
          <p:cNvSpPr>
            <a:spLocks noGrp="1"/>
          </p:cNvSpPr>
          <p:nvPr>
            <p:ph type="body" idx="1" hasCustomPrompt="1"/>
          </p:nvPr>
        </p:nvSpPr>
        <p:spPr>
          <a:xfrm>
            <a:off x="1572769" y="3163058"/>
            <a:ext cx="5221287" cy="274320"/>
          </a:xfrm>
        </p:spPr>
        <p:txBody>
          <a:bodyPr>
            <a:noAutofit/>
          </a:bodyPr>
          <a:lstStyle>
            <a:lvl1pPr marL="0" indent="0" algn="l">
              <a:buNone/>
              <a:defRPr sz="1200" b="1" baseline="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add name of author</a:t>
            </a:r>
          </a:p>
        </p:txBody>
      </p:sp>
      <p:sp>
        <p:nvSpPr>
          <p:cNvPr id="8" name="TextBox 7"/>
          <p:cNvSpPr txBox="1"/>
          <p:nvPr userDrawn="1"/>
        </p:nvSpPr>
        <p:spPr>
          <a:xfrm>
            <a:off x="475639" y="896143"/>
            <a:ext cx="1424966" cy="2646878"/>
          </a:xfrm>
          <a:prstGeom prst="rect">
            <a:avLst/>
          </a:prstGeom>
          <a:noFill/>
        </p:spPr>
        <p:txBody>
          <a:bodyPr wrap="square" rtlCol="0">
            <a:spAutoFit/>
          </a:bodyPr>
          <a:lstStyle/>
          <a:p>
            <a:r>
              <a:rPr lang="en-GB" sz="16600" b="0" dirty="0" smtClean="0">
                <a:solidFill>
                  <a:schemeClr val="bg1"/>
                </a:solidFill>
                <a:latin typeface="Arial Black" panose="020B0A04020102020204" pitchFamily="34" charset="0"/>
                <a:ea typeface="BatangChe" panose="02030609000101010101" pitchFamily="49" charset="-127"/>
                <a:cs typeface="Estrangelo Edessa" panose="03080600000000000000" pitchFamily="66" charset="0"/>
              </a:rPr>
              <a:t>“</a:t>
            </a:r>
            <a:endParaRPr lang="en-GB" sz="13800" b="0" dirty="0">
              <a:solidFill>
                <a:schemeClr val="bg1"/>
              </a:solidFill>
              <a:latin typeface="Arial Black" panose="020B0A04020102020204" pitchFamily="34" charset="0"/>
              <a:ea typeface="BatangChe" panose="02030609000101010101" pitchFamily="49" charset="-127"/>
              <a:cs typeface="Estrangelo Edessa" panose="03080600000000000000" pitchFamily="66" charset="0"/>
            </a:endParaRPr>
          </a:p>
        </p:txBody>
      </p:sp>
      <p:sp>
        <p:nvSpPr>
          <p:cNvPr id="9" name="TextBox 8"/>
          <p:cNvSpPr txBox="1"/>
          <p:nvPr userDrawn="1"/>
        </p:nvSpPr>
        <p:spPr>
          <a:xfrm>
            <a:off x="6808177" y="2881302"/>
            <a:ext cx="1302726" cy="2646878"/>
          </a:xfrm>
          <a:prstGeom prst="rect">
            <a:avLst/>
          </a:prstGeom>
          <a:noFill/>
        </p:spPr>
        <p:txBody>
          <a:bodyPr wrap="square" rtlCol="0">
            <a:spAutoFit/>
          </a:bodyPr>
          <a:lstStyle/>
          <a:p>
            <a:r>
              <a:rPr lang="en-GB" sz="16600" b="0" dirty="0" smtClean="0">
                <a:solidFill>
                  <a:schemeClr val="bg1"/>
                </a:solidFill>
                <a:latin typeface="Arial Black" panose="020B0A04020102020204" pitchFamily="34" charset="0"/>
                <a:ea typeface="BatangChe" panose="02030609000101010101" pitchFamily="49" charset="-127"/>
                <a:cs typeface="Estrangelo Edessa" panose="03080600000000000000" pitchFamily="66" charset="0"/>
              </a:rPr>
              <a:t>”</a:t>
            </a:r>
            <a:endParaRPr lang="en-GB" sz="13800" b="0" dirty="0">
              <a:solidFill>
                <a:schemeClr val="bg1"/>
              </a:solidFill>
              <a:latin typeface="Arial Black" panose="020B0A04020102020204" pitchFamily="34" charset="0"/>
              <a:ea typeface="BatangChe" panose="02030609000101010101" pitchFamily="49" charset="-127"/>
              <a:cs typeface="Estrangelo Edessa" panose="03080600000000000000" pitchFamily="66" charset="0"/>
            </a:endParaRPr>
          </a:p>
        </p:txBody>
      </p:sp>
      <p:sp>
        <p:nvSpPr>
          <p:cNvPr id="11" name="TextBox 10"/>
          <p:cNvSpPr txBox="1"/>
          <p:nvPr userDrawn="1"/>
        </p:nvSpPr>
        <p:spPr>
          <a:xfrm>
            <a:off x="347694" y="4814366"/>
            <a:ext cx="2112264" cy="161583"/>
          </a:xfrm>
          <a:prstGeom prst="rect">
            <a:avLst/>
          </a:prstGeom>
          <a:noFill/>
        </p:spPr>
        <p:txBody>
          <a:bodyPr wrap="square" rtlCol="0">
            <a:noAutofit/>
          </a:bodyPr>
          <a:lstStyle/>
          <a:p>
            <a:r>
              <a:rPr lang="en-US" sz="800" b="1" dirty="0" smtClean="0">
                <a:solidFill>
                  <a:schemeClr val="bg1"/>
                </a:solidFill>
              </a:rPr>
              <a:t>Eversheds Sutherland</a:t>
            </a:r>
            <a:endParaRPr lang="en-US" sz="800" b="0" dirty="0">
              <a:solidFill>
                <a:schemeClr val="bg1"/>
              </a:solidFill>
            </a:endParaRPr>
          </a:p>
        </p:txBody>
      </p:sp>
      <p:sp>
        <p:nvSpPr>
          <p:cNvPr id="12" name="TextBox 11"/>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chemeClr val="bg1"/>
              </a:solidFill>
              <a:latin typeface="Verdana"/>
            </a:endParaRPr>
          </a:p>
        </p:txBody>
      </p:sp>
    </p:spTree>
    <p:extLst>
      <p:ext uri="{BB962C8B-B14F-4D97-AF65-F5344CB8AC3E}">
        <p14:creationId xmlns:p14="http://schemas.microsoft.com/office/powerpoint/2010/main" val="26673849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orient="horz" pos="1548">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Team Profile - 4 people">
    <p:spTree>
      <p:nvGrpSpPr>
        <p:cNvPr id="1" name=""/>
        <p:cNvGrpSpPr/>
        <p:nvPr/>
      </p:nvGrpSpPr>
      <p:grpSpPr>
        <a:xfrm>
          <a:off x="0" y="0"/>
          <a:ext cx="0" cy="0"/>
          <a:chOff x="0" y="0"/>
          <a:chExt cx="0" cy="0"/>
        </a:xfrm>
      </p:grpSpPr>
      <p:sp>
        <p:nvSpPr>
          <p:cNvPr id="3" name="Main content placeholder"/>
          <p:cNvSpPr>
            <a:spLocks noGrp="1"/>
          </p:cNvSpPr>
          <p:nvPr>
            <p:ph idx="1" hasCustomPrompt="1"/>
          </p:nvPr>
        </p:nvSpPr>
        <p:spPr>
          <a:xfrm>
            <a:off x="353118" y="3543680"/>
            <a:ext cx="2093976" cy="1141900"/>
          </a:xfrm>
        </p:spPr>
        <p:txBody>
          <a:bodyPr>
            <a:no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9" name="Intro line"/>
          <p:cNvSpPr>
            <a:spLocks noGrp="1"/>
          </p:cNvSpPr>
          <p:nvPr>
            <p:ph type="body" sz="quarter" idx="11" hasCustomPrompt="1"/>
          </p:nvPr>
        </p:nvSpPr>
        <p:spPr>
          <a:xfrm>
            <a:off x="353118" y="2962656"/>
            <a:ext cx="2093976" cy="228600"/>
          </a:xfrm>
        </p:spPr>
        <p:txBody>
          <a:bodyPr>
            <a:normAutofit/>
          </a:bodyPr>
          <a:lstStyle>
            <a:lvl1pPr marL="0" indent="0">
              <a:buNone/>
              <a:defRPr sz="1200" b="1">
                <a:solidFill>
                  <a:schemeClr val="accent1"/>
                </a:solidFill>
              </a:defRPr>
            </a:lvl1pPr>
          </a:lstStyle>
          <a:p>
            <a:pPr lvl="0"/>
            <a:r>
              <a:rPr lang="en-US" dirty="0" smtClean="0"/>
              <a:t>Click to edit name</a:t>
            </a:r>
          </a:p>
        </p:txBody>
      </p:sp>
      <p:sp>
        <p:nvSpPr>
          <p:cNvPr id="7" name="Sub-heading"/>
          <p:cNvSpPr>
            <a:spLocks noGrp="1"/>
          </p:cNvSpPr>
          <p:nvPr>
            <p:ph type="body" sz="quarter" idx="10" hasCustomPrompt="1"/>
          </p:nvPr>
        </p:nvSpPr>
        <p:spPr>
          <a:xfrm>
            <a:off x="431800" y="640080"/>
            <a:ext cx="8280400" cy="320040"/>
          </a:xfrm>
        </p:spPr>
        <p:txBody>
          <a:bodyPr/>
          <a:lstStyle>
            <a:lvl1pPr marL="0" indent="0">
              <a:buNone/>
              <a:defRPr sz="1900" baseline="0"/>
            </a:lvl1pPr>
          </a:lstStyle>
          <a:p>
            <a:pPr lvl="0"/>
            <a:r>
              <a:rPr lang="en-GB" noProof="0" dirty="0" smtClean="0"/>
              <a:t>Click to add sub-heading</a:t>
            </a:r>
            <a:endParaRPr lang="en-GB" noProof="0" dirty="0"/>
          </a:p>
        </p:txBody>
      </p:sp>
      <p:sp>
        <p:nvSpPr>
          <p:cNvPr id="2" name="Heading"/>
          <p:cNvSpPr>
            <a:spLocks noGrp="1"/>
          </p:cNvSpPr>
          <p:nvPr>
            <p:ph type="title" hasCustomPrompt="1"/>
          </p:nvPr>
        </p:nvSpPr>
        <p:spPr>
          <a:xfrm>
            <a:off x="431800" y="303610"/>
            <a:ext cx="8280400" cy="320040"/>
          </a:xfrm>
        </p:spPr>
        <p:txBody>
          <a:bodyPr anchor="t" anchorCtr="0">
            <a:noAutofit/>
          </a:bodyPr>
          <a:lstStyle>
            <a:lvl1pPr>
              <a:defRPr sz="2100" baseline="0"/>
            </a:lvl1pPr>
          </a:lstStyle>
          <a:p>
            <a:r>
              <a:rPr lang="en-GB" noProof="0" dirty="0" smtClean="0"/>
              <a:t>Click to add Heading</a:t>
            </a:r>
            <a:endParaRPr lang="en-GB" noProof="0" dirty="0"/>
          </a:p>
        </p:txBody>
      </p:sp>
      <p:sp>
        <p:nvSpPr>
          <p:cNvPr id="10" name="Intro line"/>
          <p:cNvSpPr>
            <a:spLocks noGrp="1"/>
          </p:cNvSpPr>
          <p:nvPr>
            <p:ph type="body" sz="quarter" idx="12" hasCustomPrompt="1"/>
          </p:nvPr>
        </p:nvSpPr>
        <p:spPr>
          <a:xfrm>
            <a:off x="353118" y="3209544"/>
            <a:ext cx="2093976" cy="228600"/>
          </a:xfrm>
        </p:spPr>
        <p:txBody>
          <a:bodyPr>
            <a:normAutofit/>
          </a:bodyPr>
          <a:lstStyle>
            <a:lvl1pPr marL="0" indent="0">
              <a:buNone/>
              <a:defRPr sz="1200" b="0" i="1">
                <a:solidFill>
                  <a:schemeClr val="accent1"/>
                </a:solidFill>
              </a:defRPr>
            </a:lvl1pPr>
          </a:lstStyle>
          <a:p>
            <a:pPr lvl="0"/>
            <a:r>
              <a:rPr lang="en-US" dirty="0" smtClean="0"/>
              <a:t>Click to edit job title</a:t>
            </a:r>
          </a:p>
        </p:txBody>
      </p:sp>
      <p:sp>
        <p:nvSpPr>
          <p:cNvPr id="6" name="Picture Placeholder 5"/>
          <p:cNvSpPr>
            <a:spLocks noGrp="1"/>
          </p:cNvSpPr>
          <p:nvPr>
            <p:ph type="pic" sz="quarter" idx="13" hasCustomPrompt="1"/>
          </p:nvPr>
        </p:nvSpPr>
        <p:spPr>
          <a:xfrm>
            <a:off x="389694" y="1545336"/>
            <a:ext cx="2020824" cy="1268730"/>
          </a:xfrm>
        </p:spPr>
        <p:txBody>
          <a:bodyPr anchor="ctr">
            <a:noAutofit/>
          </a:bodyPr>
          <a:lstStyle>
            <a:lvl1pPr marL="0" indent="0" algn="ctr">
              <a:buNone/>
              <a:defRPr sz="1600"/>
            </a:lvl1pPr>
          </a:lstStyle>
          <a:p>
            <a:r>
              <a:rPr lang="en-US" dirty="0" smtClean="0"/>
              <a:t>Click to add profile picture here</a:t>
            </a:r>
            <a:endParaRPr lang="en-US" dirty="0"/>
          </a:p>
        </p:txBody>
      </p:sp>
      <p:sp>
        <p:nvSpPr>
          <p:cNvPr id="12" name="Main content placeholder"/>
          <p:cNvSpPr>
            <a:spLocks noGrp="1"/>
          </p:cNvSpPr>
          <p:nvPr>
            <p:ph idx="14" hasCustomPrompt="1"/>
          </p:nvPr>
        </p:nvSpPr>
        <p:spPr>
          <a:xfrm>
            <a:off x="6629400" y="3540778"/>
            <a:ext cx="2093976" cy="1141900"/>
          </a:xfrm>
        </p:spPr>
        <p:txBody>
          <a:bodyPr>
            <a:norm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16" name="Picture Placeholder 5"/>
          <p:cNvSpPr>
            <a:spLocks noGrp="1"/>
          </p:cNvSpPr>
          <p:nvPr>
            <p:ph type="pic" sz="quarter" idx="17" hasCustomPrompt="1"/>
          </p:nvPr>
        </p:nvSpPr>
        <p:spPr>
          <a:xfrm>
            <a:off x="6665976" y="1545336"/>
            <a:ext cx="2020824" cy="1268730"/>
          </a:xfrm>
        </p:spPr>
        <p:txBody>
          <a:bodyPr anchor="ctr">
            <a:noAutofit/>
          </a:bodyPr>
          <a:lstStyle>
            <a:lvl1pPr marL="0" indent="0" algn="ctr">
              <a:buNone/>
              <a:defRPr sz="1600"/>
            </a:lvl1pPr>
          </a:lstStyle>
          <a:p>
            <a:r>
              <a:rPr lang="en-US" dirty="0" smtClean="0"/>
              <a:t>Click to add profile picture here</a:t>
            </a:r>
            <a:endParaRPr lang="en-US" dirty="0"/>
          </a:p>
        </p:txBody>
      </p:sp>
      <p:sp>
        <p:nvSpPr>
          <p:cNvPr id="13" name="Main content placeholder"/>
          <p:cNvSpPr>
            <a:spLocks noGrp="1"/>
          </p:cNvSpPr>
          <p:nvPr>
            <p:ph idx="18" hasCustomPrompt="1"/>
          </p:nvPr>
        </p:nvSpPr>
        <p:spPr>
          <a:xfrm>
            <a:off x="2453640" y="3543680"/>
            <a:ext cx="2093976" cy="1141900"/>
          </a:xfrm>
        </p:spPr>
        <p:txBody>
          <a:bodyPr>
            <a:no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17" name="Intro line"/>
          <p:cNvSpPr>
            <a:spLocks noGrp="1"/>
          </p:cNvSpPr>
          <p:nvPr>
            <p:ph type="body" sz="quarter" idx="19" hasCustomPrompt="1"/>
          </p:nvPr>
        </p:nvSpPr>
        <p:spPr>
          <a:xfrm>
            <a:off x="2453640" y="2962656"/>
            <a:ext cx="2093976" cy="228600"/>
          </a:xfrm>
        </p:spPr>
        <p:txBody>
          <a:bodyPr>
            <a:normAutofit/>
          </a:bodyPr>
          <a:lstStyle>
            <a:lvl1pPr marL="0" indent="0">
              <a:buNone/>
              <a:defRPr sz="1200" b="1">
                <a:solidFill>
                  <a:schemeClr val="accent1"/>
                </a:solidFill>
              </a:defRPr>
            </a:lvl1pPr>
          </a:lstStyle>
          <a:p>
            <a:pPr lvl="0"/>
            <a:r>
              <a:rPr lang="en-US" dirty="0" smtClean="0"/>
              <a:t>Click to edit name</a:t>
            </a:r>
          </a:p>
        </p:txBody>
      </p:sp>
      <p:sp>
        <p:nvSpPr>
          <p:cNvPr id="18" name="Intro line"/>
          <p:cNvSpPr>
            <a:spLocks noGrp="1"/>
          </p:cNvSpPr>
          <p:nvPr>
            <p:ph type="body" sz="quarter" idx="20" hasCustomPrompt="1"/>
          </p:nvPr>
        </p:nvSpPr>
        <p:spPr>
          <a:xfrm>
            <a:off x="2453640" y="3209544"/>
            <a:ext cx="2093976" cy="228600"/>
          </a:xfrm>
        </p:spPr>
        <p:txBody>
          <a:bodyPr>
            <a:normAutofit/>
          </a:bodyPr>
          <a:lstStyle>
            <a:lvl1pPr marL="0" indent="0">
              <a:buNone/>
              <a:defRPr sz="1200" b="0" i="1">
                <a:solidFill>
                  <a:schemeClr val="accent1"/>
                </a:solidFill>
              </a:defRPr>
            </a:lvl1pPr>
          </a:lstStyle>
          <a:p>
            <a:pPr lvl="0"/>
            <a:r>
              <a:rPr lang="en-US" dirty="0" smtClean="0"/>
              <a:t>Click to edit job title</a:t>
            </a:r>
          </a:p>
        </p:txBody>
      </p:sp>
      <p:sp>
        <p:nvSpPr>
          <p:cNvPr id="19" name="Picture Placeholder 5"/>
          <p:cNvSpPr>
            <a:spLocks noGrp="1"/>
          </p:cNvSpPr>
          <p:nvPr>
            <p:ph type="pic" sz="quarter" idx="21" hasCustomPrompt="1"/>
          </p:nvPr>
        </p:nvSpPr>
        <p:spPr>
          <a:xfrm>
            <a:off x="2490216" y="1545336"/>
            <a:ext cx="2020824" cy="1268730"/>
          </a:xfrm>
        </p:spPr>
        <p:txBody>
          <a:bodyPr anchor="ctr">
            <a:noAutofit/>
          </a:bodyPr>
          <a:lstStyle>
            <a:lvl1pPr marL="0" indent="0" algn="ctr">
              <a:buNone/>
              <a:defRPr sz="1600"/>
            </a:lvl1pPr>
          </a:lstStyle>
          <a:p>
            <a:r>
              <a:rPr lang="en-US" dirty="0" smtClean="0"/>
              <a:t>Click to add profile picture here</a:t>
            </a:r>
            <a:endParaRPr lang="en-US" dirty="0"/>
          </a:p>
        </p:txBody>
      </p:sp>
      <p:sp>
        <p:nvSpPr>
          <p:cNvPr id="20" name="Main content placeholder"/>
          <p:cNvSpPr>
            <a:spLocks noGrp="1"/>
          </p:cNvSpPr>
          <p:nvPr>
            <p:ph idx="22" hasCustomPrompt="1"/>
          </p:nvPr>
        </p:nvSpPr>
        <p:spPr>
          <a:xfrm>
            <a:off x="4541520" y="3543680"/>
            <a:ext cx="2093976" cy="1141900"/>
          </a:xfrm>
        </p:spPr>
        <p:txBody>
          <a:bodyPr>
            <a:noAutofit/>
          </a:bodyPr>
          <a:lstStyle>
            <a:lvl1pPr marL="0" indent="0">
              <a:buFont typeface="Verdana" panose="020B0604030504040204" pitchFamily="34" charset="0"/>
              <a:buNone/>
              <a:defRPr sz="1200"/>
            </a:lvl1pPr>
            <a:lvl2pPr>
              <a:defRPr baseline="0"/>
            </a:lvl2pPr>
          </a:lstStyle>
          <a:p>
            <a:pPr lvl="0"/>
            <a:r>
              <a:rPr lang="en-US" dirty="0" smtClean="0"/>
              <a:t>Click to edit profile text</a:t>
            </a:r>
          </a:p>
        </p:txBody>
      </p:sp>
      <p:sp>
        <p:nvSpPr>
          <p:cNvPr id="21" name="Intro line"/>
          <p:cNvSpPr>
            <a:spLocks noGrp="1"/>
          </p:cNvSpPr>
          <p:nvPr>
            <p:ph type="body" sz="quarter" idx="23" hasCustomPrompt="1"/>
          </p:nvPr>
        </p:nvSpPr>
        <p:spPr>
          <a:xfrm>
            <a:off x="4541520" y="2962656"/>
            <a:ext cx="2093976" cy="228600"/>
          </a:xfrm>
        </p:spPr>
        <p:txBody>
          <a:bodyPr>
            <a:normAutofit/>
          </a:bodyPr>
          <a:lstStyle>
            <a:lvl1pPr marL="0" indent="0">
              <a:buNone/>
              <a:defRPr sz="1200" b="1">
                <a:solidFill>
                  <a:schemeClr val="accent1"/>
                </a:solidFill>
              </a:defRPr>
            </a:lvl1pPr>
          </a:lstStyle>
          <a:p>
            <a:pPr lvl="0"/>
            <a:r>
              <a:rPr lang="en-US" dirty="0" smtClean="0"/>
              <a:t>Click to edit name</a:t>
            </a:r>
          </a:p>
        </p:txBody>
      </p:sp>
      <p:sp>
        <p:nvSpPr>
          <p:cNvPr id="22" name="Intro line"/>
          <p:cNvSpPr>
            <a:spLocks noGrp="1"/>
          </p:cNvSpPr>
          <p:nvPr>
            <p:ph type="body" sz="quarter" idx="24" hasCustomPrompt="1"/>
          </p:nvPr>
        </p:nvSpPr>
        <p:spPr>
          <a:xfrm>
            <a:off x="4541520" y="3209544"/>
            <a:ext cx="2093976" cy="228600"/>
          </a:xfrm>
        </p:spPr>
        <p:txBody>
          <a:bodyPr>
            <a:normAutofit/>
          </a:bodyPr>
          <a:lstStyle>
            <a:lvl1pPr marL="0" indent="0">
              <a:buNone/>
              <a:defRPr sz="1200" b="0" i="1">
                <a:solidFill>
                  <a:schemeClr val="accent1"/>
                </a:solidFill>
              </a:defRPr>
            </a:lvl1pPr>
          </a:lstStyle>
          <a:p>
            <a:pPr lvl="0"/>
            <a:r>
              <a:rPr lang="en-US" dirty="0" smtClean="0"/>
              <a:t>Click to edit job title</a:t>
            </a:r>
          </a:p>
        </p:txBody>
      </p:sp>
      <p:sp>
        <p:nvSpPr>
          <p:cNvPr id="23" name="Picture Placeholder 5"/>
          <p:cNvSpPr>
            <a:spLocks noGrp="1"/>
          </p:cNvSpPr>
          <p:nvPr>
            <p:ph type="pic" sz="quarter" idx="25" hasCustomPrompt="1"/>
          </p:nvPr>
        </p:nvSpPr>
        <p:spPr>
          <a:xfrm>
            <a:off x="4578096" y="1545336"/>
            <a:ext cx="2020824" cy="1268730"/>
          </a:xfrm>
        </p:spPr>
        <p:txBody>
          <a:bodyPr anchor="ctr">
            <a:noAutofit/>
          </a:bodyPr>
          <a:lstStyle>
            <a:lvl1pPr marL="0" indent="0" algn="ctr">
              <a:buNone/>
              <a:defRPr sz="1600"/>
            </a:lvl1pPr>
          </a:lstStyle>
          <a:p>
            <a:r>
              <a:rPr lang="en-US" dirty="0" smtClean="0"/>
              <a:t>Click to add profile picture here</a:t>
            </a:r>
            <a:endParaRPr lang="en-US" dirty="0"/>
          </a:p>
        </p:txBody>
      </p:sp>
      <p:sp>
        <p:nvSpPr>
          <p:cNvPr id="25" name="Intro line"/>
          <p:cNvSpPr>
            <a:spLocks noGrp="1"/>
          </p:cNvSpPr>
          <p:nvPr>
            <p:ph type="body" sz="quarter" idx="28" hasCustomPrompt="1"/>
          </p:nvPr>
        </p:nvSpPr>
        <p:spPr>
          <a:xfrm>
            <a:off x="6629400" y="2962656"/>
            <a:ext cx="2093976" cy="228600"/>
          </a:xfrm>
        </p:spPr>
        <p:txBody>
          <a:bodyPr>
            <a:normAutofit/>
          </a:bodyPr>
          <a:lstStyle>
            <a:lvl1pPr marL="0" indent="0">
              <a:buNone/>
              <a:defRPr sz="1200" b="1">
                <a:solidFill>
                  <a:schemeClr val="accent1"/>
                </a:solidFill>
              </a:defRPr>
            </a:lvl1pPr>
          </a:lstStyle>
          <a:p>
            <a:pPr lvl="0"/>
            <a:r>
              <a:rPr lang="en-US" dirty="0" smtClean="0"/>
              <a:t>Click to edit name</a:t>
            </a:r>
          </a:p>
        </p:txBody>
      </p:sp>
      <p:sp>
        <p:nvSpPr>
          <p:cNvPr id="26" name="Intro line"/>
          <p:cNvSpPr>
            <a:spLocks noGrp="1"/>
          </p:cNvSpPr>
          <p:nvPr>
            <p:ph type="body" sz="quarter" idx="29" hasCustomPrompt="1"/>
          </p:nvPr>
        </p:nvSpPr>
        <p:spPr>
          <a:xfrm>
            <a:off x="6629400" y="3209544"/>
            <a:ext cx="2093976" cy="228600"/>
          </a:xfrm>
        </p:spPr>
        <p:txBody>
          <a:bodyPr>
            <a:normAutofit/>
          </a:bodyPr>
          <a:lstStyle>
            <a:lvl1pPr marL="0" indent="0">
              <a:buNone/>
              <a:defRPr sz="1200" b="0" i="1">
                <a:solidFill>
                  <a:schemeClr val="accent1"/>
                </a:solidFill>
              </a:defRPr>
            </a:lvl1pPr>
          </a:lstStyle>
          <a:p>
            <a:pPr lvl="0"/>
            <a:r>
              <a:rPr lang="en-US" dirty="0" smtClean="0"/>
              <a:t>Click to edit job title</a:t>
            </a:r>
          </a:p>
        </p:txBody>
      </p:sp>
      <p:sp>
        <p:nvSpPr>
          <p:cNvPr id="32"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33" name="TextBox 32"/>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34" name="TextBox 33"/>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3542074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09">
          <p15:clr>
            <a:srgbClr val="FBAE40"/>
          </p15:clr>
        </p15:guide>
        <p15:guide id="2" orient="horz" pos="1321">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hank you for participation slide">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a:stretch>
            <a:fillRect/>
          </a:stretch>
        </p:blipFill>
        <p:spPr>
          <a:xfrm>
            <a:off x="0" y="0"/>
            <a:ext cx="9144000" cy="5143499"/>
          </a:xfrm>
          <a:prstGeom prst="rect">
            <a:avLst/>
          </a:prstGeom>
        </p:spPr>
      </p:pic>
      <p:sp>
        <p:nvSpPr>
          <p:cNvPr id="2" name="Title 1"/>
          <p:cNvSpPr>
            <a:spLocks noGrp="1"/>
          </p:cNvSpPr>
          <p:nvPr>
            <p:ph type="title" hasCustomPrompt="1"/>
          </p:nvPr>
        </p:nvSpPr>
        <p:spPr>
          <a:xfrm>
            <a:off x="431800" y="303611"/>
            <a:ext cx="8280400" cy="320040"/>
          </a:xfrm>
          <a:ln>
            <a:noFill/>
          </a:ln>
        </p:spPr>
        <p:txBody>
          <a:bodyPr anchor="t"/>
          <a:lstStyle>
            <a:lvl1pPr>
              <a:defRPr/>
            </a:lvl1pPr>
          </a:lstStyle>
          <a:p>
            <a:r>
              <a:rPr lang="en-GB" noProof="0" dirty="0" smtClean="0"/>
              <a:t>Add title (</a:t>
            </a:r>
            <a:r>
              <a:rPr lang="en-GB" noProof="0" dirty="0" err="1" smtClean="0"/>
              <a:t>eg</a:t>
            </a:r>
            <a:r>
              <a:rPr lang="en-GB" noProof="0" dirty="0" smtClean="0"/>
              <a:t> Thank you for your participation)</a:t>
            </a:r>
            <a:endParaRPr lang="en-GB" noProof="0" dirty="0"/>
          </a:p>
        </p:txBody>
      </p:sp>
      <p:sp>
        <p:nvSpPr>
          <p:cNvPr id="12" name="TextBox 11"/>
          <p:cNvSpPr txBox="1"/>
          <p:nvPr userDrawn="1"/>
        </p:nvSpPr>
        <p:spPr>
          <a:xfrm>
            <a:off x="3833780" y="4835403"/>
            <a:ext cx="1476441" cy="138500"/>
          </a:xfrm>
          <a:prstGeom prst="rect">
            <a:avLst/>
          </a:prstGeom>
          <a:noFill/>
        </p:spPr>
        <p:txBody>
          <a:bodyPr vert="horz" wrap="square" rtlCol="0">
            <a:noAutofit/>
          </a:bodyPr>
          <a:lstStyle/>
          <a:p>
            <a:r>
              <a:rPr lang="en-US" sz="600" b="0" i="1" dirty="0" smtClean="0">
                <a:solidFill>
                  <a:srgbClr val="000000"/>
                </a:solidFill>
                <a:latin typeface="Verdana"/>
              </a:rPr>
              <a:t>PRIVILEGED AND CONFIDENTIAL</a:t>
            </a:r>
            <a:endParaRPr lang="en-US" sz="600" b="0" i="1" dirty="0">
              <a:solidFill>
                <a:srgbClr val="000000"/>
              </a:solidFill>
              <a:latin typeface="Verdana"/>
            </a:endParaRPr>
          </a:p>
        </p:txBody>
      </p:sp>
    </p:spTree>
    <p:extLst>
      <p:ext uri="{BB962C8B-B14F-4D97-AF65-F5344CB8AC3E}">
        <p14:creationId xmlns:p14="http://schemas.microsoft.com/office/powerpoint/2010/main" val="27219460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Infographics Quotes">
    <p:spTree>
      <p:nvGrpSpPr>
        <p:cNvPr id="1" name=""/>
        <p:cNvGrpSpPr/>
        <p:nvPr/>
      </p:nvGrpSpPr>
      <p:grpSpPr>
        <a:xfrm>
          <a:off x="0" y="0"/>
          <a:ext cx="0" cy="0"/>
          <a:chOff x="0" y="0"/>
          <a:chExt cx="0" cy="0"/>
        </a:xfrm>
      </p:grpSpPr>
      <p:sp>
        <p:nvSpPr>
          <p:cNvPr id="34" name="Text Placeholder 30"/>
          <p:cNvSpPr>
            <a:spLocks noGrp="1"/>
          </p:cNvSpPr>
          <p:nvPr>
            <p:ph type="body" sz="quarter" idx="30" hasCustomPrompt="1"/>
          </p:nvPr>
        </p:nvSpPr>
        <p:spPr>
          <a:xfrm>
            <a:off x="4964908" y="1156956"/>
            <a:ext cx="3319463" cy="1173409"/>
          </a:xfrm>
        </p:spPr>
        <p:txBody>
          <a:bodyPr anchor="ctr">
            <a:normAutofit/>
          </a:bodyPr>
          <a:lstStyle>
            <a:lvl1pPr marL="0" indent="0">
              <a:buFontTx/>
              <a:buNone/>
              <a:defRPr sz="1200">
                <a:solidFill>
                  <a:schemeClr val="bg1"/>
                </a:solidFill>
              </a:defRPr>
            </a:lvl1pPr>
          </a:lstStyle>
          <a:p>
            <a:pPr lvl="0"/>
            <a:r>
              <a:rPr lang="en-US" dirty="0" smtClean="0"/>
              <a:t>Type your quote here</a:t>
            </a:r>
          </a:p>
        </p:txBody>
      </p:sp>
      <p:sp>
        <p:nvSpPr>
          <p:cNvPr id="35" name="Text Placeholder 30"/>
          <p:cNvSpPr>
            <a:spLocks noGrp="1"/>
          </p:cNvSpPr>
          <p:nvPr>
            <p:ph type="body" sz="quarter" idx="31" hasCustomPrompt="1"/>
          </p:nvPr>
        </p:nvSpPr>
        <p:spPr>
          <a:xfrm>
            <a:off x="4964907" y="2341609"/>
            <a:ext cx="3319463" cy="176355"/>
          </a:xfrm>
        </p:spPr>
        <p:txBody>
          <a:bodyPr>
            <a:normAutofit/>
          </a:bodyPr>
          <a:lstStyle>
            <a:lvl1pPr marL="0" indent="0">
              <a:buFontTx/>
              <a:buNone/>
              <a:defRPr sz="1200" b="1" baseline="0">
                <a:solidFill>
                  <a:schemeClr val="bg1"/>
                </a:solidFill>
              </a:defRPr>
            </a:lvl1pPr>
          </a:lstStyle>
          <a:p>
            <a:pPr lvl="0"/>
            <a:r>
              <a:rPr lang="en-US" dirty="0" smtClean="0"/>
              <a:t>Name of Quote Author here</a:t>
            </a:r>
          </a:p>
        </p:txBody>
      </p:sp>
      <p:sp>
        <p:nvSpPr>
          <p:cNvPr id="36" name="Text Placeholder 30"/>
          <p:cNvSpPr>
            <a:spLocks noGrp="1"/>
          </p:cNvSpPr>
          <p:nvPr>
            <p:ph type="body" sz="quarter" idx="32" hasCustomPrompt="1"/>
          </p:nvPr>
        </p:nvSpPr>
        <p:spPr>
          <a:xfrm>
            <a:off x="4964907" y="2517964"/>
            <a:ext cx="3319463" cy="176355"/>
          </a:xfrm>
        </p:spPr>
        <p:txBody>
          <a:bodyPr>
            <a:normAutofit/>
          </a:bodyPr>
          <a:lstStyle>
            <a:lvl1pPr marL="0" indent="0">
              <a:buFontTx/>
              <a:buNone/>
              <a:defRPr sz="1200" b="0" i="1" baseline="0">
                <a:solidFill>
                  <a:schemeClr val="bg1"/>
                </a:solidFill>
              </a:defRPr>
            </a:lvl1pPr>
          </a:lstStyle>
          <a:p>
            <a:pPr lvl="0"/>
            <a:r>
              <a:rPr lang="en-US" dirty="0" smtClean="0"/>
              <a:t>Job Title of Quote Author here</a:t>
            </a:r>
          </a:p>
        </p:txBody>
      </p:sp>
      <p:grpSp>
        <p:nvGrpSpPr>
          <p:cNvPr id="27" name="Group 26"/>
          <p:cNvGrpSpPr/>
          <p:nvPr userDrawn="1"/>
        </p:nvGrpSpPr>
        <p:grpSpPr>
          <a:xfrm flipH="1">
            <a:off x="4704440" y="1019712"/>
            <a:ext cx="3840397" cy="2034915"/>
            <a:chOff x="431800" y="2165214"/>
            <a:chExt cx="3840397" cy="2713220"/>
          </a:xfrm>
          <a:solidFill>
            <a:schemeClr val="accent3"/>
          </a:solidFill>
        </p:grpSpPr>
        <p:sp>
          <p:nvSpPr>
            <p:cNvPr id="28" name="Rounded Rectangular Callout 27"/>
            <p:cNvSpPr/>
            <p:nvPr/>
          </p:nvSpPr>
          <p:spPr>
            <a:xfrm>
              <a:off x="431800" y="2165214"/>
              <a:ext cx="3840397" cy="2713220"/>
            </a:xfrm>
            <a:prstGeom prst="wedgeRoundRectCallout">
              <a:avLst>
                <a:gd name="adj1" fmla="val 33228"/>
                <a:gd name="adj2" fmla="val 77969"/>
                <a:gd name="adj3" fmla="val 16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9" name="Rounded Rectangle 28"/>
            <p:cNvSpPr/>
            <p:nvPr/>
          </p:nvSpPr>
          <p:spPr>
            <a:xfrm>
              <a:off x="431800" y="2165214"/>
              <a:ext cx="3840397" cy="2713220"/>
            </a:xfrm>
            <a:prstGeom prst="roundRect">
              <a:avLst>
                <a:gd name="adj" fmla="val 285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grpSp>
      <p:sp>
        <p:nvSpPr>
          <p:cNvPr id="31" name="Text Placeholder 30"/>
          <p:cNvSpPr>
            <a:spLocks noGrp="1"/>
          </p:cNvSpPr>
          <p:nvPr>
            <p:ph type="body" sz="quarter" idx="27" hasCustomPrompt="1"/>
          </p:nvPr>
        </p:nvSpPr>
        <p:spPr>
          <a:xfrm>
            <a:off x="682626" y="2323047"/>
            <a:ext cx="3319463" cy="1173409"/>
          </a:xfrm>
        </p:spPr>
        <p:txBody>
          <a:bodyPr anchor="ctr">
            <a:normAutofit/>
          </a:bodyPr>
          <a:lstStyle>
            <a:lvl1pPr marL="0" indent="0">
              <a:buFontTx/>
              <a:buNone/>
              <a:defRPr sz="1200">
                <a:solidFill>
                  <a:schemeClr val="bg1"/>
                </a:solidFill>
              </a:defRPr>
            </a:lvl1pPr>
          </a:lstStyle>
          <a:p>
            <a:pPr lvl="0"/>
            <a:r>
              <a:rPr lang="en-US" dirty="0" smtClean="0"/>
              <a:t>Type your quote here</a:t>
            </a:r>
          </a:p>
        </p:txBody>
      </p:sp>
      <p:sp>
        <p:nvSpPr>
          <p:cNvPr id="32" name="Text Placeholder 30"/>
          <p:cNvSpPr>
            <a:spLocks noGrp="1"/>
          </p:cNvSpPr>
          <p:nvPr>
            <p:ph type="body" sz="quarter" idx="28" hasCustomPrompt="1"/>
          </p:nvPr>
        </p:nvSpPr>
        <p:spPr>
          <a:xfrm>
            <a:off x="682624" y="3507700"/>
            <a:ext cx="3319463" cy="176355"/>
          </a:xfrm>
        </p:spPr>
        <p:txBody>
          <a:bodyPr>
            <a:normAutofit/>
          </a:bodyPr>
          <a:lstStyle>
            <a:lvl1pPr marL="0" indent="0">
              <a:buFontTx/>
              <a:buNone/>
              <a:defRPr sz="1200" b="1" baseline="0">
                <a:solidFill>
                  <a:schemeClr val="bg1"/>
                </a:solidFill>
              </a:defRPr>
            </a:lvl1pPr>
          </a:lstStyle>
          <a:p>
            <a:pPr lvl="0"/>
            <a:r>
              <a:rPr lang="en-US" dirty="0" smtClean="0"/>
              <a:t>Name of Quote Author here</a:t>
            </a:r>
          </a:p>
        </p:txBody>
      </p:sp>
      <p:sp>
        <p:nvSpPr>
          <p:cNvPr id="33" name="Text Placeholder 30"/>
          <p:cNvSpPr>
            <a:spLocks noGrp="1"/>
          </p:cNvSpPr>
          <p:nvPr>
            <p:ph type="body" sz="quarter" idx="29" hasCustomPrompt="1"/>
          </p:nvPr>
        </p:nvSpPr>
        <p:spPr>
          <a:xfrm>
            <a:off x="682624" y="3684055"/>
            <a:ext cx="3319463" cy="176355"/>
          </a:xfrm>
        </p:spPr>
        <p:txBody>
          <a:bodyPr>
            <a:normAutofit/>
          </a:bodyPr>
          <a:lstStyle>
            <a:lvl1pPr marL="0" indent="0">
              <a:buFontTx/>
              <a:buNone/>
              <a:defRPr sz="1200" b="0" i="1" baseline="0">
                <a:solidFill>
                  <a:schemeClr val="bg1"/>
                </a:solidFill>
              </a:defRPr>
            </a:lvl1pPr>
          </a:lstStyle>
          <a:p>
            <a:pPr lvl="0"/>
            <a:r>
              <a:rPr lang="en-US" dirty="0" smtClean="0"/>
              <a:t>Job Title of Quote Author here</a:t>
            </a:r>
          </a:p>
        </p:txBody>
      </p:sp>
      <p:grpSp>
        <p:nvGrpSpPr>
          <p:cNvPr id="20" name="Group 19"/>
          <p:cNvGrpSpPr/>
          <p:nvPr userDrawn="1"/>
        </p:nvGrpSpPr>
        <p:grpSpPr>
          <a:xfrm>
            <a:off x="539759" y="2131765"/>
            <a:ext cx="3840397" cy="2034915"/>
            <a:chOff x="431800" y="2165214"/>
            <a:chExt cx="3840397" cy="2713220"/>
          </a:xfrm>
          <a:solidFill>
            <a:schemeClr val="accent1"/>
          </a:solidFill>
        </p:grpSpPr>
        <p:sp>
          <p:nvSpPr>
            <p:cNvPr id="21" name="Rounded Rectangular Callout 20"/>
            <p:cNvSpPr/>
            <p:nvPr userDrawn="1"/>
          </p:nvSpPr>
          <p:spPr>
            <a:xfrm>
              <a:off x="431800" y="2165214"/>
              <a:ext cx="3840397" cy="2713220"/>
            </a:xfrm>
            <a:prstGeom prst="wedgeRoundRectCallout">
              <a:avLst>
                <a:gd name="adj1" fmla="val 33228"/>
                <a:gd name="adj2" fmla="val 77969"/>
                <a:gd name="adj3" fmla="val 1666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GB" sz="1200" noProof="0" dirty="0"/>
            </a:p>
          </p:txBody>
        </p:sp>
        <p:sp>
          <p:nvSpPr>
            <p:cNvPr id="22" name="Rounded Rectangle 21"/>
            <p:cNvSpPr/>
            <p:nvPr userDrawn="1"/>
          </p:nvSpPr>
          <p:spPr>
            <a:xfrm>
              <a:off x="431800" y="2165214"/>
              <a:ext cx="3840397" cy="2713220"/>
            </a:xfrm>
            <a:prstGeom prst="roundRect">
              <a:avLst>
                <a:gd name="adj" fmla="val 2855"/>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GB" sz="1200" noProof="0" dirty="0"/>
            </a:p>
          </p:txBody>
        </p:sp>
      </p:grpSp>
      <p:sp>
        <p:nvSpPr>
          <p:cNvPr id="42"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43" name="TextBox 42"/>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44" name="TextBox 43"/>
          <p:cNvSpPr txBox="1"/>
          <p:nvPr userDrawn="1"/>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
        <p:nvSpPr>
          <p:cNvPr id="45" name="Sub-heading"/>
          <p:cNvSpPr>
            <a:spLocks noGrp="1"/>
          </p:cNvSpPr>
          <p:nvPr>
            <p:ph type="body" sz="quarter" idx="10" hasCustomPrompt="1"/>
          </p:nvPr>
        </p:nvSpPr>
        <p:spPr>
          <a:xfrm>
            <a:off x="431800" y="640080"/>
            <a:ext cx="8280400" cy="320040"/>
          </a:xfrm>
        </p:spPr>
        <p:txBody>
          <a:bodyPr/>
          <a:lstStyle>
            <a:lvl1pPr marL="0" indent="0">
              <a:buNone/>
              <a:defRPr sz="1900" baseline="0"/>
            </a:lvl1pPr>
          </a:lstStyle>
          <a:p>
            <a:pPr lvl="0"/>
            <a:r>
              <a:rPr lang="en-US" dirty="0" smtClean="0"/>
              <a:t>Click to add sub-heading</a:t>
            </a:r>
            <a:endParaRPr lang="en-US" dirty="0"/>
          </a:p>
        </p:txBody>
      </p:sp>
      <p:sp>
        <p:nvSpPr>
          <p:cNvPr id="46" name="Heading"/>
          <p:cNvSpPr>
            <a:spLocks noGrp="1"/>
          </p:cNvSpPr>
          <p:nvPr>
            <p:ph type="title" hasCustomPrompt="1"/>
          </p:nvPr>
        </p:nvSpPr>
        <p:spPr>
          <a:xfrm>
            <a:off x="431800" y="303610"/>
            <a:ext cx="8280400" cy="320040"/>
          </a:xfrm>
        </p:spPr>
        <p:txBody>
          <a:bodyPr anchor="t" anchorCtr="0">
            <a:noAutofit/>
          </a:bodyPr>
          <a:lstStyle>
            <a:lvl1pPr>
              <a:defRPr sz="2100" baseline="0"/>
            </a:lvl1pPr>
          </a:lstStyle>
          <a:p>
            <a:r>
              <a:rPr lang="en-US" dirty="0" smtClean="0"/>
              <a:t>Click to add Heading</a:t>
            </a:r>
            <a:endParaRPr lang="en-US" dirty="0"/>
          </a:p>
        </p:txBody>
      </p:sp>
    </p:spTree>
    <p:extLst>
      <p:ext uri="{BB962C8B-B14F-4D97-AF65-F5344CB8AC3E}">
        <p14:creationId xmlns:p14="http://schemas.microsoft.com/office/powerpoint/2010/main" val="22839604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09">
          <p15:clr>
            <a:srgbClr val="FBAE40"/>
          </p15:clr>
        </p15:guide>
        <p15:guide id="2" orient="horz" pos="132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Agenda Slide">
    <p:spTree>
      <p:nvGrpSpPr>
        <p:cNvPr id="1" name=""/>
        <p:cNvGrpSpPr/>
        <p:nvPr/>
      </p:nvGrpSpPr>
      <p:grpSpPr>
        <a:xfrm>
          <a:off x="0" y="0"/>
          <a:ext cx="0" cy="0"/>
          <a:chOff x="0" y="0"/>
          <a:chExt cx="0" cy="0"/>
        </a:xfrm>
      </p:grpSpPr>
      <p:sp>
        <p:nvSpPr>
          <p:cNvPr id="2" name="Heading"/>
          <p:cNvSpPr>
            <a:spLocks noGrp="1"/>
          </p:cNvSpPr>
          <p:nvPr>
            <p:ph type="title" hasCustomPrompt="1"/>
          </p:nvPr>
        </p:nvSpPr>
        <p:spPr>
          <a:xfrm>
            <a:off x="431800" y="303610"/>
            <a:ext cx="8280400" cy="320040"/>
          </a:xfrm>
        </p:spPr>
        <p:txBody>
          <a:bodyPr anchor="t">
            <a:noAutofit/>
          </a:bodyPr>
          <a:lstStyle>
            <a:lvl1pPr>
              <a:defRPr sz="2100" baseline="0"/>
            </a:lvl1pPr>
          </a:lstStyle>
          <a:p>
            <a:r>
              <a:rPr lang="en-GB" noProof="0" dirty="0" smtClean="0"/>
              <a:t>Click to add Agenda heading</a:t>
            </a:r>
            <a:endParaRPr lang="en-GB" noProof="0" dirty="0"/>
          </a:p>
        </p:txBody>
      </p:sp>
      <p:sp>
        <p:nvSpPr>
          <p:cNvPr id="8" name="Content Placeholder 7"/>
          <p:cNvSpPr>
            <a:spLocks noGrp="1"/>
          </p:cNvSpPr>
          <p:nvPr>
            <p:ph sz="quarter" idx="13" hasCustomPrompt="1"/>
          </p:nvPr>
        </p:nvSpPr>
        <p:spPr>
          <a:xfrm>
            <a:off x="431799" y="925116"/>
            <a:ext cx="8284464" cy="3895344"/>
          </a:xfrm>
        </p:spPr>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GB" noProof="0" dirty="0" smtClean="0"/>
              <a:t>Click to add agenda item here</a:t>
            </a:r>
            <a:endParaRPr lang="en-US" dirty="0" smtClean="0"/>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0"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11" name="TextBox 10"/>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3" name="TextBox 12"/>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extLst>
      <p:ext uri="{BB962C8B-B14F-4D97-AF65-F5344CB8AC3E}">
        <p14:creationId xmlns:p14="http://schemas.microsoft.com/office/powerpoint/2010/main" val="3898063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77"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Slide with coloured background">
    <p:bg>
      <p:bgPr>
        <a:solidFill>
          <a:schemeClr val="accent1"/>
        </a:solidFill>
        <a:effectLst/>
      </p:bgPr>
    </p:bg>
    <p:spTree>
      <p:nvGrpSpPr>
        <p:cNvPr id="1" name=""/>
        <p:cNvGrpSpPr/>
        <p:nvPr/>
      </p:nvGrpSpPr>
      <p:grpSpPr>
        <a:xfrm>
          <a:off x="0" y="0"/>
          <a:ext cx="0" cy="0"/>
          <a:chOff x="0" y="0"/>
          <a:chExt cx="0" cy="0"/>
        </a:xfrm>
      </p:grpSpPr>
      <p:sp>
        <p:nvSpPr>
          <p:cNvPr id="3" name="Main content placeholder"/>
          <p:cNvSpPr>
            <a:spLocks noGrp="1"/>
          </p:cNvSpPr>
          <p:nvPr>
            <p:ph idx="1" hasCustomPrompt="1"/>
          </p:nvPr>
        </p:nvSpPr>
        <p:spPr>
          <a:xfrm>
            <a:off x="431800" y="925116"/>
            <a:ext cx="8280400" cy="3895344"/>
          </a:xfrm>
        </p:spPr>
        <p:txBody>
          <a:bodyPr/>
          <a:lstStyle>
            <a:lvl1pPr marL="360000" indent="-360000">
              <a:buClr>
                <a:schemeClr val="bg1"/>
              </a:buClr>
              <a:buFont typeface="Verdana" panose="020B0604030504040204" pitchFamily="34" charset="0"/>
              <a:buChar char="−"/>
              <a:defRPr>
                <a:solidFill>
                  <a:schemeClr val="bg1"/>
                </a:solidFill>
              </a:defRPr>
            </a:lvl1pPr>
            <a:lvl2pPr>
              <a:defRPr baseline="0"/>
            </a:lvl2pPr>
          </a:lstStyle>
          <a:p>
            <a:pPr lvl="0"/>
            <a:r>
              <a:rPr lang="en-GB" noProof="0" dirty="0" smtClean="0"/>
              <a:t>Click to add agenda item here</a:t>
            </a:r>
          </a:p>
        </p:txBody>
      </p:sp>
      <p:sp>
        <p:nvSpPr>
          <p:cNvPr id="2" name="Heading"/>
          <p:cNvSpPr>
            <a:spLocks noGrp="1"/>
          </p:cNvSpPr>
          <p:nvPr>
            <p:ph type="title" hasCustomPrompt="1"/>
          </p:nvPr>
        </p:nvSpPr>
        <p:spPr>
          <a:xfrm>
            <a:off x="431800" y="303610"/>
            <a:ext cx="8280400" cy="320040"/>
          </a:xfrm>
        </p:spPr>
        <p:txBody>
          <a:bodyPr anchor="t" anchorCtr="0">
            <a:noAutofit/>
          </a:bodyPr>
          <a:lstStyle>
            <a:lvl1pPr>
              <a:defRPr sz="2100" baseline="0">
                <a:solidFill>
                  <a:schemeClr val="bg1"/>
                </a:solidFill>
              </a:defRPr>
            </a:lvl1pPr>
          </a:lstStyle>
          <a:p>
            <a:r>
              <a:rPr lang="en-GB" noProof="0" dirty="0" smtClean="0"/>
              <a:t>Click to add Agenda heading</a:t>
            </a:r>
            <a:endParaRPr lang="en-GB" noProof="0" dirty="0"/>
          </a:p>
        </p:txBody>
      </p:sp>
      <p:sp>
        <p:nvSpPr>
          <p:cNvPr id="17" name="Slide Number Placeholder 6"/>
          <p:cNvSpPr>
            <a:spLocks noGrp="1"/>
          </p:cNvSpPr>
          <p:nvPr>
            <p:ph type="sldNum" sz="quarter" idx="15"/>
          </p:nvPr>
        </p:nvSpPr>
        <p:spPr>
          <a:xfrm>
            <a:off x="8044950" y="4831425"/>
            <a:ext cx="795192" cy="204788"/>
          </a:xfrm>
        </p:spPr>
        <p:txBody>
          <a:bodyPr/>
          <a:lstStyle>
            <a:lvl1pPr>
              <a:defRPr>
                <a:solidFill>
                  <a:schemeClr val="bg1"/>
                </a:solidFill>
              </a:defRPr>
            </a:lvl1pPr>
          </a:lstStyle>
          <a:p>
            <a:fld id="{03F1EFBE-6FC5-4E3B-A532-A391AE8323A1}" type="slidenum">
              <a:rPr lang="en-GB" smtClean="0"/>
              <a:pPr/>
              <a:t>‹#›</a:t>
            </a:fld>
            <a:endParaRPr lang="en-GB" dirty="0"/>
          </a:p>
        </p:txBody>
      </p:sp>
      <p:sp>
        <p:nvSpPr>
          <p:cNvPr id="18" name="TextBox 17"/>
          <p:cNvSpPr txBox="1"/>
          <p:nvPr/>
        </p:nvSpPr>
        <p:spPr>
          <a:xfrm>
            <a:off x="347694" y="4814366"/>
            <a:ext cx="1947672" cy="161583"/>
          </a:xfrm>
          <a:prstGeom prst="rect">
            <a:avLst/>
          </a:prstGeom>
          <a:noFill/>
        </p:spPr>
        <p:txBody>
          <a:bodyPr wrap="square" rtlCol="0">
            <a:noAutofit/>
          </a:bodyPr>
          <a:lstStyle/>
          <a:p>
            <a:r>
              <a:rPr lang="en-US" sz="800" b="1" dirty="0" smtClean="0">
                <a:solidFill>
                  <a:schemeClr val="bg1"/>
                </a:solidFill>
              </a:rPr>
              <a:t>Eversheds Sutherland</a:t>
            </a:r>
            <a:endParaRPr lang="en-US" sz="800" b="0" dirty="0">
              <a:solidFill>
                <a:schemeClr val="bg1"/>
              </a:solidFill>
            </a:endParaRPr>
          </a:p>
        </p:txBody>
      </p:sp>
      <p:sp>
        <p:nvSpPr>
          <p:cNvPr id="8" name="TextBox 7"/>
          <p:cNvSpPr txBox="1"/>
          <p:nvPr/>
        </p:nvSpPr>
        <p:spPr>
          <a:xfrm>
            <a:off x="3635896" y="4835403"/>
            <a:ext cx="2113851" cy="138500"/>
          </a:xfrm>
          <a:prstGeom prst="rect">
            <a:avLst/>
          </a:prstGeom>
          <a:noFill/>
        </p:spPr>
        <p:txBody>
          <a:bodyPr vert="horz" wrap="square" rtlCol="0">
            <a:noAutofit/>
          </a:bodyPr>
          <a:lstStyle/>
          <a:p>
            <a:endParaRPr lang="en-US" sz="600" b="0" i="1" dirty="0">
              <a:solidFill>
                <a:schemeClr val="bg1"/>
              </a:solidFill>
              <a:latin typeface="Verdana"/>
            </a:endParaRPr>
          </a:p>
        </p:txBody>
      </p:sp>
    </p:spTree>
    <p:custDataLst>
      <p:tags r:id="rId1"/>
    </p:custDataLst>
    <p:extLst>
      <p:ext uri="{BB962C8B-B14F-4D97-AF65-F5344CB8AC3E}">
        <p14:creationId xmlns:p14="http://schemas.microsoft.com/office/powerpoint/2010/main" val="17966077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77">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ntents Slide">
    <p:spTree>
      <p:nvGrpSpPr>
        <p:cNvPr id="1" name=""/>
        <p:cNvGrpSpPr/>
        <p:nvPr/>
      </p:nvGrpSpPr>
      <p:grpSpPr>
        <a:xfrm>
          <a:off x="0" y="0"/>
          <a:ext cx="0" cy="0"/>
          <a:chOff x="0" y="0"/>
          <a:chExt cx="0" cy="0"/>
        </a:xfrm>
      </p:grpSpPr>
      <p:sp>
        <p:nvSpPr>
          <p:cNvPr id="3" name="Main content placeholder"/>
          <p:cNvSpPr>
            <a:spLocks noGrp="1"/>
          </p:cNvSpPr>
          <p:nvPr>
            <p:ph idx="1" hasCustomPrompt="1"/>
          </p:nvPr>
        </p:nvSpPr>
        <p:spPr>
          <a:xfrm>
            <a:off x="431800" y="925116"/>
            <a:ext cx="8280400" cy="3895344"/>
          </a:xfrm>
        </p:spPr>
        <p:txBody>
          <a:bodyPr>
            <a:noAutofit/>
          </a:bodyPr>
          <a:lstStyle>
            <a:lvl1pPr marL="360363" indent="-360363">
              <a:buClr>
                <a:schemeClr val="accent1"/>
              </a:buClr>
              <a:buFont typeface="+mj-lt"/>
              <a:buAutoNum type="arabicPeriod"/>
              <a:defRPr b="0">
                <a:solidFill>
                  <a:schemeClr val="accent1"/>
                </a:solidFill>
              </a:defRPr>
            </a:lvl1pPr>
            <a:lvl2pPr marL="623888" indent="-280988">
              <a:buClr>
                <a:schemeClr val="accent1"/>
              </a:buClr>
              <a:buFont typeface="Verdana" panose="020B0604030504040204" pitchFamily="34" charset="0"/>
              <a:buChar char="−"/>
              <a:defRPr baseline="0">
                <a:solidFill>
                  <a:schemeClr val="accent1"/>
                </a:solidFill>
              </a:defRPr>
            </a:lvl2pPr>
          </a:lstStyle>
          <a:p>
            <a:pPr lvl="0"/>
            <a:r>
              <a:rPr lang="en-US" dirty="0" smtClean="0"/>
              <a:t>Click to add item here</a:t>
            </a:r>
          </a:p>
          <a:p>
            <a:pPr lvl="1"/>
            <a:r>
              <a:rPr lang="en-US" dirty="0" smtClean="0"/>
              <a:t>Sub item runs here</a:t>
            </a:r>
          </a:p>
        </p:txBody>
      </p:sp>
      <p:sp>
        <p:nvSpPr>
          <p:cNvPr id="2" name="Heading"/>
          <p:cNvSpPr>
            <a:spLocks noGrp="1"/>
          </p:cNvSpPr>
          <p:nvPr>
            <p:ph type="title" hasCustomPrompt="1"/>
          </p:nvPr>
        </p:nvSpPr>
        <p:spPr>
          <a:xfrm>
            <a:off x="431800" y="303610"/>
            <a:ext cx="8280400" cy="320040"/>
          </a:xfrm>
        </p:spPr>
        <p:txBody>
          <a:bodyPr anchor="t">
            <a:noAutofit/>
          </a:bodyPr>
          <a:lstStyle>
            <a:lvl1pPr>
              <a:defRPr sz="2100" baseline="0">
                <a:solidFill>
                  <a:schemeClr val="accent1"/>
                </a:solidFill>
              </a:defRPr>
            </a:lvl1pPr>
          </a:lstStyle>
          <a:p>
            <a:r>
              <a:rPr lang="en-US" dirty="0" smtClean="0"/>
              <a:t>Click to add Contents heading</a:t>
            </a:r>
            <a:endParaRPr lang="en-US" dirty="0"/>
          </a:p>
        </p:txBody>
      </p:sp>
      <p:sp>
        <p:nvSpPr>
          <p:cNvPr id="7"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9" name="TextBox 8"/>
          <p:cNvSpPr txBox="1"/>
          <p:nvPr/>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
        <p:nvSpPr>
          <p:cNvPr id="10" name="TextBox 9"/>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Tree>
    <p:custDataLst>
      <p:tags r:id="rId1"/>
    </p:custDataLst>
    <p:extLst>
      <p:ext uri="{BB962C8B-B14F-4D97-AF65-F5344CB8AC3E}">
        <p14:creationId xmlns:p14="http://schemas.microsoft.com/office/powerpoint/2010/main" val="2122587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77">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s Slide with coloured background">
    <p:bg>
      <p:bgPr>
        <a:solidFill>
          <a:schemeClr val="accent1"/>
        </a:solidFill>
        <a:effectLst/>
      </p:bgPr>
    </p:bg>
    <p:spTree>
      <p:nvGrpSpPr>
        <p:cNvPr id="1" name=""/>
        <p:cNvGrpSpPr/>
        <p:nvPr/>
      </p:nvGrpSpPr>
      <p:grpSpPr>
        <a:xfrm>
          <a:off x="0" y="0"/>
          <a:ext cx="0" cy="0"/>
          <a:chOff x="0" y="0"/>
          <a:chExt cx="0" cy="0"/>
        </a:xfrm>
      </p:grpSpPr>
      <p:sp>
        <p:nvSpPr>
          <p:cNvPr id="3" name="Main content placeholder"/>
          <p:cNvSpPr>
            <a:spLocks noGrp="1"/>
          </p:cNvSpPr>
          <p:nvPr>
            <p:ph idx="1" hasCustomPrompt="1"/>
          </p:nvPr>
        </p:nvSpPr>
        <p:spPr>
          <a:xfrm>
            <a:off x="431800" y="925116"/>
            <a:ext cx="8280400" cy="3895344"/>
          </a:xfrm>
        </p:spPr>
        <p:txBody>
          <a:bodyPr>
            <a:noAutofit/>
          </a:bodyPr>
          <a:lstStyle>
            <a:lvl1pPr marL="360363" indent="-360363">
              <a:buClr>
                <a:schemeClr val="bg1"/>
              </a:buClr>
              <a:buFont typeface="+mj-lt"/>
              <a:buAutoNum type="arabicPeriod"/>
              <a:defRPr baseline="0">
                <a:solidFill>
                  <a:schemeClr val="bg1"/>
                </a:solidFill>
              </a:defRPr>
            </a:lvl1pPr>
            <a:lvl2pPr marL="623888" indent="-280988">
              <a:buClr>
                <a:schemeClr val="bg1"/>
              </a:buClr>
              <a:buFont typeface="Verdana" panose="020B0604030504040204" pitchFamily="34" charset="0"/>
              <a:buChar char="−"/>
              <a:defRPr baseline="0">
                <a:solidFill>
                  <a:schemeClr val="bg1"/>
                </a:solidFill>
              </a:defRPr>
            </a:lvl2pPr>
          </a:lstStyle>
          <a:p>
            <a:pPr lvl="0"/>
            <a:r>
              <a:rPr lang="en-GB" noProof="0" dirty="0" smtClean="0"/>
              <a:t>Click to add item here</a:t>
            </a:r>
          </a:p>
          <a:p>
            <a:pPr lvl="1"/>
            <a:r>
              <a:rPr lang="en-GB" noProof="0" dirty="0" smtClean="0"/>
              <a:t>Sub item runs here</a:t>
            </a:r>
          </a:p>
        </p:txBody>
      </p:sp>
      <p:sp>
        <p:nvSpPr>
          <p:cNvPr id="2" name="Heading"/>
          <p:cNvSpPr>
            <a:spLocks noGrp="1"/>
          </p:cNvSpPr>
          <p:nvPr>
            <p:ph type="title" hasCustomPrompt="1"/>
          </p:nvPr>
        </p:nvSpPr>
        <p:spPr>
          <a:xfrm>
            <a:off x="431800" y="303610"/>
            <a:ext cx="8280400" cy="320040"/>
          </a:xfrm>
        </p:spPr>
        <p:txBody>
          <a:bodyPr anchor="t">
            <a:noAutofit/>
          </a:bodyPr>
          <a:lstStyle>
            <a:lvl1pPr>
              <a:defRPr sz="2100" baseline="0">
                <a:solidFill>
                  <a:schemeClr val="bg1"/>
                </a:solidFill>
              </a:defRPr>
            </a:lvl1pPr>
          </a:lstStyle>
          <a:p>
            <a:r>
              <a:rPr lang="en-GB" noProof="0" dirty="0" smtClean="0"/>
              <a:t>Click to add Contents heading</a:t>
            </a:r>
            <a:endParaRPr lang="en-GB" noProof="0" dirty="0"/>
          </a:p>
        </p:txBody>
      </p:sp>
      <p:sp>
        <p:nvSpPr>
          <p:cNvPr id="7" name="Slide Number Placeholder 6"/>
          <p:cNvSpPr>
            <a:spLocks noGrp="1"/>
          </p:cNvSpPr>
          <p:nvPr>
            <p:ph type="sldNum" sz="quarter" idx="15"/>
          </p:nvPr>
        </p:nvSpPr>
        <p:spPr>
          <a:xfrm>
            <a:off x="8044950" y="4831425"/>
            <a:ext cx="795192" cy="204788"/>
          </a:xfrm>
        </p:spPr>
        <p:txBody>
          <a:bodyPr/>
          <a:lstStyle>
            <a:lvl1pPr>
              <a:defRPr>
                <a:solidFill>
                  <a:schemeClr val="bg1"/>
                </a:solidFill>
              </a:defRPr>
            </a:lvl1pPr>
          </a:lstStyle>
          <a:p>
            <a:fld id="{03F1EFBE-6FC5-4E3B-A532-A391AE8323A1}" type="slidenum">
              <a:rPr lang="en-GB" smtClean="0"/>
              <a:pPr/>
              <a:t>‹#›</a:t>
            </a:fld>
            <a:endParaRPr lang="en-GB" dirty="0"/>
          </a:p>
        </p:txBody>
      </p:sp>
      <p:sp>
        <p:nvSpPr>
          <p:cNvPr id="9" name="TextBox 8"/>
          <p:cNvSpPr txBox="1"/>
          <p:nvPr/>
        </p:nvSpPr>
        <p:spPr>
          <a:xfrm>
            <a:off x="347694" y="4814366"/>
            <a:ext cx="2112264" cy="161583"/>
          </a:xfrm>
          <a:prstGeom prst="rect">
            <a:avLst/>
          </a:prstGeom>
          <a:noFill/>
        </p:spPr>
        <p:txBody>
          <a:bodyPr wrap="square" rtlCol="0">
            <a:noAutofit/>
          </a:bodyPr>
          <a:lstStyle/>
          <a:p>
            <a:r>
              <a:rPr lang="en-US" sz="800" b="1" dirty="0" smtClean="0">
                <a:solidFill>
                  <a:schemeClr val="bg1"/>
                </a:solidFill>
              </a:rPr>
              <a:t>Eversheds Sutherland</a:t>
            </a:r>
            <a:endParaRPr lang="en-US" sz="800" b="0" dirty="0">
              <a:solidFill>
                <a:schemeClr val="bg1"/>
              </a:solidFill>
            </a:endParaRPr>
          </a:p>
        </p:txBody>
      </p:sp>
      <p:sp>
        <p:nvSpPr>
          <p:cNvPr id="10" name="TextBox 9"/>
          <p:cNvSpPr txBox="1"/>
          <p:nvPr/>
        </p:nvSpPr>
        <p:spPr>
          <a:xfrm>
            <a:off x="3833780" y="4835403"/>
            <a:ext cx="1476441" cy="138500"/>
          </a:xfrm>
          <a:prstGeom prst="rect">
            <a:avLst/>
          </a:prstGeom>
          <a:noFill/>
        </p:spPr>
        <p:txBody>
          <a:bodyPr vert="horz" wrap="square" rtlCol="0">
            <a:noAutofit/>
          </a:bodyPr>
          <a:lstStyle/>
          <a:p>
            <a:endParaRPr lang="en-US" sz="600" b="0" i="1" dirty="0">
              <a:solidFill>
                <a:schemeClr val="bg1"/>
              </a:solidFill>
              <a:latin typeface="Verdana"/>
            </a:endParaRPr>
          </a:p>
        </p:txBody>
      </p:sp>
    </p:spTree>
    <p:custDataLst>
      <p:tags r:id="rId1"/>
    </p:custDataLst>
    <p:extLst>
      <p:ext uri="{BB962C8B-B14F-4D97-AF65-F5344CB8AC3E}">
        <p14:creationId xmlns:p14="http://schemas.microsoft.com/office/powerpoint/2010/main" val="29084601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extLst mod="1">
    <p:ext uri="{DCECCB84-F9BA-43D5-87BE-67443E8EF086}">
      <p15:sldGuideLst xmlns:p15="http://schemas.microsoft.com/office/powerpoint/2012/main">
        <p15:guide id="1" orient="horz" pos="777">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Large text slide">
    <p:spTree>
      <p:nvGrpSpPr>
        <p:cNvPr id="1" name=""/>
        <p:cNvGrpSpPr/>
        <p:nvPr/>
      </p:nvGrpSpPr>
      <p:grpSpPr>
        <a:xfrm>
          <a:off x="0" y="0"/>
          <a:ext cx="0" cy="0"/>
          <a:chOff x="0" y="0"/>
          <a:chExt cx="0" cy="0"/>
        </a:xfrm>
      </p:grpSpPr>
      <p:sp>
        <p:nvSpPr>
          <p:cNvPr id="9" name="Intro line"/>
          <p:cNvSpPr>
            <a:spLocks noGrp="1"/>
          </p:cNvSpPr>
          <p:nvPr>
            <p:ph type="body" sz="quarter" idx="11" hasCustomPrompt="1"/>
          </p:nvPr>
        </p:nvSpPr>
        <p:spPr>
          <a:xfrm>
            <a:off x="429768" y="1474847"/>
            <a:ext cx="8280400" cy="365760"/>
          </a:xfrm>
        </p:spPr>
        <p:txBody>
          <a:bodyPr>
            <a:noAutofit/>
          </a:bodyPr>
          <a:lstStyle>
            <a:lvl1pPr marL="0" indent="0">
              <a:buNone/>
              <a:defRPr/>
            </a:lvl1pPr>
          </a:lstStyle>
          <a:p>
            <a:pPr lvl="0"/>
            <a:r>
              <a:rPr lang="en-GB" noProof="0" dirty="0" smtClean="0"/>
              <a:t>Click to add Intro item here</a:t>
            </a:r>
          </a:p>
        </p:txBody>
      </p:sp>
      <p:sp>
        <p:nvSpPr>
          <p:cNvPr id="7" name="Sub-heading"/>
          <p:cNvSpPr>
            <a:spLocks noGrp="1"/>
          </p:cNvSpPr>
          <p:nvPr>
            <p:ph type="body" sz="quarter" idx="10" hasCustomPrompt="1"/>
          </p:nvPr>
        </p:nvSpPr>
        <p:spPr>
          <a:xfrm>
            <a:off x="431800" y="636764"/>
            <a:ext cx="8280400" cy="320040"/>
          </a:xfrm>
        </p:spPr>
        <p:txBody>
          <a:bodyPr>
            <a:noAutofit/>
          </a:bodyPr>
          <a:lstStyle>
            <a:lvl1pPr marL="0" indent="0">
              <a:buNone/>
              <a:defRPr sz="1900" baseline="0"/>
            </a:lvl1pPr>
          </a:lstStyle>
          <a:p>
            <a:pPr lvl="0"/>
            <a:r>
              <a:rPr lang="en-GB" noProof="0" dirty="0" smtClean="0"/>
              <a:t>Click to add sub-heading</a:t>
            </a:r>
            <a:endParaRPr lang="en-GB" noProof="0" dirty="0"/>
          </a:p>
        </p:txBody>
      </p:sp>
      <p:sp>
        <p:nvSpPr>
          <p:cNvPr id="2" name="Heading"/>
          <p:cNvSpPr>
            <a:spLocks noGrp="1"/>
          </p:cNvSpPr>
          <p:nvPr>
            <p:ph type="title" hasCustomPrompt="1"/>
          </p:nvPr>
        </p:nvSpPr>
        <p:spPr>
          <a:xfrm>
            <a:off x="431800" y="303610"/>
            <a:ext cx="8280400" cy="320040"/>
          </a:xfrm>
        </p:spPr>
        <p:txBody>
          <a:bodyPr anchor="t" anchorCtr="0">
            <a:noAutofit/>
          </a:bodyPr>
          <a:lstStyle>
            <a:lvl1pPr>
              <a:defRPr sz="2100" baseline="0"/>
            </a:lvl1pPr>
          </a:lstStyle>
          <a:p>
            <a:r>
              <a:rPr lang="en-GB" noProof="0" dirty="0" smtClean="0"/>
              <a:t>Click to add Heading</a:t>
            </a:r>
            <a:endParaRPr lang="en-GB" noProof="0" dirty="0"/>
          </a:p>
        </p:txBody>
      </p:sp>
      <p:sp>
        <p:nvSpPr>
          <p:cNvPr id="10" name="Content Placeholder 9"/>
          <p:cNvSpPr>
            <a:spLocks noGrp="1"/>
          </p:cNvSpPr>
          <p:nvPr>
            <p:ph sz="quarter" idx="14"/>
          </p:nvPr>
        </p:nvSpPr>
        <p:spPr>
          <a:xfrm>
            <a:off x="429768" y="1888782"/>
            <a:ext cx="8280400" cy="2702052"/>
          </a:xfrm>
        </p:spPr>
        <p:txBody>
          <a:bodyPr>
            <a:noAutofit/>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9" name="Slide Number Placeholder 6"/>
          <p:cNvSpPr>
            <a:spLocks noGrp="1"/>
          </p:cNvSpPr>
          <p:nvPr>
            <p:ph type="sldNum" sz="quarter" idx="15"/>
          </p:nvPr>
        </p:nvSpPr>
        <p:spPr>
          <a:xfrm>
            <a:off x="8044950" y="4831425"/>
            <a:ext cx="795192" cy="204788"/>
          </a:xfrm>
        </p:spPr>
        <p:txBody>
          <a:bodyPr/>
          <a:lstStyle/>
          <a:p>
            <a:fld id="{03F1EFBE-6FC5-4E3B-A532-A391AE8323A1}" type="slidenum">
              <a:rPr lang="en-GB" smtClean="0"/>
              <a:pPr/>
              <a:t>‹#›</a:t>
            </a:fld>
            <a:endParaRPr lang="en-GB" dirty="0"/>
          </a:p>
        </p:txBody>
      </p:sp>
      <p:sp>
        <p:nvSpPr>
          <p:cNvPr id="21" name="TextBox 20"/>
          <p:cNvSpPr txBox="1"/>
          <p:nvPr/>
        </p:nvSpPr>
        <p:spPr>
          <a:xfrm>
            <a:off x="3833780" y="4835403"/>
            <a:ext cx="1476441" cy="138500"/>
          </a:xfrm>
          <a:prstGeom prst="rect">
            <a:avLst/>
          </a:prstGeom>
          <a:noFill/>
        </p:spPr>
        <p:txBody>
          <a:bodyPr vert="horz" wrap="square" rtlCol="0">
            <a:noAutofit/>
          </a:bodyPr>
          <a:lstStyle/>
          <a:p>
            <a:endParaRPr lang="en-US" sz="600" b="0" i="1" dirty="0">
              <a:solidFill>
                <a:srgbClr val="000000"/>
              </a:solidFill>
              <a:latin typeface="Verdana"/>
            </a:endParaRPr>
          </a:p>
        </p:txBody>
      </p:sp>
      <p:sp>
        <p:nvSpPr>
          <p:cNvPr id="11" name="TextBox 10"/>
          <p:cNvSpPr txBox="1"/>
          <p:nvPr userDrawn="1"/>
        </p:nvSpPr>
        <p:spPr>
          <a:xfrm>
            <a:off x="347694" y="4814366"/>
            <a:ext cx="2112264" cy="161583"/>
          </a:xfrm>
          <a:prstGeom prst="rect">
            <a:avLst/>
          </a:prstGeom>
          <a:noFill/>
        </p:spPr>
        <p:txBody>
          <a:bodyPr wrap="square" rtlCol="0">
            <a:noAutofit/>
          </a:bodyPr>
          <a:lstStyle/>
          <a:p>
            <a:r>
              <a:rPr lang="en-US" sz="800" b="1" dirty="0" smtClean="0"/>
              <a:t>Eversheds Sutherland</a:t>
            </a:r>
            <a:endParaRPr lang="en-US" sz="800" b="0" dirty="0"/>
          </a:p>
        </p:txBody>
      </p:sp>
    </p:spTree>
    <p:custDataLst>
      <p:tags r:id="rId1"/>
    </p:custDataLst>
    <p:extLst>
      <p:ext uri="{BB962C8B-B14F-4D97-AF65-F5344CB8AC3E}">
        <p14:creationId xmlns:p14="http://schemas.microsoft.com/office/powerpoint/2010/main" val="35024291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9768" y="303610"/>
            <a:ext cx="8284464" cy="320040"/>
          </a:xfrm>
          <a:prstGeom prst="rect">
            <a:avLst/>
          </a:prstGeom>
        </p:spPr>
        <p:txBody>
          <a:bodyPr vert="horz" lIns="91440" tIns="45720" rIns="91440" bIns="45720" rtlCol="0" anchor="t" anchorCtr="0">
            <a:noAutofit/>
          </a:bodyPr>
          <a:lstStyle/>
          <a:p>
            <a:r>
              <a:rPr lang="en-US" noProof="0" smtClean="0"/>
              <a:t>Click to edit Master title style</a:t>
            </a:r>
            <a:endParaRPr lang="en-GB" noProof="0" dirty="0"/>
          </a:p>
        </p:txBody>
      </p:sp>
      <p:sp>
        <p:nvSpPr>
          <p:cNvPr id="3" name="Text Placeholder 2"/>
          <p:cNvSpPr>
            <a:spLocks noGrp="1"/>
          </p:cNvSpPr>
          <p:nvPr>
            <p:ph type="body" idx="1"/>
          </p:nvPr>
        </p:nvSpPr>
        <p:spPr>
          <a:xfrm>
            <a:off x="431800" y="1885950"/>
            <a:ext cx="8280400" cy="2702052"/>
          </a:xfrm>
          <a:prstGeom prst="rect">
            <a:avLst/>
          </a:prstGeom>
        </p:spPr>
        <p:txBody>
          <a:bodyPr vert="horz" lIns="91440" tIns="45720" rIns="91440" bIns="45720" rtlCol="0">
            <a:no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6" name="Slide Number Placeholder 4"/>
          <p:cNvSpPr>
            <a:spLocks noGrp="1"/>
          </p:cNvSpPr>
          <p:nvPr>
            <p:ph type="sldNum" sz="quarter" idx="4"/>
          </p:nvPr>
        </p:nvSpPr>
        <p:spPr>
          <a:xfrm>
            <a:off x="8064000" y="4860000"/>
            <a:ext cx="795192" cy="204788"/>
          </a:xfrm>
          <a:prstGeom prst="rect">
            <a:avLst/>
          </a:prstGeom>
        </p:spPr>
        <p:txBody>
          <a:bodyPr vert="horz" lIns="91440" tIns="45720" rIns="91440" bIns="45720" rtlCol="0" anchor="ctr"/>
          <a:lstStyle>
            <a:lvl1pPr algn="r">
              <a:defRPr sz="1000">
                <a:solidFill>
                  <a:schemeClr val="tx1">
                    <a:tint val="75000"/>
                  </a:schemeClr>
                </a:solidFill>
              </a:defRPr>
            </a:lvl1pPr>
          </a:lstStyle>
          <a:p>
            <a:fld id="{03F1EFBE-6FC5-4E3B-A532-A391AE8323A1}" type="slidenum">
              <a:rPr lang="en-GB" smtClean="0"/>
              <a:pPr/>
              <a:t>‹#›</a:t>
            </a:fld>
            <a:endParaRPr lang="en-GB" dirty="0"/>
          </a:p>
        </p:txBody>
      </p:sp>
    </p:spTree>
    <p:extLst>
      <p:ext uri="{BB962C8B-B14F-4D97-AF65-F5344CB8AC3E}">
        <p14:creationId xmlns:p14="http://schemas.microsoft.com/office/powerpoint/2010/main" val="2173803068"/>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 id="2147483851" r:id="rId13"/>
    <p:sldLayoutId id="2147483852" r:id="rId14"/>
    <p:sldLayoutId id="2147483853" r:id="rId15"/>
    <p:sldLayoutId id="2147483854" r:id="rId16"/>
    <p:sldLayoutId id="2147483855" r:id="rId17"/>
    <p:sldLayoutId id="2147483856" r:id="rId18"/>
    <p:sldLayoutId id="2147483857" r:id="rId19"/>
    <p:sldLayoutId id="2147483858" r:id="rId20"/>
    <p:sldLayoutId id="2147483859" r:id="rId21"/>
    <p:sldLayoutId id="2147483860" r:id="rId22"/>
    <p:sldLayoutId id="2147483861" r:id="rId23"/>
    <p:sldLayoutId id="2147483862" r:id="rId24"/>
    <p:sldLayoutId id="2147483863" r:id="rId25"/>
    <p:sldLayoutId id="2147483864" r:id="rId26"/>
    <p:sldLayoutId id="2147483865" r:id="rId27"/>
    <p:sldLayoutId id="2147483866" r:id="rId28"/>
    <p:sldLayoutId id="2147483867" r:id="rId29"/>
    <p:sldLayoutId id="2147483868" r:id="rId30"/>
    <p:sldLayoutId id="2147483869" r:id="rId31"/>
    <p:sldLayoutId id="2147483870" r:id="rId32"/>
    <p:sldLayoutId id="2147483806" r:id="rId33"/>
    <p:sldLayoutId id="2147483807" r:id="rId34"/>
    <p:sldLayoutId id="2147483808" r:id="rId35"/>
    <p:sldLayoutId id="2147483809" r:id="rId36"/>
    <p:sldLayoutId id="2147483810" r:id="rId37"/>
    <p:sldLayoutId id="2147483837" r:id="rId38"/>
    <p:sldLayoutId id="2147483836" r:id="rId39"/>
    <p:sldLayoutId id="2147483834" r:id="rId40"/>
    <p:sldLayoutId id="2147483818" r:id="rId41"/>
    <p:sldLayoutId id="2147483821" r:id="rId42"/>
    <p:sldLayoutId id="2147483825" r:id="rId43"/>
    <p:sldLayoutId id="2147483829" r:id="rId44"/>
    <p:sldLayoutId id="2147483835" r:id="rId45"/>
    <p:sldLayoutId id="2147483832" r:id="rId46"/>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2100" b="1" kern="1200">
          <a:solidFill>
            <a:schemeClr val="accent1"/>
          </a:solidFill>
          <a:latin typeface="+mj-lt"/>
          <a:ea typeface="+mj-ea"/>
          <a:cs typeface="+mj-cs"/>
        </a:defRPr>
      </a:lvl1pPr>
    </p:titleStyle>
    <p:bodyStyle>
      <a:lvl1pPr marL="360000" indent="-360000" algn="l" defTabSz="685800" rtl="0" eaLnBrk="1" latinLnBrk="0" hangingPunct="1">
        <a:lnSpc>
          <a:spcPct val="100000"/>
        </a:lnSpc>
        <a:spcBef>
          <a:spcPts val="1200"/>
        </a:spcBef>
        <a:spcAft>
          <a:spcPts val="0"/>
        </a:spcAft>
        <a:buClr>
          <a:schemeClr val="accent1"/>
        </a:buClr>
        <a:buFont typeface="Verdana" panose="020B0604030504040204" pitchFamily="34" charset="0"/>
        <a:buChar char="─"/>
        <a:tabLst/>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Clr>
          <a:schemeClr val="accent1"/>
        </a:buClr>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Clr>
          <a:schemeClr val="accent1"/>
        </a:buClr>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Clr>
          <a:schemeClr val="accent1"/>
        </a:buClr>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accent1"/>
        </a:buClr>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80">
          <p15:clr>
            <a:srgbClr val="F26B43"/>
          </p15:clr>
        </p15:guide>
        <p15:guide id="2" pos="2903">
          <p15:clr>
            <a:srgbClr val="F26B43"/>
          </p15:clr>
        </p15:guide>
        <p15:guide id="3" pos="2857">
          <p15:clr>
            <a:srgbClr val="F26B43"/>
          </p15:clr>
        </p15:guide>
        <p15:guide id="4" pos="3515">
          <p15:clr>
            <a:srgbClr val="F26B43"/>
          </p15:clr>
        </p15:guide>
        <p15:guide id="5" pos="3560">
          <p15:clr>
            <a:srgbClr val="F26B43"/>
          </p15:clr>
        </p15:guide>
        <p15:guide id="6" pos="4173">
          <p15:clr>
            <a:srgbClr val="F26B43"/>
          </p15:clr>
        </p15:guide>
        <p15:guide id="7" pos="4218">
          <p15:clr>
            <a:srgbClr val="F26B43"/>
          </p15:clr>
        </p15:guide>
        <p15:guide id="8" pos="4830">
          <p15:clr>
            <a:srgbClr val="F26B43"/>
          </p15:clr>
        </p15:guide>
        <p15:guide id="9" pos="4876">
          <p15:clr>
            <a:srgbClr val="F26B43"/>
          </p15:clr>
        </p15:guide>
        <p15:guide id="10" pos="5488">
          <p15:clr>
            <a:srgbClr val="F26B43"/>
          </p15:clr>
        </p15:guide>
        <p15:guide id="11" pos="2245">
          <p15:clr>
            <a:srgbClr val="F26B43"/>
          </p15:clr>
        </p15:guide>
        <p15:guide id="12" pos="2200">
          <p15:clr>
            <a:srgbClr val="F26B43"/>
          </p15:clr>
        </p15:guide>
        <p15:guide id="13" pos="1587">
          <p15:clr>
            <a:srgbClr val="F26B43"/>
          </p15:clr>
        </p15:guide>
        <p15:guide id="14" pos="1542">
          <p15:clr>
            <a:srgbClr val="F26B43"/>
          </p15:clr>
        </p15:guide>
        <p15:guide id="15" pos="930">
          <p15:clr>
            <a:srgbClr val="F26B43"/>
          </p15:clr>
        </p15:guide>
        <p15:guide id="16" pos="884">
          <p15:clr>
            <a:srgbClr val="F26B43"/>
          </p15:clr>
        </p15:guide>
        <p15:guide id="17" pos="272">
          <p15:clr>
            <a:srgbClr val="F26B43"/>
          </p15:clr>
        </p15:guide>
        <p15:guide id="18" orient="horz" pos="255">
          <p15:clr>
            <a:srgbClr val="F26B43"/>
          </p15:clr>
        </p15:guide>
        <p15:guide id="19" orient="horz" pos="4065">
          <p15:clr>
            <a:srgbClr val="F26B43"/>
          </p15:clr>
        </p15:guide>
        <p15:guide id="20" orient="horz" pos="1321">
          <p15:clr>
            <a:srgbClr val="F26B43"/>
          </p15:clr>
        </p15:guide>
        <p15:guide id="21" orient="horz" pos="777">
          <p15:clr>
            <a:srgbClr val="F26B43"/>
          </p15:clr>
        </p15:guide>
        <p15:guide id="22" orient="horz" pos="1049">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p:cNvSpPr>
            <a:spLocks noGrp="1"/>
          </p:cNvSpPr>
          <p:nvPr>
            <p:ph type="subTitle" idx="1"/>
          </p:nvPr>
        </p:nvSpPr>
        <p:spPr>
          <a:xfrm>
            <a:off x="1506212" y="288971"/>
            <a:ext cx="6777601" cy="310617"/>
          </a:xfrm>
        </p:spPr>
        <p:txBody>
          <a:bodyPr/>
          <a:lstStyle/>
          <a:p>
            <a:r>
              <a:rPr lang="en-US" sz="2000" b="1" dirty="0" smtClean="0">
                <a:solidFill>
                  <a:schemeClr val="accent1"/>
                </a:solidFill>
              </a:rPr>
              <a:t>Multistate Tax Commission </a:t>
            </a:r>
          </a:p>
          <a:p>
            <a:r>
              <a:rPr lang="en-US" sz="2000" b="1" dirty="0" smtClean="0">
                <a:solidFill>
                  <a:schemeClr val="accent1"/>
                </a:solidFill>
              </a:rPr>
              <a:t>Annual Meeting </a:t>
            </a:r>
            <a:endParaRPr lang="en-US" sz="2000" b="1" dirty="0">
              <a:solidFill>
                <a:schemeClr val="accent1"/>
              </a:solidFill>
            </a:endParaRPr>
          </a:p>
        </p:txBody>
      </p:sp>
      <p:sp>
        <p:nvSpPr>
          <p:cNvPr id="9" name="Text Placeholder 8"/>
          <p:cNvSpPr>
            <a:spLocks noGrp="1"/>
          </p:cNvSpPr>
          <p:nvPr>
            <p:ph type="body" sz="quarter" idx="10"/>
          </p:nvPr>
        </p:nvSpPr>
        <p:spPr>
          <a:xfrm>
            <a:off x="1506212" y="1565819"/>
            <a:ext cx="3992408" cy="320040"/>
          </a:xfrm>
        </p:spPr>
        <p:txBody>
          <a:bodyPr/>
          <a:lstStyle/>
          <a:p>
            <a:r>
              <a:rPr lang="en-US" sz="1600" dirty="0" smtClean="0"/>
              <a:t>August 2, 2022</a:t>
            </a:r>
            <a:endParaRPr lang="en-US" sz="1600" dirty="0"/>
          </a:p>
        </p:txBody>
      </p:sp>
      <p:sp>
        <p:nvSpPr>
          <p:cNvPr id="10" name="Text Placeholder 9"/>
          <p:cNvSpPr>
            <a:spLocks noGrp="1"/>
          </p:cNvSpPr>
          <p:nvPr>
            <p:ph type="body" sz="quarter" idx="11"/>
          </p:nvPr>
        </p:nvSpPr>
        <p:spPr>
          <a:xfrm>
            <a:off x="1506212" y="2561341"/>
            <a:ext cx="2777029" cy="320040"/>
          </a:xfrm>
        </p:spPr>
        <p:txBody>
          <a:bodyPr/>
          <a:lstStyle/>
          <a:p>
            <a:r>
              <a:rPr lang="en-US" sz="1600" b="1" dirty="0" smtClean="0"/>
              <a:t>Michele Borens</a:t>
            </a:r>
            <a:r>
              <a:rPr lang="en-US" sz="1600" b="1" dirty="0"/>
              <a:t> </a:t>
            </a:r>
            <a:endParaRPr lang="en-US" sz="1600" b="1" dirty="0" smtClean="0"/>
          </a:p>
          <a:p>
            <a:r>
              <a:rPr lang="en-US" sz="1600" i="1" dirty="0" smtClean="0"/>
              <a:t>Partner</a:t>
            </a:r>
          </a:p>
          <a:p>
            <a:endParaRPr lang="en-US" sz="1600" i="1" dirty="0"/>
          </a:p>
          <a:p>
            <a:r>
              <a:rPr lang="en-US" sz="1600" b="1" dirty="0" smtClean="0"/>
              <a:t>Jeff Friedman</a:t>
            </a:r>
            <a:endParaRPr lang="en-US" sz="1600" b="1" dirty="0"/>
          </a:p>
          <a:p>
            <a:r>
              <a:rPr lang="en-US" sz="1600" i="1" dirty="0" smtClean="0"/>
              <a:t>Partner</a:t>
            </a:r>
            <a:endParaRPr lang="en-US" sz="1600" i="1" dirty="0"/>
          </a:p>
          <a:p>
            <a:endParaRPr lang="en-US" i="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7598" y="26762"/>
            <a:ext cx="3585861" cy="4032173"/>
          </a:xfrm>
          <a:prstGeom prst="rect">
            <a:avLst/>
          </a:prstGeom>
        </p:spPr>
      </p:pic>
    </p:spTree>
    <p:extLst>
      <p:ext uri="{BB962C8B-B14F-4D97-AF65-F5344CB8AC3E}">
        <p14:creationId xmlns:p14="http://schemas.microsoft.com/office/powerpoint/2010/main" val="4078746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Implementation </a:t>
            </a:r>
            <a:r>
              <a:rPr lang="en-US" dirty="0" smtClean="0"/>
              <a:t>Obstacles</a:t>
            </a:r>
            <a:r>
              <a:rPr lang="en-US" dirty="0" smtClean="0"/>
              <a:t> </a:t>
            </a:r>
            <a:r>
              <a:rPr lang="en-US" dirty="0" smtClean="0"/>
              <a:t>– Exemption Certificates  </a:t>
            </a:r>
            <a:endParaRPr lang="en-US" dirty="0"/>
          </a:p>
        </p:txBody>
      </p:sp>
      <p:sp>
        <p:nvSpPr>
          <p:cNvPr id="6" name="Content Placeholder 5"/>
          <p:cNvSpPr>
            <a:spLocks noGrp="1"/>
          </p:cNvSpPr>
          <p:nvPr>
            <p:ph sz="quarter" idx="14"/>
          </p:nvPr>
        </p:nvSpPr>
        <p:spPr>
          <a:xfrm>
            <a:off x="306884" y="890942"/>
            <a:ext cx="8280400" cy="3677326"/>
          </a:xfrm>
        </p:spPr>
        <p:txBody>
          <a:bodyPr/>
          <a:lstStyle/>
          <a:p>
            <a:pPr>
              <a:lnSpc>
                <a:spcPct val="110000"/>
              </a:lnSpc>
            </a:pPr>
            <a:r>
              <a:rPr lang="en-US" sz="1400" dirty="0" smtClean="0"/>
              <a:t>Marketplace facilitators are defined under state marketplace laws as facilitators of transactions – not resellers.</a:t>
            </a:r>
          </a:p>
          <a:p>
            <a:pPr>
              <a:lnSpc>
                <a:spcPct val="110000"/>
              </a:lnSpc>
            </a:pPr>
            <a:r>
              <a:rPr lang="en-US" sz="1400" dirty="0" smtClean="0"/>
              <a:t>As facilitators, marketplaces are liable for collecting and remitting the sales tax. </a:t>
            </a:r>
          </a:p>
          <a:p>
            <a:pPr>
              <a:lnSpc>
                <a:spcPct val="110000"/>
              </a:lnSpc>
            </a:pPr>
            <a:r>
              <a:rPr lang="en-US" sz="1400" dirty="0" smtClean="0"/>
              <a:t>However, state auditors are </a:t>
            </a:r>
            <a:r>
              <a:rPr lang="en-US" sz="1400" dirty="0" smtClean="0"/>
              <a:t>requesting that</a:t>
            </a:r>
            <a:r>
              <a:rPr lang="en-US" sz="1400" dirty="0" smtClean="0"/>
              <a:t> </a:t>
            </a:r>
            <a:r>
              <a:rPr lang="en-US" sz="1400" dirty="0" smtClean="0"/>
              <a:t>marketplace sellers </a:t>
            </a:r>
            <a:r>
              <a:rPr lang="en-US" sz="1400" dirty="0" smtClean="0"/>
              <a:t>provide</a:t>
            </a:r>
            <a:r>
              <a:rPr lang="en-US" sz="1400" dirty="0" smtClean="0"/>
              <a:t> </a:t>
            </a:r>
            <a:r>
              <a:rPr lang="en-US" sz="1400" dirty="0" smtClean="0"/>
              <a:t>exemption </a:t>
            </a:r>
            <a:r>
              <a:rPr lang="en-US" sz="1400" dirty="0" smtClean="0"/>
              <a:t>certificates they have received from </a:t>
            </a:r>
            <a:r>
              <a:rPr lang="en-US" sz="1400" dirty="0" smtClean="0"/>
              <a:t>marketplace facilitators.  </a:t>
            </a:r>
            <a:endParaRPr lang="en-US" sz="1400" dirty="0" smtClean="0"/>
          </a:p>
          <a:p>
            <a:pPr>
              <a:lnSpc>
                <a:spcPct val="110000"/>
              </a:lnSpc>
            </a:pPr>
            <a:r>
              <a:rPr lang="en-US" sz="1400" dirty="0" smtClean="0"/>
              <a:t>Exemption certificates should not be required if the transactions are facilitated and not resales. </a:t>
            </a:r>
            <a:endParaRPr lang="en-US" sz="1400" dirty="0" smtClean="0"/>
          </a:p>
          <a:p>
            <a:pPr marL="0" indent="0">
              <a:lnSpc>
                <a:spcPct val="110000"/>
              </a:lnSpc>
              <a:buNone/>
            </a:pPr>
            <a:endParaRPr lang="en-US" sz="1400" dirty="0" smtClean="0"/>
          </a:p>
          <a:p>
            <a:pPr>
              <a:lnSpc>
                <a:spcPct val="110000"/>
              </a:lnSpc>
            </a:pPr>
            <a:endParaRPr lang="en-US" sz="1400" dirty="0"/>
          </a:p>
          <a:p>
            <a:pPr>
              <a:lnSpc>
                <a:spcPct val="110000"/>
              </a:lnSpc>
            </a:pPr>
            <a:endParaRPr lang="en-US" sz="1400" dirty="0" smtClean="0"/>
          </a:p>
          <a:p>
            <a:pPr>
              <a:lnSpc>
                <a:spcPct val="110000"/>
              </a:lnSpc>
            </a:pPr>
            <a:endParaRPr lang="en-US" sz="1400" i="1" dirty="0"/>
          </a:p>
          <a:p>
            <a:pPr marL="0" indent="0">
              <a:lnSpc>
                <a:spcPct val="110000"/>
              </a:lnSpc>
              <a:buNone/>
            </a:pPr>
            <a:endParaRPr lang="en-US" sz="1400" dirty="0"/>
          </a:p>
          <a:p>
            <a:pPr marL="0" indent="0">
              <a:buNone/>
            </a:pPr>
            <a:endParaRPr lang="en-US" sz="1400" dirty="0"/>
          </a:p>
        </p:txBody>
      </p:sp>
    </p:spTree>
    <p:extLst>
      <p:ext uri="{BB962C8B-B14F-4D97-AF65-F5344CB8AC3E}">
        <p14:creationId xmlns:p14="http://schemas.microsoft.com/office/powerpoint/2010/main" val="1731674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Implementation </a:t>
            </a:r>
            <a:r>
              <a:rPr lang="en-US" dirty="0" smtClean="0"/>
              <a:t>Obstacles</a:t>
            </a:r>
            <a:r>
              <a:rPr lang="en-US" dirty="0" smtClean="0"/>
              <a:t> </a:t>
            </a:r>
            <a:r>
              <a:rPr lang="en-US" dirty="0" smtClean="0"/>
              <a:t>– Deduction for Tax Paid to Marketplace Seller </a:t>
            </a:r>
            <a:endParaRPr lang="en-US" dirty="0"/>
          </a:p>
        </p:txBody>
      </p:sp>
      <p:sp>
        <p:nvSpPr>
          <p:cNvPr id="6" name="Content Placeholder 5"/>
          <p:cNvSpPr>
            <a:spLocks noGrp="1"/>
          </p:cNvSpPr>
          <p:nvPr>
            <p:ph sz="quarter" idx="14"/>
          </p:nvPr>
        </p:nvSpPr>
        <p:spPr>
          <a:xfrm>
            <a:off x="306884" y="1087882"/>
            <a:ext cx="8280400" cy="3480385"/>
          </a:xfrm>
        </p:spPr>
        <p:txBody>
          <a:bodyPr/>
          <a:lstStyle/>
          <a:p>
            <a:pPr>
              <a:lnSpc>
                <a:spcPct val="110000"/>
              </a:lnSpc>
            </a:pPr>
            <a:r>
              <a:rPr lang="en-US" sz="1400" dirty="0" smtClean="0"/>
              <a:t>In certain fact patterns, marketplace facilitators may have paid sales tax to the marketplace seller or the marketplace seller collected sales tax in error from the marketplace facilitator. </a:t>
            </a:r>
          </a:p>
          <a:p>
            <a:pPr>
              <a:lnSpc>
                <a:spcPct val="110000"/>
              </a:lnSpc>
            </a:pPr>
            <a:r>
              <a:rPr lang="en-US" sz="1400" dirty="0" smtClean="0"/>
              <a:t>This often arises when the marketplace seller can’t turn off sales tax as part of its point of sales system. </a:t>
            </a:r>
          </a:p>
          <a:p>
            <a:pPr>
              <a:lnSpc>
                <a:spcPct val="110000"/>
              </a:lnSpc>
            </a:pPr>
            <a:r>
              <a:rPr lang="en-US" sz="1400" dirty="0" smtClean="0"/>
              <a:t>The marketplace facilitator also collects and remits sales </a:t>
            </a:r>
            <a:r>
              <a:rPr lang="en-US" sz="1400" dirty="0" smtClean="0"/>
              <a:t>tax </a:t>
            </a:r>
            <a:r>
              <a:rPr lang="en-US" sz="1400" dirty="0" smtClean="0"/>
              <a:t>from the purchaser. </a:t>
            </a:r>
          </a:p>
          <a:p>
            <a:pPr>
              <a:lnSpc>
                <a:spcPct val="110000"/>
              </a:lnSpc>
            </a:pPr>
            <a:r>
              <a:rPr lang="en-US" sz="1400" dirty="0" smtClean="0"/>
              <a:t>Marketplace facilitators </a:t>
            </a:r>
            <a:r>
              <a:rPr lang="en-US" sz="1400" dirty="0" smtClean="0"/>
              <a:t>should be able</a:t>
            </a:r>
            <a:r>
              <a:rPr lang="en-US" sz="1400" dirty="0" smtClean="0"/>
              <a:t> to </a:t>
            </a:r>
            <a:r>
              <a:rPr lang="en-US" sz="1400" dirty="0" smtClean="0"/>
              <a:t>take a deduction on their sales tax return for tax paid to the marketplace seller, but states are resistant to allow this deduction when the tax paid was not on a resale transaction. </a:t>
            </a:r>
            <a:endParaRPr lang="en-US" sz="1400" dirty="0" smtClean="0"/>
          </a:p>
          <a:p>
            <a:pPr>
              <a:lnSpc>
                <a:spcPct val="110000"/>
              </a:lnSpc>
            </a:pPr>
            <a:r>
              <a:rPr lang="en-US" sz="1400" dirty="0" smtClean="0"/>
              <a:t>Marketplace facilitators are being treated differently than “retailers” even though marketplace facilitators have the same responsibilities and obligations as retailers. </a:t>
            </a:r>
            <a:endParaRPr lang="en-US" sz="1400" dirty="0" smtClean="0"/>
          </a:p>
          <a:p>
            <a:pPr marL="0" indent="0">
              <a:lnSpc>
                <a:spcPct val="110000"/>
              </a:lnSpc>
              <a:buNone/>
            </a:pPr>
            <a:endParaRPr lang="en-US" sz="1400" dirty="0" smtClean="0"/>
          </a:p>
          <a:p>
            <a:pPr>
              <a:lnSpc>
                <a:spcPct val="110000"/>
              </a:lnSpc>
            </a:pPr>
            <a:endParaRPr lang="en-US" sz="1400" i="1" dirty="0"/>
          </a:p>
          <a:p>
            <a:pPr marL="0" indent="0">
              <a:lnSpc>
                <a:spcPct val="110000"/>
              </a:lnSpc>
              <a:buNone/>
            </a:pPr>
            <a:endParaRPr lang="en-US" sz="1400" dirty="0"/>
          </a:p>
          <a:p>
            <a:pPr marL="0" indent="0">
              <a:buNone/>
            </a:pPr>
            <a:endParaRPr lang="en-US" sz="1400" dirty="0"/>
          </a:p>
        </p:txBody>
      </p:sp>
    </p:spTree>
    <p:extLst>
      <p:ext uri="{BB962C8B-B14F-4D97-AF65-F5344CB8AC3E}">
        <p14:creationId xmlns:p14="http://schemas.microsoft.com/office/powerpoint/2010/main" val="29753657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Implementation </a:t>
            </a:r>
            <a:r>
              <a:rPr lang="en-US" dirty="0" smtClean="0"/>
              <a:t>Obstacles</a:t>
            </a:r>
            <a:r>
              <a:rPr lang="en-US" dirty="0" smtClean="0"/>
              <a:t> </a:t>
            </a:r>
            <a:r>
              <a:rPr lang="en-US" dirty="0" smtClean="0"/>
              <a:t>–  Seller Information </a:t>
            </a:r>
            <a:endParaRPr lang="en-US" dirty="0"/>
          </a:p>
        </p:txBody>
      </p:sp>
      <p:sp>
        <p:nvSpPr>
          <p:cNvPr id="6" name="Content Placeholder 5"/>
          <p:cNvSpPr>
            <a:spLocks noGrp="1"/>
          </p:cNvSpPr>
          <p:nvPr>
            <p:ph sz="quarter" idx="14"/>
          </p:nvPr>
        </p:nvSpPr>
        <p:spPr>
          <a:xfrm>
            <a:off x="306884" y="890942"/>
            <a:ext cx="8280400" cy="3677326"/>
          </a:xfrm>
        </p:spPr>
        <p:txBody>
          <a:bodyPr/>
          <a:lstStyle/>
          <a:p>
            <a:pPr>
              <a:lnSpc>
                <a:spcPct val="110000"/>
              </a:lnSpc>
            </a:pPr>
            <a:r>
              <a:rPr lang="en-US" sz="1400" dirty="0" smtClean="0"/>
              <a:t>Marketplace collection laws were enacted to shift the sales tax collection obligation from marketplace sellers to marketplace facilitators.</a:t>
            </a:r>
          </a:p>
          <a:p>
            <a:pPr>
              <a:lnSpc>
                <a:spcPct val="110000"/>
              </a:lnSpc>
            </a:pPr>
            <a:r>
              <a:rPr lang="en-US" sz="1400" dirty="0" smtClean="0"/>
              <a:t>Marketplace facilitators are liable for collecting and remitting sales tax on transactions facilitated through their platform.  </a:t>
            </a:r>
          </a:p>
          <a:p>
            <a:pPr>
              <a:lnSpc>
                <a:spcPct val="110000"/>
              </a:lnSpc>
            </a:pPr>
            <a:r>
              <a:rPr lang="en-US" sz="1400" dirty="0" smtClean="0"/>
              <a:t>Marketplace facilitators are the </a:t>
            </a:r>
            <a:r>
              <a:rPr lang="en-US" sz="1400" dirty="0" smtClean="0"/>
              <a:t>party</a:t>
            </a:r>
            <a:r>
              <a:rPr lang="en-US" sz="1400" dirty="0" smtClean="0"/>
              <a:t> </a:t>
            </a:r>
            <a:r>
              <a:rPr lang="en-US" sz="1400" dirty="0" smtClean="0"/>
              <a:t>audited by the state. </a:t>
            </a:r>
          </a:p>
          <a:p>
            <a:pPr>
              <a:lnSpc>
                <a:spcPct val="110000"/>
              </a:lnSpc>
            </a:pPr>
            <a:r>
              <a:rPr lang="en-US" sz="1400" dirty="0" smtClean="0"/>
              <a:t>Despite this, states are still demanding marketplace seller information from marketplace </a:t>
            </a:r>
            <a:r>
              <a:rPr lang="en-US" sz="1400" dirty="0" smtClean="0"/>
              <a:t>facilitator – presumably to audit these sellers. </a:t>
            </a:r>
            <a:endParaRPr lang="en-US" sz="1400" dirty="0" smtClean="0"/>
          </a:p>
          <a:p>
            <a:pPr>
              <a:lnSpc>
                <a:spcPct val="110000"/>
              </a:lnSpc>
            </a:pPr>
            <a:r>
              <a:rPr lang="en-US" sz="1400" dirty="0" smtClean="0"/>
              <a:t>Absent some reason why the marketplace facilitator is not liable for sales tax (e.g., incorrect information provisions), this information should not be requested from marketplaces.</a:t>
            </a:r>
          </a:p>
          <a:p>
            <a:pPr marL="0" indent="0">
              <a:lnSpc>
                <a:spcPct val="110000"/>
              </a:lnSpc>
              <a:buNone/>
            </a:pPr>
            <a:endParaRPr lang="en-US" sz="1400" dirty="0"/>
          </a:p>
          <a:p>
            <a:pPr>
              <a:lnSpc>
                <a:spcPct val="110000"/>
              </a:lnSpc>
            </a:pPr>
            <a:endParaRPr lang="en-US" sz="1400" dirty="0" smtClean="0"/>
          </a:p>
          <a:p>
            <a:pPr>
              <a:lnSpc>
                <a:spcPct val="110000"/>
              </a:lnSpc>
            </a:pPr>
            <a:endParaRPr lang="en-US" sz="1400" i="1" dirty="0"/>
          </a:p>
          <a:p>
            <a:pPr marL="0" indent="0">
              <a:lnSpc>
                <a:spcPct val="110000"/>
              </a:lnSpc>
              <a:buNone/>
            </a:pPr>
            <a:endParaRPr lang="en-US" sz="1400" dirty="0"/>
          </a:p>
          <a:p>
            <a:pPr marL="0" indent="0">
              <a:buNone/>
            </a:pPr>
            <a:endParaRPr lang="en-US" sz="1400" dirty="0"/>
          </a:p>
        </p:txBody>
      </p:sp>
    </p:spTree>
    <p:extLst>
      <p:ext uri="{BB962C8B-B14F-4D97-AF65-F5344CB8AC3E}">
        <p14:creationId xmlns:p14="http://schemas.microsoft.com/office/powerpoint/2010/main" val="2274429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Implementation </a:t>
            </a:r>
            <a:r>
              <a:rPr lang="en-US" dirty="0" smtClean="0"/>
              <a:t>Obstacles</a:t>
            </a:r>
            <a:r>
              <a:rPr lang="en-US" dirty="0" smtClean="0"/>
              <a:t> </a:t>
            </a:r>
            <a:r>
              <a:rPr lang="en-US" dirty="0" smtClean="0"/>
              <a:t>– </a:t>
            </a:r>
            <a:r>
              <a:rPr lang="en-US" dirty="0" smtClean="0"/>
              <a:t>Waivers</a:t>
            </a:r>
            <a:r>
              <a:rPr lang="en-US" dirty="0" smtClean="0"/>
              <a:t>  </a:t>
            </a:r>
            <a:endParaRPr lang="en-US" dirty="0"/>
          </a:p>
        </p:txBody>
      </p:sp>
      <p:sp>
        <p:nvSpPr>
          <p:cNvPr id="6" name="Content Placeholder 5"/>
          <p:cNvSpPr>
            <a:spLocks noGrp="1"/>
          </p:cNvSpPr>
          <p:nvPr>
            <p:ph sz="quarter" idx="14"/>
          </p:nvPr>
        </p:nvSpPr>
        <p:spPr>
          <a:xfrm>
            <a:off x="306884" y="890942"/>
            <a:ext cx="8280400" cy="3677326"/>
          </a:xfrm>
        </p:spPr>
        <p:txBody>
          <a:bodyPr/>
          <a:lstStyle/>
          <a:p>
            <a:pPr>
              <a:lnSpc>
                <a:spcPct val="110000"/>
              </a:lnSpc>
            </a:pPr>
            <a:r>
              <a:rPr lang="en-US" sz="1400" dirty="0" smtClean="0"/>
              <a:t>Several states have waiver provisions which allow marketplace facilitators to request permission to be excluded from the states marketplace law.</a:t>
            </a:r>
          </a:p>
          <a:p>
            <a:pPr>
              <a:lnSpc>
                <a:spcPct val="110000"/>
              </a:lnSpc>
            </a:pPr>
            <a:r>
              <a:rPr lang="en-US" sz="1400" dirty="0" smtClean="0"/>
              <a:t>Other states allow for the marketplace seller and facilitator to agree on how tax will be collected and remitted.</a:t>
            </a:r>
          </a:p>
          <a:p>
            <a:pPr>
              <a:lnSpc>
                <a:spcPct val="110000"/>
              </a:lnSpc>
            </a:pPr>
            <a:r>
              <a:rPr lang="en-US" sz="1400" dirty="0" smtClean="0"/>
              <a:t>Despite these provisions, states have been very reluctant to grant waivers or have made it extremely difficult to qualify for a waiver through regulations or other guidance.</a:t>
            </a:r>
          </a:p>
          <a:p>
            <a:pPr>
              <a:lnSpc>
                <a:spcPct val="110000"/>
              </a:lnSpc>
            </a:pPr>
            <a:r>
              <a:rPr lang="en-US" sz="1400" dirty="0" smtClean="0"/>
              <a:t>Additionally, some marketplaces have requested temporary waivers, but have been met with resistance by the states. </a:t>
            </a:r>
          </a:p>
          <a:p>
            <a:pPr>
              <a:lnSpc>
                <a:spcPct val="110000"/>
              </a:lnSpc>
            </a:pPr>
            <a:r>
              <a:rPr lang="en-US" sz="1400" dirty="0" smtClean="0"/>
              <a:t>Temporary waivers should be granted when the state is not being disadvantaged because the sales tax is already being remitted by the marketplace seller. </a:t>
            </a:r>
            <a:endParaRPr lang="en-US" sz="1400" dirty="0" smtClean="0"/>
          </a:p>
          <a:p>
            <a:pPr>
              <a:lnSpc>
                <a:spcPct val="110000"/>
              </a:lnSpc>
            </a:pPr>
            <a:endParaRPr lang="en-US" sz="1400" dirty="0"/>
          </a:p>
          <a:p>
            <a:pPr>
              <a:lnSpc>
                <a:spcPct val="110000"/>
              </a:lnSpc>
            </a:pPr>
            <a:endParaRPr lang="en-US" sz="1400" dirty="0" smtClean="0"/>
          </a:p>
          <a:p>
            <a:pPr>
              <a:lnSpc>
                <a:spcPct val="110000"/>
              </a:lnSpc>
            </a:pPr>
            <a:endParaRPr lang="en-US" sz="1400" i="1" dirty="0"/>
          </a:p>
          <a:p>
            <a:pPr marL="0" indent="0">
              <a:lnSpc>
                <a:spcPct val="110000"/>
              </a:lnSpc>
              <a:buNone/>
            </a:pPr>
            <a:endParaRPr lang="en-US" sz="1400" dirty="0"/>
          </a:p>
          <a:p>
            <a:pPr marL="0" indent="0">
              <a:buNone/>
            </a:pPr>
            <a:endParaRPr lang="en-US" sz="1400" dirty="0"/>
          </a:p>
        </p:txBody>
      </p:sp>
    </p:spTree>
    <p:extLst>
      <p:ext uri="{BB962C8B-B14F-4D97-AF65-F5344CB8AC3E}">
        <p14:creationId xmlns:p14="http://schemas.microsoft.com/office/powerpoint/2010/main" val="35645062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425" y="2388870"/>
            <a:ext cx="2907995" cy="365760"/>
          </a:xfrm>
        </p:spPr>
        <p:txBody>
          <a:bodyPr/>
          <a:lstStyle/>
          <a:p>
            <a:r>
              <a:rPr lang="en-US" dirty="0" smtClean="0"/>
              <a:t>Nex</a:t>
            </a:r>
            <a:r>
              <a:rPr lang="en-US" dirty="0" smtClean="0"/>
              <a:t>t Steps</a:t>
            </a:r>
            <a:endParaRPr lang="en-US" dirty="0"/>
          </a:p>
        </p:txBody>
      </p:sp>
      <p:sp>
        <p:nvSpPr>
          <p:cNvPr id="4" name="Rectangle 3"/>
          <p:cNvSpPr/>
          <p:nvPr/>
        </p:nvSpPr>
        <p:spPr>
          <a:xfrm>
            <a:off x="3986213" y="0"/>
            <a:ext cx="5157787"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flipH="1">
            <a:off x="4638725" y="1844013"/>
            <a:ext cx="4270248" cy="3299487"/>
          </a:xfrm>
          <a:prstGeom prst="rect">
            <a:avLst/>
          </a:prstGeom>
        </p:spPr>
      </p:pic>
    </p:spTree>
    <p:extLst>
      <p:ext uri="{BB962C8B-B14F-4D97-AF65-F5344CB8AC3E}">
        <p14:creationId xmlns:p14="http://schemas.microsoft.com/office/powerpoint/2010/main" val="13553770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Next Steps</a:t>
            </a:r>
            <a:endParaRPr lang="en-US" dirty="0"/>
          </a:p>
        </p:txBody>
      </p:sp>
      <p:sp>
        <p:nvSpPr>
          <p:cNvPr id="6" name="Content Placeholder 5"/>
          <p:cNvSpPr>
            <a:spLocks noGrp="1"/>
          </p:cNvSpPr>
          <p:nvPr>
            <p:ph sz="quarter" idx="14"/>
          </p:nvPr>
        </p:nvSpPr>
        <p:spPr>
          <a:xfrm>
            <a:off x="306884" y="890942"/>
            <a:ext cx="8280400" cy="3677326"/>
          </a:xfrm>
        </p:spPr>
        <p:txBody>
          <a:bodyPr/>
          <a:lstStyle/>
          <a:p>
            <a:pPr>
              <a:lnSpc>
                <a:spcPct val="110000"/>
              </a:lnSpc>
            </a:pPr>
            <a:r>
              <a:rPr lang="en-US" sz="1400" dirty="0" smtClean="0"/>
              <a:t>Seeking assistance from the states in getting resolution on each of the obstacles. </a:t>
            </a:r>
          </a:p>
          <a:p>
            <a:pPr>
              <a:lnSpc>
                <a:spcPct val="110000"/>
              </a:lnSpc>
            </a:pPr>
            <a:r>
              <a:rPr lang="en-US" sz="1400" dirty="0" smtClean="0"/>
              <a:t>Need some uniformity on the specific obstacles.</a:t>
            </a:r>
          </a:p>
          <a:p>
            <a:pPr>
              <a:lnSpc>
                <a:spcPct val="110000"/>
              </a:lnSpc>
            </a:pPr>
            <a:r>
              <a:rPr lang="en-US" sz="1400" dirty="0" smtClean="0"/>
              <a:t>The uniformity committee could help with navigating these obstacles. </a:t>
            </a:r>
            <a:endParaRPr lang="en-US" sz="1400" dirty="0" smtClean="0"/>
          </a:p>
          <a:p>
            <a:pPr marL="0" indent="0">
              <a:lnSpc>
                <a:spcPct val="110000"/>
              </a:lnSpc>
              <a:buNone/>
            </a:pPr>
            <a:endParaRPr lang="en-US" sz="1400" dirty="0"/>
          </a:p>
          <a:p>
            <a:pPr>
              <a:lnSpc>
                <a:spcPct val="110000"/>
              </a:lnSpc>
            </a:pPr>
            <a:endParaRPr lang="en-US" sz="1400" dirty="0" smtClean="0"/>
          </a:p>
          <a:p>
            <a:pPr>
              <a:lnSpc>
                <a:spcPct val="110000"/>
              </a:lnSpc>
            </a:pPr>
            <a:endParaRPr lang="en-US" sz="1400" i="1" dirty="0"/>
          </a:p>
          <a:p>
            <a:pPr marL="0" indent="0">
              <a:lnSpc>
                <a:spcPct val="110000"/>
              </a:lnSpc>
              <a:buNone/>
            </a:pPr>
            <a:endParaRPr lang="en-US" sz="1400" dirty="0"/>
          </a:p>
          <a:p>
            <a:pPr marL="0" indent="0">
              <a:buNone/>
            </a:pPr>
            <a:endParaRPr lang="en-US" sz="1400" dirty="0"/>
          </a:p>
        </p:txBody>
      </p:sp>
    </p:spTree>
    <p:extLst>
      <p:ext uri="{BB962C8B-B14F-4D97-AF65-F5344CB8AC3E}">
        <p14:creationId xmlns:p14="http://schemas.microsoft.com/office/powerpoint/2010/main" val="27298028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dirty="0"/>
          </a:p>
        </p:txBody>
      </p:sp>
      <p:sp>
        <p:nvSpPr>
          <p:cNvPr id="3" name="Title 2"/>
          <p:cNvSpPr>
            <a:spLocks noGrp="1"/>
          </p:cNvSpPr>
          <p:nvPr>
            <p:ph type="title"/>
          </p:nvPr>
        </p:nvSpPr>
        <p:spPr/>
        <p:txBody>
          <a:bodyPr/>
          <a:lstStyle/>
          <a:p>
            <a:endParaRPr lang="en-US" dirty="0"/>
          </a:p>
        </p:txBody>
      </p:sp>
      <p:sp>
        <p:nvSpPr>
          <p:cNvPr id="4" name="Slide Number Placeholder 3"/>
          <p:cNvSpPr>
            <a:spLocks noGrp="1"/>
          </p:cNvSpPr>
          <p:nvPr>
            <p:ph type="sldNum" sz="quarter" idx="15"/>
          </p:nvPr>
        </p:nvSpPr>
        <p:spPr/>
        <p:txBody>
          <a:bodyPr/>
          <a:lstStyle/>
          <a:p>
            <a:fld id="{03F1EFBE-6FC5-4E3B-A532-A391AE8323A1}" type="slidenum">
              <a:rPr lang="en-GB" smtClean="0"/>
              <a:pPr/>
              <a:t>16</a:t>
            </a:fld>
            <a:endParaRPr lang="en-GB" dirty="0"/>
          </a:p>
        </p:txBody>
      </p:sp>
    </p:spTree>
    <p:extLst>
      <p:ext uri="{BB962C8B-B14F-4D97-AF65-F5344CB8AC3E}">
        <p14:creationId xmlns:p14="http://schemas.microsoft.com/office/powerpoint/2010/main" val="77062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5860" y="303609"/>
            <a:ext cx="4214183" cy="228600"/>
          </a:xfrm>
        </p:spPr>
        <p:txBody>
          <a:bodyPr/>
          <a:lstStyle/>
          <a:p>
            <a:r>
              <a:rPr lang="en-US" dirty="0" smtClean="0"/>
              <a:t>Contact Us</a:t>
            </a:r>
            <a:endParaRPr lang="en-US" dirty="0"/>
          </a:p>
        </p:txBody>
      </p:sp>
      <p:sp>
        <p:nvSpPr>
          <p:cNvPr id="3" name="Text Placeholder 2"/>
          <p:cNvSpPr>
            <a:spLocks noGrp="1"/>
          </p:cNvSpPr>
          <p:nvPr>
            <p:ph type="body" sz="quarter" idx="10"/>
          </p:nvPr>
        </p:nvSpPr>
        <p:spPr>
          <a:xfrm>
            <a:off x="4475858" y="720296"/>
            <a:ext cx="4214183" cy="228600"/>
          </a:xfrm>
        </p:spPr>
        <p:txBody>
          <a:bodyPr/>
          <a:lstStyle/>
          <a:p>
            <a:r>
              <a:rPr lang="en-US" dirty="0" smtClean="0">
                <a:solidFill>
                  <a:schemeClr val="accent5">
                    <a:lumMod val="60000"/>
                    <a:lumOff val="40000"/>
                  </a:schemeClr>
                </a:solidFill>
              </a:rPr>
              <a:t>Michele Borens</a:t>
            </a:r>
            <a:r>
              <a:rPr lang="en-US" dirty="0" smtClean="0"/>
              <a:t>	</a:t>
            </a:r>
          </a:p>
          <a:p>
            <a:endParaRPr lang="en-US" dirty="0"/>
          </a:p>
        </p:txBody>
      </p:sp>
      <p:sp>
        <p:nvSpPr>
          <p:cNvPr id="4" name="Text Placeholder 3"/>
          <p:cNvSpPr>
            <a:spLocks noGrp="1"/>
          </p:cNvSpPr>
          <p:nvPr>
            <p:ph type="body" sz="quarter" idx="11"/>
          </p:nvPr>
        </p:nvSpPr>
        <p:spPr>
          <a:xfrm>
            <a:off x="4475859" y="948896"/>
            <a:ext cx="4214183" cy="457200"/>
          </a:xfrm>
        </p:spPr>
        <p:txBody>
          <a:bodyPr/>
          <a:lstStyle/>
          <a:p>
            <a:r>
              <a:rPr lang="en-US" i="1" dirty="0"/>
              <a:t>Partner</a:t>
            </a:r>
          </a:p>
          <a:p>
            <a:r>
              <a:rPr lang="en-US" dirty="0"/>
              <a:t>Eversheds-Sutherland (US) LLP</a:t>
            </a:r>
          </a:p>
          <a:p>
            <a:r>
              <a:rPr lang="en-US" dirty="0"/>
              <a:t>202.383.0936</a:t>
            </a:r>
          </a:p>
          <a:p>
            <a:r>
              <a:rPr lang="en-US" dirty="0" smtClean="0"/>
              <a:t>micheleborens@eversheds-sutherland.us</a:t>
            </a:r>
            <a:endParaRPr lang="en-US" dirty="0"/>
          </a:p>
          <a:p>
            <a:endParaRPr lang="en-US" dirty="0" smtClean="0">
              <a:solidFill>
                <a:schemeClr val="accent5">
                  <a:lumMod val="60000"/>
                  <a:lumOff val="40000"/>
                </a:schemeClr>
              </a:solidFill>
            </a:endParaRPr>
          </a:p>
          <a:p>
            <a:endParaRPr lang="en-US" dirty="0">
              <a:solidFill>
                <a:schemeClr val="accent5">
                  <a:lumMod val="60000"/>
                  <a:lumOff val="40000"/>
                </a:schemeClr>
              </a:solidFill>
            </a:endParaRPr>
          </a:p>
          <a:p>
            <a:r>
              <a:rPr lang="en-US" b="1" dirty="0" smtClean="0">
                <a:solidFill>
                  <a:schemeClr val="accent5">
                    <a:lumMod val="60000"/>
                    <a:lumOff val="40000"/>
                  </a:schemeClr>
                </a:solidFill>
              </a:rPr>
              <a:t>Jeff Friedman</a:t>
            </a:r>
          </a:p>
          <a:p>
            <a:r>
              <a:rPr lang="en-US" i="1" dirty="0"/>
              <a:t>Partner</a:t>
            </a:r>
          </a:p>
          <a:p>
            <a:r>
              <a:rPr lang="en-US" dirty="0"/>
              <a:t>Eversheds Sutherland (US) LLP</a:t>
            </a:r>
          </a:p>
          <a:p>
            <a:r>
              <a:rPr lang="en-US" dirty="0"/>
              <a:t>202.383.0718</a:t>
            </a:r>
            <a:r>
              <a:rPr lang="en-US" dirty="0" smtClean="0"/>
              <a:t> </a:t>
            </a:r>
          </a:p>
          <a:p>
            <a:r>
              <a:rPr lang="en-US" dirty="0"/>
              <a:t>jefffriedman@eversheds-sutherland.us </a:t>
            </a:r>
          </a:p>
          <a:p>
            <a:r>
              <a:rPr lang="en-US" dirty="0" smtClean="0"/>
              <a:t> </a:t>
            </a:r>
            <a:endParaRPr lang="en-US" dirty="0"/>
          </a:p>
        </p:txBody>
      </p:sp>
      <p:sp>
        <p:nvSpPr>
          <p:cNvPr id="6" name="TextBox 5"/>
          <p:cNvSpPr txBox="1"/>
          <p:nvPr/>
        </p:nvSpPr>
        <p:spPr>
          <a:xfrm>
            <a:off x="8253063" y="4928056"/>
            <a:ext cx="873957" cy="215444"/>
          </a:xfrm>
          <a:prstGeom prst="rect">
            <a:avLst/>
          </a:prstGeom>
          <a:noFill/>
        </p:spPr>
        <p:txBody>
          <a:bodyPr wrap="none" rtlCol="0">
            <a:spAutoFit/>
          </a:bodyPr>
          <a:lstStyle/>
          <a:p>
            <a:r>
              <a:rPr lang="en-US" sz="800" dirty="0" smtClean="0"/>
              <a:t>Rev. 2/21/22</a:t>
            </a:r>
            <a:endParaRPr lang="en-US" sz="800" dirty="0"/>
          </a:p>
        </p:txBody>
      </p:sp>
    </p:spTree>
    <p:extLst>
      <p:ext uri="{BB962C8B-B14F-4D97-AF65-F5344CB8AC3E}">
        <p14:creationId xmlns:p14="http://schemas.microsoft.com/office/powerpoint/2010/main" val="526067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581304" y="303610"/>
            <a:ext cx="5102058" cy="320040"/>
          </a:xfrm>
        </p:spPr>
        <p:txBody>
          <a:bodyPr/>
          <a:lstStyle/>
          <a:p>
            <a:r>
              <a:rPr lang="en-US" dirty="0" smtClean="0"/>
              <a:t>Agenda</a:t>
            </a:r>
            <a:endParaRPr lang="en-US" dirty="0"/>
          </a:p>
        </p:txBody>
      </p:sp>
      <p:sp>
        <p:nvSpPr>
          <p:cNvPr id="6" name="Content Placeholder 5"/>
          <p:cNvSpPr>
            <a:spLocks noGrp="1"/>
          </p:cNvSpPr>
          <p:nvPr>
            <p:ph sz="quarter" idx="13"/>
          </p:nvPr>
        </p:nvSpPr>
        <p:spPr>
          <a:xfrm>
            <a:off x="3581304" y="925116"/>
            <a:ext cx="5258838" cy="3796041"/>
          </a:xfrm>
        </p:spPr>
        <p:txBody>
          <a:bodyPr/>
          <a:lstStyle/>
          <a:p>
            <a:r>
              <a:rPr lang="en-US" sz="1800" dirty="0" smtClean="0"/>
              <a:t>Update on Marketplace Facilitator Laws</a:t>
            </a:r>
          </a:p>
          <a:p>
            <a:r>
              <a:rPr lang="en-US" sz="1800" dirty="0" smtClean="0"/>
              <a:t>Overview of Implementation </a:t>
            </a:r>
            <a:r>
              <a:rPr lang="en-US" sz="1800" dirty="0" smtClean="0"/>
              <a:t>Obstacles</a:t>
            </a:r>
            <a:endParaRPr lang="en-US" sz="1800" dirty="0" smtClean="0"/>
          </a:p>
          <a:p>
            <a:r>
              <a:rPr lang="en-US" sz="1800" dirty="0" smtClean="0"/>
              <a:t>Specific Obstacles</a:t>
            </a:r>
            <a:endParaRPr lang="en-US" sz="1800" dirty="0"/>
          </a:p>
          <a:p>
            <a:r>
              <a:rPr lang="en-US" sz="1800" dirty="0" smtClean="0"/>
              <a:t>Next Steps</a:t>
            </a:r>
            <a:endParaRPr lang="en-US" sz="1800" dirty="0" smtClean="0"/>
          </a:p>
        </p:txBody>
      </p:sp>
      <p:sp>
        <p:nvSpPr>
          <p:cNvPr id="4" name="Slide Number Placeholder 3"/>
          <p:cNvSpPr>
            <a:spLocks noGrp="1"/>
          </p:cNvSpPr>
          <p:nvPr>
            <p:ph type="sldNum" sz="quarter" idx="15"/>
          </p:nvPr>
        </p:nvSpPr>
        <p:spPr/>
        <p:txBody>
          <a:bodyPr/>
          <a:lstStyle/>
          <a:p>
            <a:fld id="{03F1EFBE-6FC5-4E3B-A532-A391AE8323A1}" type="slidenum">
              <a:rPr lang="en-GB" smtClean="0"/>
              <a:pPr/>
              <a:t>2</a:t>
            </a:fld>
            <a:endParaRPr lang="en-GB"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189645" y="0"/>
            <a:ext cx="3135085" cy="4330657"/>
          </a:xfrm>
          <a:prstGeom prst="rect">
            <a:avLst/>
          </a:prstGeom>
        </p:spPr>
      </p:pic>
    </p:spTree>
    <p:extLst>
      <p:ext uri="{BB962C8B-B14F-4D97-AF65-F5344CB8AC3E}">
        <p14:creationId xmlns:p14="http://schemas.microsoft.com/office/powerpoint/2010/main" val="3736071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2425" y="2388870"/>
            <a:ext cx="3290165" cy="365760"/>
          </a:xfrm>
        </p:spPr>
        <p:txBody>
          <a:bodyPr/>
          <a:lstStyle/>
          <a:p>
            <a:r>
              <a:rPr lang="en-US" dirty="0" smtClean="0"/>
              <a:t>Marketplace Facilitator Laws</a:t>
            </a:r>
            <a:endParaRPr lang="en-US" dirty="0"/>
          </a:p>
        </p:txBody>
      </p:sp>
      <p:sp>
        <p:nvSpPr>
          <p:cNvPr id="4" name="Rectangle 3"/>
          <p:cNvSpPr/>
          <p:nvPr/>
        </p:nvSpPr>
        <p:spPr>
          <a:xfrm>
            <a:off x="3986213" y="0"/>
            <a:ext cx="5157787"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73296" y="918155"/>
            <a:ext cx="4870704" cy="3432048"/>
          </a:xfrm>
          <a:prstGeom prst="rect">
            <a:avLst/>
          </a:prstGeom>
        </p:spPr>
      </p:pic>
    </p:spTree>
    <p:extLst>
      <p:ext uri="{BB962C8B-B14F-4D97-AF65-F5344CB8AC3E}">
        <p14:creationId xmlns:p14="http://schemas.microsoft.com/office/powerpoint/2010/main" val="36278169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Marketplace Facilitator Laws </a:t>
            </a:r>
            <a:endParaRPr lang="en-US" dirty="0"/>
          </a:p>
        </p:txBody>
      </p:sp>
      <p:sp>
        <p:nvSpPr>
          <p:cNvPr id="4" name="Content Placeholder 3"/>
          <p:cNvSpPr>
            <a:spLocks noGrp="1"/>
          </p:cNvSpPr>
          <p:nvPr>
            <p:ph sz="quarter" idx="14"/>
          </p:nvPr>
        </p:nvSpPr>
        <p:spPr>
          <a:xfrm>
            <a:off x="346641" y="833840"/>
            <a:ext cx="6160218" cy="3787394"/>
          </a:xfrm>
        </p:spPr>
        <p:txBody>
          <a:bodyPr/>
          <a:lstStyle/>
          <a:p>
            <a:r>
              <a:rPr lang="en-US" sz="1800" dirty="0" smtClean="0"/>
              <a:t>Marketplace facilitator laws have been in place for approximately 1-4 years in the states. </a:t>
            </a:r>
          </a:p>
          <a:p>
            <a:r>
              <a:rPr lang="en-US" sz="1800" dirty="0" smtClean="0"/>
              <a:t>Marketplace facilitators and sellers have worked diligently to transition sales tax collection and remittance and implement these laws.</a:t>
            </a:r>
          </a:p>
          <a:p>
            <a:r>
              <a:rPr lang="en-US" sz="1800" dirty="0" smtClean="0"/>
              <a:t>Many marketplace facilitators did not have a tax engine or tax collection system. </a:t>
            </a:r>
            <a:endParaRPr lang="en-US" sz="1800" dirty="0"/>
          </a:p>
          <a:p>
            <a:r>
              <a:rPr lang="en-US" sz="1800" dirty="0" smtClean="0"/>
              <a:t>Many marketplace facilitators had to significantly expand their tax departments in order to have the resources to address tax collection, audits and other issues. </a:t>
            </a:r>
          </a:p>
        </p:txBody>
      </p:sp>
      <p:sp>
        <p:nvSpPr>
          <p:cNvPr id="5" name="Slide Number Placeholder 4"/>
          <p:cNvSpPr>
            <a:spLocks noGrp="1"/>
          </p:cNvSpPr>
          <p:nvPr>
            <p:ph type="sldNum" sz="quarter" idx="15"/>
          </p:nvPr>
        </p:nvSpPr>
        <p:spPr/>
        <p:txBody>
          <a:bodyPr/>
          <a:lstStyle/>
          <a:p>
            <a:fld id="{03F1EFBE-6FC5-4E3B-A532-A391AE8323A1}" type="slidenum">
              <a:rPr lang="en-GB" smtClean="0"/>
              <a:pPr/>
              <a:t>4</a:t>
            </a:fld>
            <a:endParaRPr lang="en-GB"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35388" t="4895" r="16896" b="5493"/>
          <a:stretch/>
        </p:blipFill>
        <p:spPr>
          <a:xfrm>
            <a:off x="6817009" y="461223"/>
            <a:ext cx="2326991" cy="4370202"/>
          </a:xfrm>
          <a:prstGeom prst="rect">
            <a:avLst/>
          </a:prstGeom>
        </p:spPr>
      </p:pic>
    </p:spTree>
    <p:extLst>
      <p:ext uri="{BB962C8B-B14F-4D97-AF65-F5344CB8AC3E}">
        <p14:creationId xmlns:p14="http://schemas.microsoft.com/office/powerpoint/2010/main" val="530432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Marketplace Facilitator Laws </a:t>
            </a:r>
            <a:endParaRPr lang="en-US" dirty="0"/>
          </a:p>
        </p:txBody>
      </p:sp>
      <p:sp>
        <p:nvSpPr>
          <p:cNvPr id="4" name="Content Placeholder 3"/>
          <p:cNvSpPr>
            <a:spLocks noGrp="1"/>
          </p:cNvSpPr>
          <p:nvPr>
            <p:ph sz="quarter" idx="14"/>
          </p:nvPr>
        </p:nvSpPr>
        <p:spPr>
          <a:xfrm>
            <a:off x="346641" y="833840"/>
            <a:ext cx="6160218" cy="3787394"/>
          </a:xfrm>
        </p:spPr>
        <p:txBody>
          <a:bodyPr/>
          <a:lstStyle/>
          <a:p>
            <a:r>
              <a:rPr lang="en-US" sz="1800" dirty="0" smtClean="0"/>
              <a:t>States have been helpful in assisting marketplaces with some implementation issues. </a:t>
            </a:r>
          </a:p>
          <a:p>
            <a:r>
              <a:rPr lang="en-US" sz="1800" dirty="0" smtClean="0"/>
              <a:t>Some states have issued regulations, guidance and rulings on marketplace facilitator laws.</a:t>
            </a:r>
          </a:p>
          <a:p>
            <a:r>
              <a:rPr lang="en-US" sz="1800" dirty="0"/>
              <a:t>M</a:t>
            </a:r>
            <a:r>
              <a:rPr lang="en-US" sz="1800" dirty="0" smtClean="0"/>
              <a:t>any </a:t>
            </a:r>
            <a:r>
              <a:rPr lang="en-US" sz="1800" dirty="0" smtClean="0"/>
              <a:t>states have started to audit marketplace facilitators and </a:t>
            </a:r>
            <a:r>
              <a:rPr lang="en-US" sz="1800" dirty="0" smtClean="0"/>
              <a:t>marketplace sellers</a:t>
            </a:r>
            <a:r>
              <a:rPr lang="en-US" sz="1800" dirty="0" smtClean="0"/>
              <a:t>. </a:t>
            </a:r>
          </a:p>
          <a:p>
            <a:r>
              <a:rPr lang="en-US" sz="1800" dirty="0" smtClean="0"/>
              <a:t>Certain challenges are starting to arise as a result of </a:t>
            </a:r>
            <a:r>
              <a:rPr lang="en-US" sz="1800" dirty="0" smtClean="0"/>
              <a:t>these audits.</a:t>
            </a:r>
            <a:endParaRPr lang="en-US" sz="1800" dirty="0" smtClean="0"/>
          </a:p>
          <a:p>
            <a:endParaRPr lang="en-US" sz="1800" dirty="0" smtClean="0"/>
          </a:p>
        </p:txBody>
      </p:sp>
      <p:sp>
        <p:nvSpPr>
          <p:cNvPr id="5" name="Slide Number Placeholder 4"/>
          <p:cNvSpPr>
            <a:spLocks noGrp="1"/>
          </p:cNvSpPr>
          <p:nvPr>
            <p:ph type="sldNum" sz="quarter" idx="15"/>
          </p:nvPr>
        </p:nvSpPr>
        <p:spPr/>
        <p:txBody>
          <a:bodyPr/>
          <a:lstStyle/>
          <a:p>
            <a:fld id="{03F1EFBE-6FC5-4E3B-A532-A391AE8323A1}" type="slidenum">
              <a:rPr lang="en-GB" smtClean="0"/>
              <a:pPr/>
              <a:t>5</a:t>
            </a:fld>
            <a:endParaRPr lang="en-GB" dirty="0"/>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35388" t="4895" r="16896" b="5493"/>
          <a:stretch/>
        </p:blipFill>
        <p:spPr>
          <a:xfrm>
            <a:off x="6817009" y="461223"/>
            <a:ext cx="2326991" cy="4370202"/>
          </a:xfrm>
          <a:prstGeom prst="rect">
            <a:avLst/>
          </a:prstGeom>
        </p:spPr>
      </p:pic>
    </p:spTree>
    <p:extLst>
      <p:ext uri="{BB962C8B-B14F-4D97-AF65-F5344CB8AC3E}">
        <p14:creationId xmlns:p14="http://schemas.microsoft.com/office/powerpoint/2010/main" val="1910550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11" y="2388870"/>
            <a:ext cx="3328704" cy="365760"/>
          </a:xfrm>
        </p:spPr>
        <p:txBody>
          <a:bodyPr/>
          <a:lstStyle/>
          <a:p>
            <a:r>
              <a:rPr lang="en-US" dirty="0" smtClean="0"/>
              <a:t>Implementation </a:t>
            </a:r>
            <a:r>
              <a:rPr lang="en-US" dirty="0" smtClean="0"/>
              <a:t>Obstacles</a:t>
            </a:r>
            <a:endParaRPr lang="en-US" dirty="0"/>
          </a:p>
        </p:txBody>
      </p:sp>
      <p:sp>
        <p:nvSpPr>
          <p:cNvPr id="4" name="Rectangle 3"/>
          <p:cNvSpPr/>
          <p:nvPr/>
        </p:nvSpPr>
        <p:spPr>
          <a:xfrm>
            <a:off x="3921157" y="-307209"/>
            <a:ext cx="5157787"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6717" r="16416" b="19324"/>
          <a:stretch/>
        </p:blipFill>
        <p:spPr>
          <a:xfrm>
            <a:off x="5049398" y="1209101"/>
            <a:ext cx="3260994" cy="3934399"/>
          </a:xfrm>
          <a:prstGeom prst="rect">
            <a:avLst/>
          </a:prstGeom>
        </p:spPr>
      </p:pic>
    </p:spTree>
    <p:extLst>
      <p:ext uri="{BB962C8B-B14F-4D97-AF65-F5344CB8AC3E}">
        <p14:creationId xmlns:p14="http://schemas.microsoft.com/office/powerpoint/2010/main" val="60796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Implementation </a:t>
            </a:r>
            <a:r>
              <a:rPr lang="en-US" dirty="0" smtClean="0"/>
              <a:t>Obstacles</a:t>
            </a:r>
            <a:r>
              <a:rPr lang="en-US" dirty="0" smtClean="0"/>
              <a:t> </a:t>
            </a:r>
            <a:endParaRPr lang="en-US" dirty="0"/>
          </a:p>
        </p:txBody>
      </p:sp>
      <p:sp>
        <p:nvSpPr>
          <p:cNvPr id="6" name="Content Placeholder 5"/>
          <p:cNvSpPr>
            <a:spLocks noGrp="1"/>
          </p:cNvSpPr>
          <p:nvPr>
            <p:ph sz="quarter" idx="14"/>
          </p:nvPr>
        </p:nvSpPr>
        <p:spPr>
          <a:xfrm>
            <a:off x="306884" y="890942"/>
            <a:ext cx="8280400" cy="3677326"/>
          </a:xfrm>
        </p:spPr>
        <p:txBody>
          <a:bodyPr/>
          <a:lstStyle/>
          <a:p>
            <a:pPr>
              <a:lnSpc>
                <a:spcPct val="110000"/>
              </a:lnSpc>
            </a:pPr>
            <a:r>
              <a:rPr lang="en-US" sz="1400" dirty="0" smtClean="0"/>
              <a:t>There have been numerous </a:t>
            </a:r>
            <a:r>
              <a:rPr lang="en-US" sz="1400" dirty="0" smtClean="0"/>
              <a:t>obstacles</a:t>
            </a:r>
            <a:r>
              <a:rPr lang="en-US" sz="1400" dirty="0" smtClean="0"/>
              <a:t> </a:t>
            </a:r>
            <a:r>
              <a:rPr lang="en-US" sz="1400" dirty="0" smtClean="0"/>
              <a:t>in implementation of marketplace collection laws.</a:t>
            </a:r>
          </a:p>
          <a:p>
            <a:pPr>
              <a:lnSpc>
                <a:spcPct val="110000"/>
              </a:lnSpc>
            </a:pPr>
            <a:r>
              <a:rPr lang="en-US" sz="1400" dirty="0" smtClean="0"/>
              <a:t>Some of these </a:t>
            </a:r>
            <a:r>
              <a:rPr lang="en-US" sz="1400" dirty="0" smtClean="0"/>
              <a:t>obstacles </a:t>
            </a:r>
            <a:r>
              <a:rPr lang="en-US" sz="1400" dirty="0" smtClean="0"/>
              <a:t>have been raised </a:t>
            </a:r>
            <a:r>
              <a:rPr lang="en-US" sz="1400" dirty="0" smtClean="0"/>
              <a:t>or highlighted during </a:t>
            </a:r>
            <a:r>
              <a:rPr lang="en-US" sz="1400" dirty="0" smtClean="0"/>
              <a:t>audits.  </a:t>
            </a:r>
          </a:p>
          <a:p>
            <a:pPr>
              <a:lnSpc>
                <a:spcPct val="110000"/>
              </a:lnSpc>
            </a:pPr>
            <a:r>
              <a:rPr lang="en-US" sz="1400" dirty="0" smtClean="0"/>
              <a:t>Other </a:t>
            </a:r>
            <a:r>
              <a:rPr lang="en-US" sz="1400" dirty="0" smtClean="0"/>
              <a:t>obstacles</a:t>
            </a:r>
            <a:r>
              <a:rPr lang="en-US" sz="1400" dirty="0" smtClean="0"/>
              <a:t> </a:t>
            </a:r>
            <a:r>
              <a:rPr lang="en-US" sz="1400" dirty="0" smtClean="0"/>
              <a:t>relate to implementation for certain industries. </a:t>
            </a:r>
          </a:p>
          <a:p>
            <a:pPr>
              <a:lnSpc>
                <a:spcPct val="110000"/>
              </a:lnSpc>
            </a:pPr>
            <a:r>
              <a:rPr lang="en-US" sz="1400" dirty="0" smtClean="0"/>
              <a:t>In particular there </a:t>
            </a:r>
            <a:r>
              <a:rPr lang="en-US" sz="1400" dirty="0"/>
              <a:t>have been significant </a:t>
            </a:r>
            <a:r>
              <a:rPr lang="en-US" sz="1400" dirty="0" smtClean="0"/>
              <a:t>obstacles</a:t>
            </a:r>
            <a:r>
              <a:rPr lang="en-US" sz="1400" dirty="0" smtClean="0"/>
              <a:t> </a:t>
            </a:r>
            <a:r>
              <a:rPr lang="en-US" sz="1400" dirty="0"/>
              <a:t>for marketplaces that </a:t>
            </a:r>
            <a:r>
              <a:rPr lang="en-US" sz="1400" dirty="0" smtClean="0"/>
              <a:t>facilitate sales </a:t>
            </a:r>
            <a:r>
              <a:rPr lang="en-US" sz="1400" dirty="0"/>
              <a:t>for in-state </a:t>
            </a:r>
            <a:r>
              <a:rPr lang="en-US" sz="1400" dirty="0" smtClean="0"/>
              <a:t>businesses (that </a:t>
            </a:r>
            <a:r>
              <a:rPr lang="en-US" sz="1400" dirty="0" smtClean="0"/>
              <a:t>were already collecting and remitting sales </a:t>
            </a:r>
            <a:r>
              <a:rPr lang="en-US" sz="1400" dirty="0" smtClean="0"/>
              <a:t>tax) </a:t>
            </a:r>
            <a:r>
              <a:rPr lang="en-US" sz="1400" dirty="0" smtClean="0"/>
              <a:t>and do not want sales tax to be shifted to the marketplace facilitator. </a:t>
            </a:r>
          </a:p>
          <a:p>
            <a:pPr marL="0" indent="0">
              <a:lnSpc>
                <a:spcPct val="110000"/>
              </a:lnSpc>
              <a:buNone/>
            </a:pPr>
            <a:endParaRPr lang="en-US" sz="1400" dirty="0" smtClean="0"/>
          </a:p>
          <a:p>
            <a:pPr>
              <a:lnSpc>
                <a:spcPct val="110000"/>
              </a:lnSpc>
            </a:pPr>
            <a:endParaRPr lang="en-US" sz="1400" dirty="0"/>
          </a:p>
          <a:p>
            <a:pPr>
              <a:lnSpc>
                <a:spcPct val="110000"/>
              </a:lnSpc>
            </a:pPr>
            <a:endParaRPr lang="en-US" sz="1400" dirty="0" smtClean="0"/>
          </a:p>
          <a:p>
            <a:pPr>
              <a:lnSpc>
                <a:spcPct val="110000"/>
              </a:lnSpc>
            </a:pPr>
            <a:endParaRPr lang="en-US" sz="1400" i="1" dirty="0"/>
          </a:p>
          <a:p>
            <a:pPr marL="0" indent="0">
              <a:lnSpc>
                <a:spcPct val="110000"/>
              </a:lnSpc>
              <a:buNone/>
            </a:pPr>
            <a:endParaRPr lang="en-US" sz="1400" dirty="0"/>
          </a:p>
          <a:p>
            <a:pPr marL="0" indent="0">
              <a:buNone/>
            </a:pPr>
            <a:endParaRPr lang="en-US" sz="1400" dirty="0"/>
          </a:p>
        </p:txBody>
      </p:sp>
    </p:spTree>
    <p:extLst>
      <p:ext uri="{BB962C8B-B14F-4D97-AF65-F5344CB8AC3E}">
        <p14:creationId xmlns:p14="http://schemas.microsoft.com/office/powerpoint/2010/main" val="22051807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Implementation </a:t>
            </a:r>
            <a:r>
              <a:rPr lang="en-US" dirty="0" smtClean="0"/>
              <a:t>Obstacles</a:t>
            </a:r>
            <a:r>
              <a:rPr lang="en-US" dirty="0" smtClean="0"/>
              <a:t>– </a:t>
            </a:r>
            <a:r>
              <a:rPr lang="en-US" dirty="0" smtClean="0"/>
              <a:t>Multiple Marketplaces </a:t>
            </a:r>
            <a:endParaRPr lang="en-US" dirty="0"/>
          </a:p>
        </p:txBody>
      </p:sp>
      <p:sp>
        <p:nvSpPr>
          <p:cNvPr id="6" name="Content Placeholder 5"/>
          <p:cNvSpPr>
            <a:spLocks noGrp="1"/>
          </p:cNvSpPr>
          <p:nvPr>
            <p:ph sz="quarter" idx="14"/>
          </p:nvPr>
        </p:nvSpPr>
        <p:spPr>
          <a:xfrm>
            <a:off x="306884" y="890942"/>
            <a:ext cx="8280400" cy="3677326"/>
          </a:xfrm>
        </p:spPr>
        <p:txBody>
          <a:bodyPr/>
          <a:lstStyle/>
          <a:p>
            <a:pPr>
              <a:lnSpc>
                <a:spcPct val="110000"/>
              </a:lnSpc>
            </a:pPr>
            <a:r>
              <a:rPr lang="en-US" sz="1400" dirty="0" smtClean="0"/>
              <a:t>Situations arise where one marketplace sells on another marketplace.</a:t>
            </a:r>
            <a:endParaRPr lang="en-US" sz="1400" dirty="0"/>
          </a:p>
          <a:p>
            <a:pPr>
              <a:lnSpc>
                <a:spcPct val="110000"/>
              </a:lnSpc>
            </a:pPr>
            <a:r>
              <a:rPr lang="en-US" sz="1400" dirty="0"/>
              <a:t>E</a:t>
            </a:r>
            <a:r>
              <a:rPr lang="en-US" sz="1400" dirty="0" smtClean="0"/>
              <a:t>ither </a:t>
            </a:r>
            <a:r>
              <a:rPr lang="en-US" sz="1400" dirty="0" smtClean="0"/>
              <a:t>marketplace could be a </a:t>
            </a:r>
            <a:r>
              <a:rPr lang="en-US" sz="1400" dirty="0" smtClean="0"/>
              <a:t>“marketplace facilitator” that is required to collect and remit sales tax.  </a:t>
            </a:r>
            <a:endParaRPr lang="en-US" sz="1400" dirty="0" smtClean="0"/>
          </a:p>
          <a:p>
            <a:pPr>
              <a:lnSpc>
                <a:spcPct val="110000"/>
              </a:lnSpc>
            </a:pPr>
            <a:r>
              <a:rPr lang="en-US" sz="1400" dirty="0" smtClean="0"/>
              <a:t>Parties may contractually agree on which party will act as the marketplace facilitator for sales tax collection purposes.</a:t>
            </a:r>
          </a:p>
          <a:p>
            <a:pPr>
              <a:lnSpc>
                <a:spcPct val="110000"/>
              </a:lnSpc>
            </a:pPr>
            <a:r>
              <a:rPr lang="en-US" sz="1400" dirty="0" smtClean="0"/>
              <a:t>However, under audit states are not respecting these agreements and assessing the marketplace that has not </a:t>
            </a:r>
            <a:r>
              <a:rPr lang="en-US" sz="1400" dirty="0" smtClean="0"/>
              <a:t>collected sales tax. </a:t>
            </a:r>
          </a:p>
          <a:p>
            <a:pPr>
              <a:lnSpc>
                <a:spcPct val="110000"/>
              </a:lnSpc>
            </a:pPr>
            <a:r>
              <a:rPr lang="en-US" sz="1400" dirty="0" smtClean="0"/>
              <a:t>The parties contractual arrangements should be respected by the states. </a:t>
            </a:r>
            <a:endParaRPr lang="en-US" sz="1400" dirty="0"/>
          </a:p>
          <a:p>
            <a:pPr marL="0" indent="0">
              <a:lnSpc>
                <a:spcPct val="110000"/>
              </a:lnSpc>
              <a:buNone/>
            </a:pPr>
            <a:endParaRPr lang="en-US" sz="1400" dirty="0"/>
          </a:p>
          <a:p>
            <a:pPr>
              <a:lnSpc>
                <a:spcPct val="110000"/>
              </a:lnSpc>
            </a:pPr>
            <a:endParaRPr lang="en-US" sz="1400" dirty="0" smtClean="0"/>
          </a:p>
          <a:p>
            <a:pPr>
              <a:lnSpc>
                <a:spcPct val="110000"/>
              </a:lnSpc>
            </a:pPr>
            <a:endParaRPr lang="en-US" sz="1400" i="1" dirty="0"/>
          </a:p>
          <a:p>
            <a:pPr marL="0" indent="0">
              <a:lnSpc>
                <a:spcPct val="110000"/>
              </a:lnSpc>
              <a:buNone/>
            </a:pPr>
            <a:endParaRPr lang="en-US" sz="1400" dirty="0"/>
          </a:p>
          <a:p>
            <a:pPr marL="0" indent="0">
              <a:buNone/>
            </a:pPr>
            <a:endParaRPr lang="en-US" sz="1400" dirty="0"/>
          </a:p>
        </p:txBody>
      </p:sp>
    </p:spTree>
    <p:extLst>
      <p:ext uri="{BB962C8B-B14F-4D97-AF65-F5344CB8AC3E}">
        <p14:creationId xmlns:p14="http://schemas.microsoft.com/office/powerpoint/2010/main" val="5492047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Implementation </a:t>
            </a:r>
            <a:r>
              <a:rPr lang="en-US" dirty="0" smtClean="0"/>
              <a:t>Obstacles</a:t>
            </a:r>
            <a:r>
              <a:rPr lang="en-US" dirty="0" smtClean="0"/>
              <a:t> </a:t>
            </a:r>
            <a:r>
              <a:rPr lang="en-US" dirty="0" smtClean="0"/>
              <a:t>– Double Tax </a:t>
            </a:r>
            <a:endParaRPr lang="en-US" dirty="0"/>
          </a:p>
        </p:txBody>
      </p:sp>
      <p:sp>
        <p:nvSpPr>
          <p:cNvPr id="6" name="Content Placeholder 5"/>
          <p:cNvSpPr>
            <a:spLocks noGrp="1"/>
          </p:cNvSpPr>
          <p:nvPr>
            <p:ph sz="quarter" idx="14"/>
          </p:nvPr>
        </p:nvSpPr>
        <p:spPr>
          <a:xfrm>
            <a:off x="306884" y="890942"/>
            <a:ext cx="8280400" cy="3677326"/>
          </a:xfrm>
        </p:spPr>
        <p:txBody>
          <a:bodyPr/>
          <a:lstStyle/>
          <a:p>
            <a:pPr>
              <a:lnSpc>
                <a:spcPct val="110000"/>
              </a:lnSpc>
            </a:pPr>
            <a:r>
              <a:rPr lang="en-US" sz="1400" dirty="0" smtClean="0"/>
              <a:t>In certain fact patterns, marketplace facilitators may not have collected and remitted sales </a:t>
            </a:r>
            <a:r>
              <a:rPr lang="en-US" sz="1400" dirty="0" smtClean="0"/>
              <a:t>tax. </a:t>
            </a:r>
            <a:endParaRPr lang="en-US" sz="1400" dirty="0" smtClean="0"/>
          </a:p>
          <a:p>
            <a:pPr>
              <a:lnSpc>
                <a:spcPct val="110000"/>
              </a:lnSpc>
            </a:pPr>
            <a:r>
              <a:rPr lang="en-US" sz="1400" dirty="0" smtClean="0"/>
              <a:t>Instead, the marketplace seller </a:t>
            </a:r>
            <a:r>
              <a:rPr lang="en-US" sz="1400" dirty="0" smtClean="0"/>
              <a:t>has continued to collect </a:t>
            </a:r>
            <a:r>
              <a:rPr lang="en-US" sz="1400" dirty="0" smtClean="0"/>
              <a:t>and </a:t>
            </a:r>
            <a:r>
              <a:rPr lang="en-US" sz="1400" dirty="0" smtClean="0"/>
              <a:t>remit </a:t>
            </a:r>
            <a:r>
              <a:rPr lang="en-US" sz="1400" dirty="0" smtClean="0"/>
              <a:t>the sales tax. </a:t>
            </a:r>
            <a:endParaRPr lang="en-US" sz="1400" dirty="0" smtClean="0"/>
          </a:p>
          <a:p>
            <a:pPr>
              <a:lnSpc>
                <a:spcPct val="110000"/>
              </a:lnSpc>
            </a:pPr>
            <a:r>
              <a:rPr lang="en-US" sz="1400" dirty="0" smtClean="0"/>
              <a:t>This is common where the marketplace seller is an in-state business that is already collecting and remitting the sales tax.</a:t>
            </a:r>
            <a:endParaRPr lang="en-US" sz="1400" dirty="0" smtClean="0"/>
          </a:p>
          <a:p>
            <a:pPr>
              <a:lnSpc>
                <a:spcPct val="110000"/>
              </a:lnSpc>
            </a:pPr>
            <a:r>
              <a:rPr lang="en-US" sz="1400" dirty="0" smtClean="0"/>
              <a:t>States have</a:t>
            </a:r>
            <a:r>
              <a:rPr lang="en-US" sz="1400" dirty="0" smtClean="0"/>
              <a:t> received sales </a:t>
            </a:r>
            <a:r>
              <a:rPr lang="en-US" sz="1400" dirty="0" smtClean="0"/>
              <a:t>tax </a:t>
            </a:r>
            <a:r>
              <a:rPr lang="en-US" sz="1400" dirty="0" smtClean="0"/>
              <a:t>on transactions facilitated through the marketplace, but some states are </a:t>
            </a:r>
            <a:r>
              <a:rPr lang="en-US" sz="1400" dirty="0" smtClean="0"/>
              <a:t>still </a:t>
            </a:r>
            <a:r>
              <a:rPr lang="en-US" sz="1400" dirty="0" err="1" smtClean="0"/>
              <a:t>assessesing</a:t>
            </a:r>
            <a:r>
              <a:rPr lang="en-US" sz="1400" dirty="0" smtClean="0"/>
              <a:t> </a:t>
            </a:r>
            <a:r>
              <a:rPr lang="en-US" sz="1400" dirty="0" smtClean="0"/>
              <a:t>the marketplace facilitator despite efforts to offer some substantiation or documentation that sales tax was received by the state. </a:t>
            </a:r>
          </a:p>
          <a:p>
            <a:pPr>
              <a:lnSpc>
                <a:spcPct val="110000"/>
              </a:lnSpc>
            </a:pPr>
            <a:r>
              <a:rPr lang="en-US" sz="1400" dirty="0" smtClean="0"/>
              <a:t>Or state auditors are making it </a:t>
            </a:r>
            <a:r>
              <a:rPr lang="en-US" sz="1400" dirty="0" smtClean="0"/>
              <a:t>extremely </a:t>
            </a:r>
            <a:r>
              <a:rPr lang="en-US" sz="1400" dirty="0" smtClean="0"/>
              <a:t>challenging </a:t>
            </a:r>
            <a:r>
              <a:rPr lang="en-US" sz="1400" dirty="0" smtClean="0"/>
              <a:t>to prove that sales tax was remitted on transactions</a:t>
            </a:r>
            <a:r>
              <a:rPr lang="en-US" sz="1400" dirty="0" smtClean="0"/>
              <a:t>.</a:t>
            </a:r>
          </a:p>
          <a:p>
            <a:pPr>
              <a:lnSpc>
                <a:spcPct val="110000"/>
              </a:lnSpc>
            </a:pPr>
            <a:r>
              <a:rPr lang="en-US" sz="1400" dirty="0" smtClean="0"/>
              <a:t>If the state has received sales tax on facilitated transaction, it should not assess the marketplace facilitator for the same transactions. </a:t>
            </a:r>
            <a:endParaRPr lang="en-US" sz="1400" dirty="0"/>
          </a:p>
          <a:p>
            <a:pPr>
              <a:lnSpc>
                <a:spcPct val="110000"/>
              </a:lnSpc>
            </a:pPr>
            <a:endParaRPr lang="en-US" sz="1400" dirty="0" smtClean="0"/>
          </a:p>
          <a:p>
            <a:pPr>
              <a:lnSpc>
                <a:spcPct val="110000"/>
              </a:lnSpc>
            </a:pPr>
            <a:endParaRPr lang="en-US" sz="1400" i="1" dirty="0"/>
          </a:p>
          <a:p>
            <a:pPr marL="0" indent="0">
              <a:lnSpc>
                <a:spcPct val="110000"/>
              </a:lnSpc>
              <a:buNone/>
            </a:pPr>
            <a:endParaRPr lang="en-US" sz="1400" dirty="0"/>
          </a:p>
          <a:p>
            <a:pPr marL="0" indent="0">
              <a:buNone/>
            </a:pPr>
            <a:endParaRPr lang="en-US" sz="1400" dirty="0"/>
          </a:p>
        </p:txBody>
      </p:sp>
    </p:spTree>
    <p:extLst>
      <p:ext uri="{BB962C8B-B14F-4D97-AF65-F5344CB8AC3E}">
        <p14:creationId xmlns:p14="http://schemas.microsoft.com/office/powerpoint/2010/main" val="1521729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DESIGN_ID_1_BLUE_EVERSHEDS SUTHERLAND" val="9178wyiO"/>
  <p:tag name="ARTICULATE_SLIDE_COUNT" val="5"/>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lue">
  <a:themeElements>
    <a:clrScheme name="Blue">
      <a:dk1>
        <a:srgbClr val="000000"/>
      </a:dk1>
      <a:lt1>
        <a:sysClr val="window" lastClr="FFFFFF"/>
      </a:lt1>
      <a:dk2>
        <a:srgbClr val="E10014"/>
      </a:dk2>
      <a:lt2>
        <a:srgbClr val="CAD100"/>
      </a:lt2>
      <a:accent1>
        <a:srgbClr val="0066B2"/>
      </a:accent1>
      <a:accent2>
        <a:srgbClr val="711F7E"/>
      </a:accent2>
      <a:accent3>
        <a:srgbClr val="5BC5F2"/>
      </a:accent3>
      <a:accent4>
        <a:srgbClr val="2F912D"/>
      </a:accent4>
      <a:accent5>
        <a:srgbClr val="FEC600"/>
      </a:accent5>
      <a:accent6>
        <a:srgbClr val="F39100"/>
      </a:accent6>
      <a:hlink>
        <a:srgbClr val="E1326B"/>
      </a:hlink>
      <a:folHlink>
        <a:srgbClr val="BEC3C6"/>
      </a:folHlink>
    </a:clrScheme>
    <a:fontScheme name="All 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2213E41-765F-4DC3-A732-D2F195783B2B}" vid="{CCFF8434-D385-47E4-A18C-575504B033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49E0318A495CB40A43804BD6A629294" ma:contentTypeVersion="10" ma:contentTypeDescription="Create a new document." ma:contentTypeScope="" ma:versionID="8212b0163f057891447245b1543df0ca">
  <xsd:schema xmlns:xsd="http://www.w3.org/2001/XMLSchema" xmlns:xs="http://www.w3.org/2001/XMLSchema" xmlns:p="http://schemas.microsoft.com/office/2006/metadata/properties" xmlns:ns3="1970c0be-6375-436d-8e52-445e05d7f268" targetNamespace="http://schemas.microsoft.com/office/2006/metadata/properties" ma:root="true" ma:fieldsID="5a57b4a7ddec6f8008c3cfe2b8a93720" ns3:_="">
    <xsd:import namespace="1970c0be-6375-436d-8e52-445e05d7f26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70c0be-6375-436d-8e52-445e05d7f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A3B9B8-372B-485B-B258-4D2A544C9351}">
  <ds:schemaRefs>
    <ds:schemaRef ds:uri="http://schemas.microsoft.com/sharepoint/v3/contenttype/forms"/>
  </ds:schemaRefs>
</ds:datastoreItem>
</file>

<file path=customXml/itemProps2.xml><?xml version="1.0" encoding="utf-8"?>
<ds:datastoreItem xmlns:ds="http://schemas.openxmlformats.org/officeDocument/2006/customXml" ds:itemID="{9B4F1A69-E704-48B1-8684-057E86BDD886}">
  <ds:schemaRefs>
    <ds:schemaRef ds:uri="http://purl.org/dc/elements/1.1/"/>
    <ds:schemaRef ds:uri="http://purl.org/dc/dcmitype/"/>
    <ds:schemaRef ds:uri="http://schemas.openxmlformats.org/package/2006/metadata/core-properties"/>
    <ds:schemaRef ds:uri="http://schemas.microsoft.com/office/2006/documentManagement/types"/>
    <ds:schemaRef ds:uri="http://purl.org/dc/terms/"/>
    <ds:schemaRef ds:uri="http://www.w3.org/XML/1998/namespace"/>
    <ds:schemaRef ds:uri="1970c0be-6375-436d-8e52-445e05d7f268"/>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07FC28B4-D8BA-4760-8033-CCDEB4640D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70c0be-6375-436d-8e52-445e05d7f2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i_16x9_Blue_Eversheds Sutherland</Template>
  <TotalTime>0</TotalTime>
  <Words>954</Words>
  <Application>Microsoft Office PowerPoint</Application>
  <PresentationFormat>On-screen Show (16:9)</PresentationFormat>
  <Paragraphs>114</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Arial Black</vt:lpstr>
      <vt:lpstr>BatangChe</vt:lpstr>
      <vt:lpstr>Calibri</vt:lpstr>
      <vt:lpstr>Estrangelo Edessa</vt:lpstr>
      <vt:lpstr>Verdana</vt:lpstr>
      <vt:lpstr>Blue</vt:lpstr>
      <vt:lpstr>PowerPoint Presentation</vt:lpstr>
      <vt:lpstr>Agenda</vt:lpstr>
      <vt:lpstr>Marketplace Facilitator Laws</vt:lpstr>
      <vt:lpstr>Marketplace Facilitator Laws </vt:lpstr>
      <vt:lpstr>Marketplace Facilitator Laws </vt:lpstr>
      <vt:lpstr>Implementation Obstacles</vt:lpstr>
      <vt:lpstr>Implementation Obstacles </vt:lpstr>
      <vt:lpstr>Implementation Obstacles– Multiple Marketplaces </vt:lpstr>
      <vt:lpstr>Implementation Obstacles – Double Tax </vt:lpstr>
      <vt:lpstr>Implementation Obstacles – Exemption Certificates  </vt:lpstr>
      <vt:lpstr>Implementation Obstacles – Deduction for Tax Paid to Marketplace Seller </vt:lpstr>
      <vt:lpstr>Implementation Obstacles –  Seller Information </vt:lpstr>
      <vt:lpstr>Implementation Obstacles – Waivers  </vt:lpstr>
      <vt:lpstr>Next Steps</vt:lpstr>
      <vt:lpstr>Next Steps</vt:lpstr>
      <vt:lpstr>PowerPoint Presentation</vt:lpstr>
      <vt:lpstr>Contact Us</vt:lpstr>
    </vt:vector>
  </TitlesOfParts>
  <Company>Eversheds Sutherland (US)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Legislation Can Be Taxing</dc:title>
  <dc:creator>Jansen, Dennis</dc:creator>
  <cp:lastModifiedBy>Borens, Michele</cp:lastModifiedBy>
  <cp:revision>310</cp:revision>
  <cp:lastPrinted>2022-02-22T17:26:07Z</cp:lastPrinted>
  <dcterms:created xsi:type="dcterms:W3CDTF">2021-03-11T00:34:04Z</dcterms:created>
  <dcterms:modified xsi:type="dcterms:W3CDTF">2022-08-01T22:52:38Z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7D452ECC-378D-42A5-BFDD-0E171EEA2838</vt:lpwstr>
  </property>
  <property fmtid="{D5CDD505-2E9C-101B-9397-08002B2CF9AE}" pid="3" name="ArticulatePath">
    <vt:lpwstr>1_Blue_Eversheds Sutherland</vt:lpwstr>
  </property>
  <property fmtid="{D5CDD505-2E9C-101B-9397-08002B2CF9AE}" pid="4" name="ContentTypeId">
    <vt:lpwstr>0x010100549E0318A495CB40A43804BD6A629294</vt:lpwstr>
  </property>
</Properties>
</file>